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2" r:id="rId2"/>
    <p:sldMasterId id="2147483650" r:id="rId3"/>
    <p:sldMasterId id="2147483726" r:id="rId4"/>
  </p:sldMasterIdLst>
  <p:notesMasterIdLst>
    <p:notesMasterId r:id="rId41"/>
  </p:notesMasterIdLst>
  <p:handoutMasterIdLst>
    <p:handoutMasterId r:id="rId42"/>
  </p:handoutMasterIdLst>
  <p:sldIdLst>
    <p:sldId id="267" r:id="rId5"/>
    <p:sldId id="395" r:id="rId6"/>
    <p:sldId id="393" r:id="rId7"/>
    <p:sldId id="387" r:id="rId8"/>
    <p:sldId id="364" r:id="rId9"/>
    <p:sldId id="326" r:id="rId10"/>
    <p:sldId id="372" r:id="rId11"/>
    <p:sldId id="357" r:id="rId12"/>
    <p:sldId id="297" r:id="rId13"/>
    <p:sldId id="282" r:id="rId14"/>
    <p:sldId id="279" r:id="rId15"/>
    <p:sldId id="400" r:id="rId16"/>
    <p:sldId id="386" r:id="rId17"/>
    <p:sldId id="291" r:id="rId18"/>
    <p:sldId id="338" r:id="rId19"/>
    <p:sldId id="360" r:id="rId20"/>
    <p:sldId id="278" r:id="rId21"/>
    <p:sldId id="264" r:id="rId22"/>
    <p:sldId id="368" r:id="rId23"/>
    <p:sldId id="293" r:id="rId24"/>
    <p:sldId id="363" r:id="rId25"/>
    <p:sldId id="305" r:id="rId26"/>
    <p:sldId id="276" r:id="rId27"/>
    <p:sldId id="323" r:id="rId28"/>
    <p:sldId id="274" r:id="rId29"/>
    <p:sldId id="365" r:id="rId30"/>
    <p:sldId id="290" r:id="rId31"/>
    <p:sldId id="285" r:id="rId32"/>
    <p:sldId id="337" r:id="rId33"/>
    <p:sldId id="296" r:id="rId34"/>
    <p:sldId id="286" r:id="rId35"/>
    <p:sldId id="301" r:id="rId36"/>
    <p:sldId id="366" r:id="rId37"/>
    <p:sldId id="294" r:id="rId38"/>
    <p:sldId id="324" r:id="rId39"/>
    <p:sldId id="369" r:id="rId40"/>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4">
          <p15:clr>
            <a:srgbClr val="A4A3A4"/>
          </p15:clr>
        </p15:guide>
        <p15:guide id="2" pos="575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0B0C0"/>
    <a:srgbClr val="BEF4FA"/>
    <a:srgbClr val="000000"/>
    <a:srgbClr val="3EA3F8"/>
    <a:srgbClr val="0F0634"/>
    <a:srgbClr val="06105A"/>
    <a:srgbClr val="000C6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8" autoAdjust="0"/>
    <p:restoredTop sz="92380" autoAdjust="0"/>
  </p:normalViewPr>
  <p:slideViewPr>
    <p:cSldViewPr showGuides="1">
      <p:cViewPr>
        <p:scale>
          <a:sx n="40" d="100"/>
          <a:sy n="40" d="100"/>
        </p:scale>
        <p:origin x="-1188" y="-270"/>
      </p:cViewPr>
      <p:guideLst>
        <p:guide orient="horz" pos="2134"/>
        <p:guide pos="5759"/>
      </p:guideLst>
    </p:cSldViewPr>
  </p:slideViewPr>
  <p:notesTextViewPr>
    <p:cViewPr>
      <p:scale>
        <a:sx n="20" d="100"/>
        <a:sy n="20" d="100"/>
      </p:scale>
      <p:origin x="0" y="0"/>
    </p:cViewPr>
  </p:notesTextViewPr>
  <p:sorterViewPr>
    <p:cViewPr>
      <p:scale>
        <a:sx n="40" d="100"/>
        <a:sy n="40" d="100"/>
      </p:scale>
      <p:origin x="0" y="13164"/>
    </p:cViewPr>
  </p:sorterViewPr>
  <p:notesViewPr>
    <p:cSldViewPr showGuides="1">
      <p:cViewPr varScale="1">
        <p:scale>
          <a:sx n="86" d="100"/>
          <a:sy n="86" d="100"/>
        </p:scale>
        <p:origin x="-3846"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33536-0B1C-4113-81A9-88933E6B5E35}" type="datetimeFigureOut">
              <a:rPr lang="en-US" smtClean="0"/>
              <a:t>6/2/2022</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39D4A-42BD-4661-A34B-169B9D4948D5}" type="slidenum">
              <a:rPr lang="en-US" smtClean="0"/>
              <a:t>‹#›</a:t>
            </a:fld>
            <a:endParaRPr lang="en-US"/>
          </a:p>
        </p:txBody>
      </p:sp>
    </p:spTree>
    <p:extLst>
      <p:ext uri="{BB962C8B-B14F-4D97-AF65-F5344CB8AC3E}">
        <p14:creationId xmlns:p14="http://schemas.microsoft.com/office/powerpoint/2010/main" val="245192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B2DA-10AE-4BD6-BFC1-534DE09D66C3}" type="datetimeFigureOut">
              <a:rPr lang="en-US" smtClean="0"/>
              <a:t>6/2/2022</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ECDC-7530-4EA9-86FD-4E56342A475C}" type="slidenum">
              <a:rPr lang="en-US" smtClean="0"/>
              <a:t>‹#›</a:t>
            </a:fld>
            <a:endParaRPr lang="en-US"/>
          </a:p>
        </p:txBody>
      </p:sp>
    </p:spTree>
    <p:extLst>
      <p:ext uri="{BB962C8B-B14F-4D97-AF65-F5344CB8AC3E}">
        <p14:creationId xmlns:p14="http://schemas.microsoft.com/office/powerpoint/2010/main" val="2547794093"/>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7481ECDC-7530-4EA9-86FD-4E56342A475C}" type="slidenum">
              <a:rPr lang="en-US" smtClean="0"/>
              <a:t>2</a:t>
            </a:fld>
            <a:endParaRPr lang="en-US"/>
          </a:p>
        </p:txBody>
      </p:sp>
    </p:spTree>
    <p:extLst>
      <p:ext uri="{BB962C8B-B14F-4D97-AF65-F5344CB8AC3E}">
        <p14:creationId xmlns:p14="http://schemas.microsoft.com/office/powerpoint/2010/main" val="274025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81ECDC-7530-4EA9-86FD-4E56342A475C}" type="slidenum">
              <a:rPr lang="en-US" smtClean="0"/>
              <a:t>7</a:t>
            </a:fld>
            <a:endParaRPr lang="en-US"/>
          </a:p>
        </p:txBody>
      </p:sp>
    </p:spTree>
    <p:extLst>
      <p:ext uri="{BB962C8B-B14F-4D97-AF65-F5344CB8AC3E}">
        <p14:creationId xmlns:p14="http://schemas.microsoft.com/office/powerpoint/2010/main" val="111563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7481ECDC-7530-4EA9-86FD-4E56342A475C}" type="slidenum">
              <a:rPr lang="en-US" smtClean="0"/>
              <a:t>13</a:t>
            </a:fld>
            <a:endParaRPr lang="en-US" dirty="0"/>
          </a:p>
        </p:txBody>
      </p:sp>
    </p:spTree>
    <p:extLst>
      <p:ext uri="{BB962C8B-B14F-4D97-AF65-F5344CB8AC3E}">
        <p14:creationId xmlns:p14="http://schemas.microsoft.com/office/powerpoint/2010/main" val="300639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1ECDC-7530-4EA9-86FD-4E56342A475C}" type="slidenum">
              <a:rPr lang="en-US" smtClean="0"/>
              <a:t>19</a:t>
            </a:fld>
            <a:endParaRPr lang="en-US"/>
          </a:p>
        </p:txBody>
      </p:sp>
    </p:spTree>
    <p:extLst>
      <p:ext uri="{BB962C8B-B14F-4D97-AF65-F5344CB8AC3E}">
        <p14:creationId xmlns:p14="http://schemas.microsoft.com/office/powerpoint/2010/main" val="342721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1ECDC-7530-4EA9-86FD-4E56342A475C}" type="slidenum">
              <a:rPr lang="en-US" smtClean="0"/>
              <a:t>25</a:t>
            </a:fld>
            <a:endParaRPr lang="en-US" dirty="0"/>
          </a:p>
        </p:txBody>
      </p:sp>
    </p:spTree>
    <p:extLst>
      <p:ext uri="{BB962C8B-B14F-4D97-AF65-F5344CB8AC3E}">
        <p14:creationId xmlns:p14="http://schemas.microsoft.com/office/powerpoint/2010/main" val="341036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4 Social">
    <p:spTree>
      <p:nvGrpSpPr>
        <p:cNvPr id="1" name=""/>
        <p:cNvGrpSpPr/>
        <p:nvPr/>
      </p:nvGrpSpPr>
      <p:grpSpPr>
        <a:xfrm>
          <a:off x="0" y="0"/>
          <a:ext cx="0" cy="0"/>
          <a:chOff x="0" y="0"/>
          <a:chExt cx="0" cy="0"/>
        </a:xfrm>
      </p:grpSpPr>
      <p:sp>
        <p:nvSpPr>
          <p:cNvPr id="8" name="図プレースホルダー 7"/>
          <p:cNvSpPr>
            <a:spLocks noGrp="1"/>
          </p:cNvSpPr>
          <p:nvPr>
            <p:ph type="pic" sz="quarter" idx="10" hasCustomPrompt="1"/>
          </p:nvPr>
        </p:nvSpPr>
        <p:spPr>
          <a:xfrm>
            <a:off x="3967663"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9" name="テキスト プレースホルダー 11"/>
          <p:cNvSpPr>
            <a:spLocks noGrp="1"/>
          </p:cNvSpPr>
          <p:nvPr>
            <p:ph type="body" sz="quarter" idx="15" hasCustomPrompt="1"/>
          </p:nvPr>
        </p:nvSpPr>
        <p:spPr>
          <a:xfrm>
            <a:off x="2842506"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図プレースホルダー 7"/>
          <p:cNvSpPr>
            <a:spLocks noGrp="1"/>
          </p:cNvSpPr>
          <p:nvPr>
            <p:ph type="pic" sz="quarter" idx="16" hasCustomPrompt="1"/>
          </p:nvPr>
        </p:nvSpPr>
        <p:spPr>
          <a:xfrm>
            <a:off x="7148016"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5" name="テキスト プレースホルダー 11"/>
          <p:cNvSpPr>
            <a:spLocks noGrp="1"/>
          </p:cNvSpPr>
          <p:nvPr>
            <p:ph type="body" sz="quarter" idx="17" hasCustomPrompt="1"/>
          </p:nvPr>
        </p:nvSpPr>
        <p:spPr>
          <a:xfrm>
            <a:off x="6022859"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図プレースホルダー 7"/>
          <p:cNvSpPr>
            <a:spLocks noGrp="1"/>
          </p:cNvSpPr>
          <p:nvPr>
            <p:ph type="pic" sz="quarter" idx="18" hasCustomPrompt="1"/>
          </p:nvPr>
        </p:nvSpPr>
        <p:spPr>
          <a:xfrm>
            <a:off x="10328369"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7" name="テキスト プレースホルダー 11"/>
          <p:cNvSpPr>
            <a:spLocks noGrp="1"/>
          </p:cNvSpPr>
          <p:nvPr>
            <p:ph type="body" sz="quarter" idx="19" hasCustomPrompt="1"/>
          </p:nvPr>
        </p:nvSpPr>
        <p:spPr>
          <a:xfrm>
            <a:off x="9203212"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1" name="図プレースホルダー 7"/>
          <p:cNvSpPr>
            <a:spLocks noGrp="1"/>
          </p:cNvSpPr>
          <p:nvPr>
            <p:ph type="pic" sz="quarter" idx="20" hasCustomPrompt="1"/>
          </p:nvPr>
        </p:nvSpPr>
        <p:spPr>
          <a:xfrm>
            <a:off x="13508723"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2" name="テキスト プレースホルダー 11"/>
          <p:cNvSpPr>
            <a:spLocks noGrp="1"/>
          </p:cNvSpPr>
          <p:nvPr>
            <p:ph type="body" sz="quarter" idx="21" hasCustomPrompt="1"/>
          </p:nvPr>
        </p:nvSpPr>
        <p:spPr>
          <a:xfrm>
            <a:off x="12383566"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19"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Tree>
    <p:extLst>
      <p:ext uri="{BB962C8B-B14F-4D97-AF65-F5344CB8AC3E}">
        <p14:creationId xmlns:p14="http://schemas.microsoft.com/office/powerpoint/2010/main" val="37613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par>
                          <p:cTn id="20" fill="hold">
                            <p:stCondLst>
                              <p:cond delay="18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childTnLst>
                          </p:cTn>
                        </p:par>
                        <p:par>
                          <p:cTn id="27" fill="hold">
                            <p:stCondLst>
                              <p:cond delay="23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par>
                          <p:cTn id="34" fill="hold">
                            <p:stCondLst>
                              <p:cond delay="28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8" grpId="0"/>
      <p:bldP spid="19" grpId="0" build="p">
        <p:tmplLst>
          <p:tmpl lvl="1">
            <p:tnLst>
              <p:par>
                <p:cTn presetID="2" presetClass="entr" presetSubtype="2" decel="100000" fill="hold" nodeType="with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rkers">
    <p:spTree>
      <p:nvGrpSpPr>
        <p:cNvPr id="1" name=""/>
        <p:cNvGrpSpPr/>
        <p:nvPr/>
      </p:nvGrpSpPr>
      <p:grpSpPr>
        <a:xfrm>
          <a:off x="0" y="0"/>
          <a:ext cx="0" cy="0"/>
          <a:chOff x="0" y="0"/>
          <a:chExt cx="0" cy="0"/>
        </a:xfrm>
      </p:grpSpPr>
      <p:sp>
        <p:nvSpPr>
          <p:cNvPr id="12" name="正方形/長方形 11"/>
          <p:cNvSpPr/>
          <p:nvPr userDrawn="1"/>
        </p:nvSpPr>
        <p:spPr>
          <a:xfrm>
            <a:off x="0" y="0"/>
            <a:ext cx="18286413" cy="5953590"/>
          </a:xfrm>
          <a:prstGeom prst="rect">
            <a:avLst/>
          </a:prstGeom>
          <a:solidFill>
            <a:schemeClr val="accent1">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userDrawn="1"/>
        </p:nvSpPr>
        <p:spPr>
          <a:xfrm>
            <a:off x="0" y="5908584"/>
            <a:ext cx="18286413" cy="437841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6368" y="1104847"/>
            <a:ext cx="830480" cy="4192709"/>
          </a:xfrm>
          <a:prstGeom prst="rect">
            <a:avLst/>
          </a:prstGeom>
          <a:effectLst>
            <a:outerShdw blurRad="76200" dir="13500000" sy="23000" kx="1200000" algn="br" rotWithShape="0">
              <a:prstClr val="black">
                <a:alpha val="20000"/>
              </a:prstClr>
            </a:outerShdw>
          </a:effectLst>
        </p:spPr>
      </p:pic>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4832" y="1180642"/>
            <a:ext cx="1295500" cy="4494754"/>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8131" y="958035"/>
            <a:ext cx="1678629" cy="4939971"/>
          </a:xfrm>
          <a:prstGeom prst="rect">
            <a:avLst/>
          </a:prstGeom>
          <a:effectLst>
            <a:outerShdw blurRad="76200" dir="13500000" sy="23000" kx="1200000" algn="br" rotWithShape="0">
              <a:prstClr val="black">
                <a:alpha val="20000"/>
              </a:prstClr>
            </a:outerShdw>
          </a:effectLst>
        </p:spPr>
      </p:pic>
      <p:pic>
        <p:nvPicPr>
          <p:cNvPr id="10" name="図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72876" y="1476823"/>
            <a:ext cx="1446565" cy="4182464"/>
          </a:xfrm>
          <a:prstGeom prst="rect">
            <a:avLst/>
          </a:prstGeom>
          <a:effectLst>
            <a:outerShdw blurRad="76200" dir="13500000" sy="23000" kx="1200000" algn="br" rotWithShape="0">
              <a:prstClr val="black">
                <a:alpha val="20000"/>
              </a:prstClr>
            </a:outerShdw>
          </a:effectLst>
        </p:spPr>
      </p:pic>
      <p:pic>
        <p:nvPicPr>
          <p:cNvPr id="5" name="図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52696" y="1090061"/>
            <a:ext cx="1142784" cy="4077159"/>
          </a:xfrm>
          <a:prstGeom prst="rect">
            <a:avLst/>
          </a:prstGeom>
          <a:effectLst>
            <a:outerShdw blurRad="76200" dir="13500000" sy="23000" kx="1200000" algn="br" rotWithShape="0">
              <a:prstClr val="black">
                <a:alpha val="20000"/>
              </a:prstClr>
            </a:outerShdw>
          </a:effectLst>
        </p:spPr>
      </p:pic>
      <p:sp>
        <p:nvSpPr>
          <p:cNvPr id="26" name="テキスト プレースホルダー 11"/>
          <p:cNvSpPr>
            <a:spLocks noGrp="1"/>
          </p:cNvSpPr>
          <p:nvPr>
            <p:ph type="body" sz="quarter" idx="15" hasCustomPrompt="1"/>
          </p:nvPr>
        </p:nvSpPr>
        <p:spPr>
          <a:xfrm>
            <a:off x="727271" y="644864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727272" y="8626017"/>
            <a:ext cx="16831870" cy="990111"/>
          </a:xfrm>
        </p:spPr>
        <p:txBody>
          <a:bodyPr anchor="ctr">
            <a:noAutofit/>
          </a:bodyPr>
          <a:lstStyle>
            <a:lvl1pPr algn="ctr">
              <a:lnSpc>
                <a:spcPct val="100000"/>
              </a:lnSpc>
              <a:spcBef>
                <a:spcPts val="0"/>
              </a:spcBef>
              <a:defRPr sz="3600" spc="300" baseline="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02166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750"/>
                            </p:stCondLst>
                            <p:childTnLst>
                              <p:par>
                                <p:cTn id="26" presetID="2" presetClass="entr" presetSubtype="8" decel="100000" fill="hold" grpId="0" nodeType="afterEffect">
                                  <p:stCondLst>
                                    <p:cond delay="0"/>
                                  </p:stCondLst>
                                  <p:iterate type="lt">
                                    <p:tmPct val="10000"/>
                                  </p:iterate>
                                  <p:childTnLst>
                                    <p:set>
                                      <p:cBhvr>
                                        <p:cTn id="27" dur="1" fill="hold">
                                          <p:stCondLst>
                                            <p:cond delay="0"/>
                                          </p:stCondLst>
                                        </p:cTn>
                                        <p:tgtEl>
                                          <p:spTgt spid="26">
                                            <p:txEl>
                                              <p:pRg st="0" end="0"/>
                                            </p:txEl>
                                          </p:spTgt>
                                        </p:tgtEl>
                                        <p:attrNameLst>
                                          <p:attrName>style.visibility</p:attrName>
                                        </p:attrNameLst>
                                      </p:cBhvr>
                                      <p:to>
                                        <p:strVal val="visible"/>
                                      </p:to>
                                    </p:set>
                                    <p:anim calcmode="lin" valueType="num">
                                      <p:cBhvr additive="base">
                                        <p:cTn id="2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6">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250"/>
                                  </p:stCondLst>
                                  <p:iterate type="wd">
                                    <p:tmPct val="10000"/>
                                  </p:iterate>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additive="base">
                                        <p:cTn id="32"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 Images and description">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38182" y="43542"/>
            <a:ext cx="3600000" cy="4615544"/>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3" hasCustomPrompt="1"/>
          </p:nvPr>
        </p:nvSpPr>
        <p:spPr>
          <a:xfrm>
            <a:off x="3687753" y="4706599"/>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4" hasCustomPrompt="1"/>
          </p:nvPr>
        </p:nvSpPr>
        <p:spPr>
          <a:xfrm>
            <a:off x="7337324"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5" hasCustomPrompt="1"/>
          </p:nvPr>
        </p:nvSpPr>
        <p:spPr>
          <a:xfrm>
            <a:off x="10988185" y="4706943"/>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6" hasCustomPrompt="1"/>
          </p:nvPr>
        </p:nvSpPr>
        <p:spPr>
          <a:xfrm>
            <a:off x="14636467"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2" name="正方形/長方形 11"/>
          <p:cNvSpPr/>
          <p:nvPr userDrawn="1"/>
        </p:nvSpPr>
        <p:spPr>
          <a:xfrm>
            <a:off x="38182" y="4706943"/>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3687753"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7337324" y="4706943"/>
            <a:ext cx="3600000" cy="4615200"/>
          </a:xfrm>
          <a:prstGeom prst="rect">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10988185"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userDrawn="1"/>
        </p:nvSpPr>
        <p:spPr>
          <a:xfrm>
            <a:off x="14636467" y="4707287"/>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図プレースホルダー 7"/>
          <p:cNvSpPr>
            <a:spLocks noGrp="1"/>
          </p:cNvSpPr>
          <p:nvPr>
            <p:ph type="pic" sz="quarter" idx="17" hasCustomPrompt="1"/>
          </p:nvPr>
        </p:nvSpPr>
        <p:spPr>
          <a:xfrm>
            <a:off x="1367024" y="4977639"/>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18" name="図プレースホルダー 7"/>
          <p:cNvSpPr>
            <a:spLocks noGrp="1"/>
          </p:cNvSpPr>
          <p:nvPr>
            <p:ph type="pic" sz="quarter" idx="18" hasCustomPrompt="1"/>
          </p:nvPr>
        </p:nvSpPr>
        <p:spPr>
          <a:xfrm>
            <a:off x="5016594" y="365037"/>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19" name="図プレースホルダー 7"/>
          <p:cNvSpPr>
            <a:spLocks noGrp="1"/>
          </p:cNvSpPr>
          <p:nvPr>
            <p:ph type="pic" sz="quarter" idx="19" hasCustomPrompt="1"/>
          </p:nvPr>
        </p:nvSpPr>
        <p:spPr>
          <a:xfrm>
            <a:off x="8666165" y="4977639"/>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20" name="図プレースホルダー 7"/>
          <p:cNvSpPr>
            <a:spLocks noGrp="1"/>
          </p:cNvSpPr>
          <p:nvPr>
            <p:ph type="pic" sz="quarter" idx="20" hasCustomPrompt="1"/>
          </p:nvPr>
        </p:nvSpPr>
        <p:spPr>
          <a:xfrm>
            <a:off x="15965308" y="4977639"/>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7"/>
          <p:cNvSpPr>
            <a:spLocks noGrp="1"/>
          </p:cNvSpPr>
          <p:nvPr>
            <p:ph type="pic" sz="quarter" idx="21" hasCustomPrompt="1"/>
          </p:nvPr>
        </p:nvSpPr>
        <p:spPr>
          <a:xfrm>
            <a:off x="12317027" y="365037"/>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11"/>
          <p:cNvSpPr>
            <a:spLocks noGrp="1"/>
          </p:cNvSpPr>
          <p:nvPr>
            <p:ph type="body" sz="quarter" idx="22" hasCustomPrompt="1"/>
          </p:nvPr>
        </p:nvSpPr>
        <p:spPr>
          <a:xfrm>
            <a:off x="41589"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4" hasCustomPrompt="1"/>
          </p:nvPr>
        </p:nvSpPr>
        <p:spPr>
          <a:xfrm>
            <a:off x="3734702" y="1411831"/>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6" hasCustomPrompt="1"/>
          </p:nvPr>
        </p:nvSpPr>
        <p:spPr>
          <a:xfrm>
            <a:off x="11035134" y="1411832"/>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8" hasCustomPrompt="1"/>
          </p:nvPr>
        </p:nvSpPr>
        <p:spPr>
          <a:xfrm>
            <a:off x="7367934"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30" hasCustomPrompt="1"/>
          </p:nvPr>
        </p:nvSpPr>
        <p:spPr>
          <a:xfrm>
            <a:off x="14668366" y="6038947"/>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8" name="図プレースホルダー 37"/>
          <p:cNvSpPr>
            <a:spLocks noGrp="1"/>
          </p:cNvSpPr>
          <p:nvPr>
            <p:ph type="pic" sz="quarter" idx="32" hasCustomPrompt="1"/>
          </p:nvPr>
        </p:nvSpPr>
        <p:spPr>
          <a:xfrm>
            <a:off x="1574657" y="4443762"/>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39" name="図プレースホルダー 37"/>
          <p:cNvSpPr>
            <a:spLocks noGrp="1"/>
          </p:cNvSpPr>
          <p:nvPr>
            <p:ph type="pic" sz="quarter" idx="33" hasCustomPrompt="1"/>
          </p:nvPr>
        </p:nvSpPr>
        <p:spPr>
          <a:xfrm>
            <a:off x="8878888" y="4443762"/>
            <a:ext cx="527050" cy="527050"/>
          </a:xfrm>
          <a:prstGeom prst="triangle">
            <a:avLst/>
          </a:prstGeom>
          <a:solidFill>
            <a:schemeClr val="accent1">
              <a:lumMod val="50000"/>
            </a:schemeClr>
          </a:solidFill>
        </p:spPr>
        <p:txBody>
          <a:bodyPr/>
          <a:lstStyle/>
          <a:p>
            <a:r>
              <a:rPr kumimoji="1" lang="en-US" altLang="ja-JP" dirty="0" smtClean="0"/>
              <a:t> </a:t>
            </a:r>
            <a:endParaRPr kumimoji="1" lang="ja-JP" altLang="en-US" dirty="0"/>
          </a:p>
        </p:txBody>
      </p:sp>
      <p:sp>
        <p:nvSpPr>
          <p:cNvPr id="40" name="図プレースホルダー 37"/>
          <p:cNvSpPr>
            <a:spLocks noGrp="1"/>
          </p:cNvSpPr>
          <p:nvPr>
            <p:ph type="pic" sz="quarter" idx="34" hasCustomPrompt="1"/>
          </p:nvPr>
        </p:nvSpPr>
        <p:spPr>
          <a:xfrm>
            <a:off x="16172942" y="4443762"/>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41" name="図プレースホルダー 37"/>
          <p:cNvSpPr>
            <a:spLocks noGrp="1"/>
          </p:cNvSpPr>
          <p:nvPr>
            <p:ph type="pic" sz="quarter" idx="35" hasCustomPrompt="1"/>
          </p:nvPr>
        </p:nvSpPr>
        <p:spPr>
          <a:xfrm rot="10800000">
            <a:off x="5224228" y="4378415"/>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
        <p:nvSpPr>
          <p:cNvPr id="42" name="図プレースホルダー 37"/>
          <p:cNvSpPr>
            <a:spLocks noGrp="1"/>
          </p:cNvSpPr>
          <p:nvPr>
            <p:ph type="pic" sz="quarter" idx="36" hasCustomPrompt="1"/>
          </p:nvPr>
        </p:nvSpPr>
        <p:spPr>
          <a:xfrm rot="10800000">
            <a:off x="12524660" y="4436430"/>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397877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100"/>
                                        <p:tgtEl>
                                          <p:spTgt spid="3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1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1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9"/>
                                        </p:tgtEl>
                                        <p:attrNameLst>
                                          <p:attrName>style.visibility</p:attrName>
                                        </p:attrNameLst>
                                      </p:cBhvr>
                                      <p:to>
                                        <p:strVal val="visible"/>
                                      </p:to>
                                    </p:set>
                                    <p:animEffect transition="in" filter="wipe(down)">
                                      <p:cBhvr>
                                        <p:cTn id="69" dur="500"/>
                                        <p:tgtEl>
                                          <p:spTgt spid="9"/>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up)">
                                      <p:cBhvr>
                                        <p:cTn id="73" dur="500"/>
                                        <p:tgtEl>
                                          <p:spTgt spid="15"/>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1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down)">
                                      <p:cBhvr>
                                        <p:cTn id="98" dur="1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animBg="1"/>
      <p:bldP spid="13" grpId="0" animBg="1"/>
      <p:bldP spid="14" grpId="0" animBg="1"/>
      <p:bldP spid="15" grpId="0" animBg="1"/>
      <p:bldP spid="16" grpId="0" animBg="1"/>
      <p:bldP spid="17" grpId="0"/>
      <p:bldP spid="18" grpId="0"/>
      <p:bldP spid="19" grpId="0"/>
      <p:bldP spid="20" grpId="0"/>
      <p:bldP spid="21" grpId="0"/>
      <p:bldP spid="23" grpId="0">
        <p:tmplLst>
          <p:tmpl>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p:tmplLst>
          <p:tmpl>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tmplLst>
          <p:tmpl>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animBg="1"/>
      <p:bldP spid="39" grpId="0" animBg="1"/>
      <p:bldP spid="40" grpId="0" animBg="1"/>
      <p:bldP spid="41" grpId="0" animBg="1"/>
      <p:bldP spid="42"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ayer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32" name="六角形 31"/>
          <p:cNvSpPr/>
          <p:nvPr userDrawn="1"/>
        </p:nvSpPr>
        <p:spPr>
          <a:xfrm rot="5400000">
            <a:off x="5939381" y="2737528"/>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120711" y="1395630"/>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10853396" y="2880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円/楕円 38"/>
          <p:cNvSpPr/>
          <p:nvPr userDrawn="1"/>
        </p:nvSpPr>
        <p:spPr>
          <a:xfrm>
            <a:off x="10853396"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20711" y="756131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5368565"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5368565" y="2872462"/>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テキスト プレースホルダー 11"/>
          <p:cNvSpPr>
            <a:spLocks noGrp="1"/>
          </p:cNvSpPr>
          <p:nvPr>
            <p:ph type="body" sz="quarter" idx="21" hasCustomPrompt="1"/>
          </p:nvPr>
        </p:nvSpPr>
        <p:spPr>
          <a:xfrm>
            <a:off x="6982966" y="4950496"/>
            <a:ext cx="4275475" cy="990111"/>
          </a:xfrm>
        </p:spPr>
        <p:txBody>
          <a:bodyPr anchor="ctr">
            <a:noAutofit/>
          </a:bodyPr>
          <a:lstStyle>
            <a:lvl1pPr algn="ctr">
              <a:lnSpc>
                <a:spcPct val="100000"/>
              </a:lnSpc>
              <a:spcBef>
                <a:spcPts val="0"/>
              </a:spcBef>
              <a:defRPr sz="3600" spc="300" baseline="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2" hasCustomPrompt="1"/>
          </p:nvPr>
        </p:nvSpPr>
        <p:spPr>
          <a:xfrm>
            <a:off x="5485100"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3" hasCustomPrompt="1"/>
          </p:nvPr>
        </p:nvSpPr>
        <p:spPr>
          <a:xfrm>
            <a:off x="8216912" y="188235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24" hasCustomPrompt="1"/>
          </p:nvPr>
        </p:nvSpPr>
        <p:spPr>
          <a:xfrm>
            <a:off x="10953207"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25" hasCustomPrompt="1"/>
          </p:nvPr>
        </p:nvSpPr>
        <p:spPr>
          <a:xfrm>
            <a:off x="5468377"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26" hasCustomPrompt="1"/>
          </p:nvPr>
        </p:nvSpPr>
        <p:spPr>
          <a:xfrm>
            <a:off x="10936484"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1" name="テキスト プレースホルダー 11"/>
          <p:cNvSpPr>
            <a:spLocks noGrp="1"/>
          </p:cNvSpPr>
          <p:nvPr>
            <p:ph type="body" sz="quarter" idx="27" hasCustomPrompt="1"/>
          </p:nvPr>
        </p:nvSpPr>
        <p:spPr>
          <a:xfrm>
            <a:off x="8216912" y="807887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2" name="円弧 51"/>
          <p:cNvSpPr/>
          <p:nvPr userDrawn="1"/>
        </p:nvSpPr>
        <p:spPr>
          <a:xfrm rot="2700000">
            <a:off x="7976000" y="12497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4" name="直線コネクタ 53"/>
          <p:cNvCxnSpPr>
            <a:stCxn id="52" idx="0"/>
          </p:cNvCxnSpPr>
          <p:nvPr userDrawn="1"/>
        </p:nvCxnSpPr>
        <p:spPr>
          <a:xfrm>
            <a:off x="9956746" y="1589578"/>
            <a:ext cx="56515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0" name="円弧 59"/>
          <p:cNvSpPr/>
          <p:nvPr userDrawn="1"/>
        </p:nvSpPr>
        <p:spPr>
          <a:xfrm rot="2700000">
            <a:off x="10706500"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1" name="直線コネクタ 60"/>
          <p:cNvCxnSpPr>
            <a:stCxn id="60" idx="0"/>
          </p:cNvCxnSpPr>
          <p:nvPr userDrawn="1"/>
        </p:nvCxnSpPr>
        <p:spPr>
          <a:xfrm>
            <a:off x="12687246" y="3051922"/>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3" name="円弧 62"/>
          <p:cNvSpPr/>
          <p:nvPr userDrawn="1"/>
        </p:nvSpPr>
        <p:spPr>
          <a:xfrm rot="2700000">
            <a:off x="10706500"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4" name="直線コネクタ 63"/>
          <p:cNvCxnSpPr/>
          <p:nvPr userDrawn="1"/>
        </p:nvCxnSpPr>
        <p:spPr>
          <a:xfrm>
            <a:off x="12687246" y="6210605"/>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0" name="円弧 69"/>
          <p:cNvSpPr/>
          <p:nvPr userDrawn="1"/>
        </p:nvSpPr>
        <p:spPr>
          <a:xfrm rot="18900000" flipH="1">
            <a:off x="5212902"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1" name="直線コネクタ 70"/>
          <p:cNvCxnSpPr>
            <a:stCxn id="70" idx="0"/>
          </p:cNvCxnSpPr>
          <p:nvPr userDrawn="1"/>
        </p:nvCxnSpPr>
        <p:spPr>
          <a:xfrm flipH="1">
            <a:off x="520700" y="3051922"/>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7" name="円弧 76"/>
          <p:cNvSpPr/>
          <p:nvPr userDrawn="1"/>
        </p:nvSpPr>
        <p:spPr>
          <a:xfrm rot="18900000" flipH="1">
            <a:off x="5212902"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8" name="直線コネクタ 77"/>
          <p:cNvCxnSpPr>
            <a:stCxn id="77" idx="0"/>
          </p:cNvCxnSpPr>
          <p:nvPr userDrawn="1"/>
        </p:nvCxnSpPr>
        <p:spPr>
          <a:xfrm flipH="1">
            <a:off x="520700" y="6210605"/>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0" name="円弧 79"/>
          <p:cNvSpPr/>
          <p:nvPr userDrawn="1"/>
        </p:nvSpPr>
        <p:spPr>
          <a:xfrm rot="2700000" flipH="1" flipV="1">
            <a:off x="7943402" y="742633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1" name="直線コネクタ 80"/>
          <p:cNvCxnSpPr>
            <a:stCxn id="80" idx="0"/>
          </p:cNvCxnSpPr>
          <p:nvPr userDrawn="1"/>
        </p:nvCxnSpPr>
        <p:spPr>
          <a:xfrm flipH="1">
            <a:off x="2476500" y="9407079"/>
            <a:ext cx="58067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userDrawn="1">
            <p:ph type="body" sz="quarter" idx="28" hasCustomPrompt="1"/>
          </p:nvPr>
        </p:nvSpPr>
        <p:spPr>
          <a:xfrm>
            <a:off x="10405071" y="1702393"/>
            <a:ext cx="5203230" cy="847338"/>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0" name="テキスト プレースホルダー 11"/>
          <p:cNvSpPr>
            <a:spLocks noGrp="1"/>
          </p:cNvSpPr>
          <p:nvPr userDrawn="1">
            <p:ph type="body" sz="quarter" idx="29" hasCustomPrompt="1"/>
          </p:nvPr>
        </p:nvSpPr>
        <p:spPr>
          <a:xfrm>
            <a:off x="13095883" y="3203596"/>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1" name="テキスト プレースホルダー 11"/>
          <p:cNvSpPr>
            <a:spLocks noGrp="1"/>
          </p:cNvSpPr>
          <p:nvPr userDrawn="1">
            <p:ph type="body" sz="quarter" idx="30" hasCustomPrompt="1"/>
          </p:nvPr>
        </p:nvSpPr>
        <p:spPr>
          <a:xfrm>
            <a:off x="13108583" y="63405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2" name="テキスト プレースホルダー 11"/>
          <p:cNvSpPr>
            <a:spLocks noGrp="1"/>
          </p:cNvSpPr>
          <p:nvPr userDrawn="1">
            <p:ph type="body" sz="quarter" idx="31" hasCustomPrompt="1"/>
          </p:nvPr>
        </p:nvSpPr>
        <p:spPr>
          <a:xfrm>
            <a:off x="496391" y="320285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5" name="テキスト プレースホルダー 11"/>
          <p:cNvSpPr>
            <a:spLocks noGrp="1"/>
          </p:cNvSpPr>
          <p:nvPr userDrawn="1">
            <p:ph type="body" sz="quarter" idx="32" hasCustomPrompt="1"/>
          </p:nvPr>
        </p:nvSpPr>
        <p:spPr>
          <a:xfrm>
            <a:off x="520700" y="63532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6" name="テキスト プレースホルダー 11"/>
          <p:cNvSpPr>
            <a:spLocks noGrp="1"/>
          </p:cNvSpPr>
          <p:nvPr userDrawn="1">
            <p:ph type="body" sz="quarter" idx="33" hasCustomPrompt="1"/>
          </p:nvPr>
        </p:nvSpPr>
        <p:spPr>
          <a:xfrm>
            <a:off x="2619971" y="8433393"/>
            <a:ext cx="5203230" cy="847338"/>
          </a:xfrm>
        </p:spPr>
        <p:txBody>
          <a:bodyPr anchor="b">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8" name="テキスト プレースホルダー 11"/>
          <p:cNvSpPr>
            <a:spLocks noGrp="1"/>
          </p:cNvSpPr>
          <p:nvPr userDrawn="1">
            <p:ph type="body" sz="quarter" idx="15" hasCustomPrompt="1"/>
          </p:nvPr>
        </p:nvSpPr>
        <p:spPr>
          <a:xfrm>
            <a:off x="457200" y="353667"/>
            <a:ext cx="6769100" cy="1983133"/>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47" name="直線コネクタ 46"/>
          <p:cNvCxnSpPr/>
          <p:nvPr userDrawn="1"/>
        </p:nvCxnSpPr>
        <p:spPr>
          <a:xfrm flipH="1">
            <a:off x="-793" y="2372533"/>
            <a:ext cx="746358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00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550"/>
                            </p:stCondLst>
                            <p:childTnLst>
                              <p:par>
                                <p:cTn id="13" presetID="10" presetClass="entr" presetSubtype="0" fill="hold" grpId="0"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par>
                          <p:cTn id="19" fill="hold">
                            <p:stCondLst>
                              <p:cond delay="1550"/>
                            </p:stCondLst>
                            <p:childTnLst>
                              <p:par>
                                <p:cTn id="20" presetID="10"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fade">
                                      <p:cBhvr>
                                        <p:cTn id="25" dur="500"/>
                                        <p:tgtEl>
                                          <p:spTgt spid="45">
                                            <p:txEl>
                                              <p:pRg st="0" end="0"/>
                                            </p:txEl>
                                          </p:spTgt>
                                        </p:tgtEl>
                                      </p:cBhvr>
                                    </p:animEffect>
                                  </p:childTnLst>
                                </p:cTn>
                              </p:par>
                            </p:childTnLst>
                          </p:cTn>
                        </p:par>
                        <p:par>
                          <p:cTn id="26" fill="hold">
                            <p:stCondLst>
                              <p:cond delay="2050"/>
                            </p:stCondLst>
                            <p:childTnLst>
                              <p:par>
                                <p:cTn id="27" presetID="22" presetClass="entr" presetSubtype="4"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down)">
                                      <p:cBhvr>
                                        <p:cTn id="29" dur="500"/>
                                        <p:tgtEl>
                                          <p:spTgt spid="52"/>
                                        </p:tgtEl>
                                      </p:cBhvr>
                                    </p:animEffect>
                                  </p:childTnLst>
                                </p:cTn>
                              </p:par>
                            </p:childTnLst>
                          </p:cTn>
                        </p:par>
                        <p:par>
                          <p:cTn id="30" fill="hold">
                            <p:stCondLst>
                              <p:cond delay="2550"/>
                            </p:stCondLst>
                            <p:childTnLst>
                              <p:par>
                                <p:cTn id="31" presetID="22" presetClass="entr" presetSubtype="8"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left)">
                                      <p:cBhvr>
                                        <p:cTn id="36" dur="500"/>
                                        <p:tgtEl>
                                          <p:spTgt spid="82"/>
                                        </p:tgtEl>
                                      </p:cBhvr>
                                    </p:animEffect>
                                  </p:childTnLst>
                                </p:cTn>
                              </p:par>
                            </p:childTnLst>
                          </p:cTn>
                        </p:par>
                        <p:par>
                          <p:cTn id="37" fill="hold">
                            <p:stCondLst>
                              <p:cond delay="3050"/>
                            </p:stCondLst>
                            <p:childTnLst>
                              <p:par>
                                <p:cTn id="38" presetID="10"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xEl>
                                              <p:pRg st="0" end="0"/>
                                            </p:txEl>
                                          </p:spTgt>
                                        </p:tgtEl>
                                        <p:attrNameLst>
                                          <p:attrName>style.visibility</p:attrName>
                                        </p:attrNameLst>
                                      </p:cBhvr>
                                      <p:to>
                                        <p:strVal val="visible"/>
                                      </p:to>
                                    </p:set>
                                    <p:animEffect transition="in" filter="fade">
                                      <p:cBhvr>
                                        <p:cTn id="43" dur="500"/>
                                        <p:tgtEl>
                                          <p:spTgt spid="46">
                                            <p:txEl>
                                              <p:pRg st="0" end="0"/>
                                            </p:txEl>
                                          </p:spTgt>
                                        </p:tgtEl>
                                      </p:cBhvr>
                                    </p:animEffect>
                                  </p:childTnLst>
                                </p:cTn>
                              </p:par>
                            </p:childTnLst>
                          </p:cTn>
                        </p:par>
                        <p:par>
                          <p:cTn id="44" fill="hold">
                            <p:stCondLst>
                              <p:cond delay="3550"/>
                            </p:stCondLst>
                            <p:childTnLst>
                              <p:par>
                                <p:cTn id="45" presetID="22" presetClass="entr" presetSubtype="4"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down)">
                                      <p:cBhvr>
                                        <p:cTn id="47" dur="500"/>
                                        <p:tgtEl>
                                          <p:spTgt spid="60"/>
                                        </p:tgtEl>
                                      </p:cBhvr>
                                    </p:animEffect>
                                  </p:childTnLst>
                                </p:cTn>
                              </p:par>
                            </p:childTnLst>
                          </p:cTn>
                        </p:par>
                        <p:par>
                          <p:cTn id="48" fill="hold">
                            <p:stCondLst>
                              <p:cond delay="4050"/>
                            </p:stCondLst>
                            <p:childTnLst>
                              <p:par>
                                <p:cTn id="49" presetID="22" presetClass="entr" presetSubtype="8"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left)">
                                      <p:cBhvr>
                                        <p:cTn id="51" dur="500"/>
                                        <p:tgtEl>
                                          <p:spTgt spid="6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left)">
                                      <p:cBhvr>
                                        <p:cTn id="54" dur="500"/>
                                        <p:tgtEl>
                                          <p:spTgt spid="90"/>
                                        </p:tgtEl>
                                      </p:cBhvr>
                                    </p:animEffect>
                                  </p:childTnLst>
                                </p:cTn>
                              </p:par>
                            </p:childTnLst>
                          </p:cTn>
                        </p:par>
                        <p:par>
                          <p:cTn id="55" fill="hold">
                            <p:stCondLst>
                              <p:cond delay="4550"/>
                            </p:stCondLst>
                            <p:childTnLst>
                              <p:par>
                                <p:cTn id="56" presetID="10"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xEl>
                                              <p:pRg st="0" end="0"/>
                                            </p:txEl>
                                          </p:spTgt>
                                        </p:tgtEl>
                                        <p:attrNameLst>
                                          <p:attrName>style.visibility</p:attrName>
                                        </p:attrNameLst>
                                      </p:cBhvr>
                                      <p:to>
                                        <p:strVal val="visible"/>
                                      </p:to>
                                    </p:set>
                                    <p:animEffect transition="in" filter="fade">
                                      <p:cBhvr>
                                        <p:cTn id="61" dur="500"/>
                                        <p:tgtEl>
                                          <p:spTgt spid="50">
                                            <p:txEl>
                                              <p:pRg st="0" end="0"/>
                                            </p:txEl>
                                          </p:spTgt>
                                        </p:tgtEl>
                                      </p:cBhvr>
                                    </p:animEffect>
                                  </p:childTnLst>
                                </p:cTn>
                              </p:par>
                            </p:childTnLst>
                          </p:cTn>
                        </p:par>
                        <p:par>
                          <p:cTn id="62" fill="hold">
                            <p:stCondLst>
                              <p:cond delay="5050"/>
                            </p:stCondLst>
                            <p:childTnLst>
                              <p:par>
                                <p:cTn id="63" presetID="22" presetClass="entr" presetSubtype="4"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down)">
                                      <p:cBhvr>
                                        <p:cTn id="65" dur="500"/>
                                        <p:tgtEl>
                                          <p:spTgt spid="63"/>
                                        </p:tgtEl>
                                      </p:cBhvr>
                                    </p:animEffect>
                                  </p:childTnLst>
                                </p:cTn>
                              </p:par>
                            </p:childTnLst>
                          </p:cTn>
                        </p:par>
                        <p:par>
                          <p:cTn id="66" fill="hold">
                            <p:stCondLst>
                              <p:cond delay="5550"/>
                            </p:stCondLst>
                            <p:childTnLst>
                              <p:par>
                                <p:cTn id="67" presetID="22" presetClass="entr" presetSubtype="8"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left)">
                                      <p:cBhvr>
                                        <p:cTn id="72" dur="500"/>
                                        <p:tgtEl>
                                          <p:spTgt spid="91"/>
                                        </p:tgtEl>
                                      </p:cBhvr>
                                    </p:animEffect>
                                  </p:childTnLst>
                                </p:cTn>
                              </p:par>
                            </p:childTnLst>
                          </p:cTn>
                        </p:par>
                        <p:par>
                          <p:cTn id="73" fill="hold">
                            <p:stCondLst>
                              <p:cond delay="6050"/>
                            </p:stCondLst>
                            <p:childTnLst>
                              <p:par>
                                <p:cTn id="74" presetID="10" presetClass="entr" presetSubtype="0" fill="hold" grpId="0" nodeType="afterEffect">
                                  <p:stCondLst>
                                    <p:cond delay="0"/>
                                  </p:stCondLst>
                                  <p:childTnLst>
                                    <p:set>
                                      <p:cBhvr>
                                        <p:cTn id="75" dur="1" fill="hold">
                                          <p:stCondLst>
                                            <p:cond delay="0"/>
                                          </p:stCondLst>
                                        </p:cTn>
                                        <p:tgtEl>
                                          <p:spTgt spid="51">
                                            <p:txEl>
                                              <p:pRg st="0" end="0"/>
                                            </p:txEl>
                                          </p:spTgt>
                                        </p:tgtEl>
                                        <p:attrNameLst>
                                          <p:attrName>style.visibility</p:attrName>
                                        </p:attrNameLst>
                                      </p:cBhvr>
                                      <p:to>
                                        <p:strVal val="visible"/>
                                      </p:to>
                                    </p:set>
                                    <p:animEffect transition="in" filter="fade">
                                      <p:cBhvr>
                                        <p:cTn id="76" dur="500"/>
                                        <p:tgtEl>
                                          <p:spTgt spid="51">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6550"/>
                            </p:stCondLst>
                            <p:childTnLst>
                              <p:par>
                                <p:cTn id="81" presetID="22" presetClass="entr" presetSubtype="1" fill="hold" grpId="0" nodeType="after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up)">
                                      <p:cBhvr>
                                        <p:cTn id="83" dur="500"/>
                                        <p:tgtEl>
                                          <p:spTgt spid="80"/>
                                        </p:tgtEl>
                                      </p:cBhvr>
                                    </p:animEffect>
                                  </p:childTnLst>
                                </p:cTn>
                              </p:par>
                            </p:childTnLst>
                          </p:cTn>
                        </p:par>
                        <p:par>
                          <p:cTn id="84" fill="hold">
                            <p:stCondLst>
                              <p:cond delay="7050"/>
                            </p:stCondLst>
                            <p:childTnLst>
                              <p:par>
                                <p:cTn id="85" presetID="22" presetClass="entr" presetSubtype="2"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right)">
                                      <p:cBhvr>
                                        <p:cTn id="87" dur="500"/>
                                        <p:tgtEl>
                                          <p:spTgt spid="81"/>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wipe(right)">
                                      <p:cBhvr>
                                        <p:cTn id="90" dur="500"/>
                                        <p:tgtEl>
                                          <p:spTgt spid="96"/>
                                        </p:tgtEl>
                                      </p:cBhvr>
                                    </p:animEffect>
                                  </p:childTnLst>
                                </p:cTn>
                              </p:par>
                            </p:childTnLst>
                          </p:cTn>
                        </p:par>
                        <p:par>
                          <p:cTn id="91" fill="hold">
                            <p:stCondLst>
                              <p:cond delay="7550"/>
                            </p:stCondLst>
                            <p:childTnLst>
                              <p:par>
                                <p:cTn id="92" presetID="10"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500"/>
                                        <p:tgtEl>
                                          <p:spTgt spid="49">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par>
                          <p:cTn id="98" fill="hold">
                            <p:stCondLst>
                              <p:cond delay="8050"/>
                            </p:stCondLst>
                            <p:childTnLst>
                              <p:par>
                                <p:cTn id="99" presetID="2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down)">
                                      <p:cBhvr>
                                        <p:cTn id="101" dur="500"/>
                                        <p:tgtEl>
                                          <p:spTgt spid="77"/>
                                        </p:tgtEl>
                                      </p:cBhvr>
                                    </p:animEffect>
                                  </p:childTnLst>
                                </p:cTn>
                              </p:par>
                            </p:childTnLst>
                          </p:cTn>
                        </p:par>
                        <p:par>
                          <p:cTn id="102" fill="hold">
                            <p:stCondLst>
                              <p:cond delay="8550"/>
                            </p:stCondLst>
                            <p:childTnLst>
                              <p:par>
                                <p:cTn id="103" presetID="22" presetClass="entr" presetSubtype="2" fill="hold"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wipe(right)">
                                      <p:cBhvr>
                                        <p:cTn id="105" dur="500"/>
                                        <p:tgtEl>
                                          <p:spTgt spid="7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wipe(right)">
                                      <p:cBhvr>
                                        <p:cTn id="108" dur="500"/>
                                        <p:tgtEl>
                                          <p:spTgt spid="95"/>
                                        </p:tgtEl>
                                      </p:cBhvr>
                                    </p:animEffect>
                                  </p:childTnLst>
                                </p:cTn>
                              </p:par>
                            </p:childTnLst>
                          </p:cTn>
                        </p:par>
                        <p:par>
                          <p:cTn id="109" fill="hold">
                            <p:stCondLst>
                              <p:cond delay="9050"/>
                            </p:stCondLst>
                            <p:childTnLst>
                              <p:par>
                                <p:cTn id="110" presetID="10" presetClass="entr" presetSubtype="0" fill="hold" grpId="0" nodeType="afterEffect">
                                  <p:stCondLst>
                                    <p:cond delay="0"/>
                                  </p:stCondLst>
                                  <p:childTnLst>
                                    <p:set>
                                      <p:cBhvr>
                                        <p:cTn id="111" dur="1" fill="hold">
                                          <p:stCondLst>
                                            <p:cond delay="0"/>
                                          </p:stCondLst>
                                        </p:cTn>
                                        <p:tgtEl>
                                          <p:spTgt spid="44">
                                            <p:txEl>
                                              <p:pRg st="0" end="0"/>
                                            </p:txEl>
                                          </p:spTgt>
                                        </p:tgtEl>
                                        <p:attrNameLst>
                                          <p:attrName>style.visibility</p:attrName>
                                        </p:attrNameLst>
                                      </p:cBhvr>
                                      <p:to>
                                        <p:strVal val="visible"/>
                                      </p:to>
                                    </p:set>
                                    <p:animEffect transition="in" filter="fade">
                                      <p:cBhvr>
                                        <p:cTn id="112" dur="500"/>
                                        <p:tgtEl>
                                          <p:spTgt spid="44">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9550"/>
                            </p:stCondLst>
                            <p:childTnLst>
                              <p:par>
                                <p:cTn id="117" presetID="22" presetClass="entr" presetSubtype="4"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down)">
                                      <p:cBhvr>
                                        <p:cTn id="119" dur="500"/>
                                        <p:tgtEl>
                                          <p:spTgt spid="70"/>
                                        </p:tgtEl>
                                      </p:cBhvr>
                                    </p:animEffect>
                                  </p:childTnLst>
                                </p:cTn>
                              </p:par>
                            </p:childTnLst>
                          </p:cTn>
                        </p:par>
                        <p:par>
                          <p:cTn id="120" fill="hold">
                            <p:stCondLst>
                              <p:cond delay="10050"/>
                            </p:stCondLst>
                            <p:childTnLst>
                              <p:par>
                                <p:cTn id="121" presetID="22" presetClass="entr" presetSubtype="2"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right)">
                                      <p:cBhvr>
                                        <p:cTn id="123" dur="500"/>
                                        <p:tgtEl>
                                          <p:spTgt spid="71"/>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92"/>
                                        </p:tgtEl>
                                        <p:attrNameLst>
                                          <p:attrName>style.visibility</p:attrName>
                                        </p:attrNameLst>
                                      </p:cBhvr>
                                      <p:to>
                                        <p:strVal val="visible"/>
                                      </p:to>
                                    </p:set>
                                    <p:animEffect transition="in" filter="wipe(right)">
                                      <p:cBhvr>
                                        <p:cTn id="12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8" grpId="0" animBg="1"/>
      <p:bldP spid="39" grpId="0" animBg="1"/>
      <p:bldP spid="40" grpId="0" animBg="1"/>
      <p:bldP spid="41" grpId="0" animBg="1"/>
      <p:bldP spid="42" grpId="0" animBg="1"/>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60" grpId="0" animBg="1"/>
      <p:bldP spid="63" grpId="0" animBg="1"/>
      <p:bldP spid="70" grpId="0" animBg="1"/>
      <p:bldP spid="77" grpId="0" animBg="1"/>
      <p:bldP spid="80" grpId="0" animBg="1"/>
      <p:bldP spid="82" grpId="0">
        <p:tmplLst>
          <p:tmpl>
            <p:tnLst>
              <p:par>
                <p:cTn presetID="22" presetClass="entr" presetSubtype="8"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wipe(left)">
                      <p:cBhvr>
                        <p:cTn dur="500"/>
                        <p:tgtEl>
                          <p:spTgt spid="82"/>
                        </p:tgtEl>
                      </p:cBhvr>
                    </p:animEffect>
                  </p:childTnLst>
                </p:cTn>
              </p:par>
            </p:tnLst>
          </p:tmpl>
        </p:tmplLst>
      </p:bldP>
      <p:bldP spid="90" grpId="0">
        <p:tmplLst>
          <p:tmpl>
            <p:tnLst>
              <p:par>
                <p:cTn presetID="22" presetClass="entr" presetSubtype="8"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left)">
                      <p:cBhvr>
                        <p:cTn dur="500"/>
                        <p:tgtEl>
                          <p:spTgt spid="90"/>
                        </p:tgtEl>
                      </p:cBhvr>
                    </p:animEffect>
                  </p:childTnLst>
                </p:cTn>
              </p:par>
            </p:tnLst>
          </p:tmpl>
        </p:tmplLst>
      </p:bldP>
      <p:bldP spid="91" grpId="0">
        <p:tmplLst>
          <p:tmpl>
            <p:tnLst>
              <p:par>
                <p:cTn presetID="22" presetClass="entr" presetSubtype="8"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left)">
                      <p:cBhvr>
                        <p:cTn dur="500"/>
                        <p:tgtEl>
                          <p:spTgt spid="91"/>
                        </p:tgtEl>
                      </p:cBhvr>
                    </p:animEffect>
                  </p:childTnLst>
                </p:cTn>
              </p:par>
            </p:tnLst>
          </p:tmpl>
        </p:tmplLst>
      </p:bldP>
      <p:bldP spid="92" grpId="0">
        <p:tmplLst>
          <p:tmpl>
            <p:tnLst>
              <p:par>
                <p:cTn presetID="22" presetClass="entr" presetSubtype="2"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right)">
                      <p:cBhvr>
                        <p:cTn dur="500"/>
                        <p:tgtEl>
                          <p:spTgt spid="92"/>
                        </p:tgtEl>
                      </p:cBhvr>
                    </p:animEffect>
                  </p:childTnLst>
                </p:cTn>
              </p:par>
            </p:tnLst>
          </p:tmpl>
        </p:tmplLst>
      </p:bldP>
      <p:bldP spid="95" grpId="0">
        <p:tmplLst>
          <p:tmpl>
            <p:tnLst>
              <p:par>
                <p:cTn presetID="22" presetClass="entr" presetSubtype="2" fill="hold" nodeType="with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wipe(right)">
                      <p:cBhvr>
                        <p:cTn dur="500"/>
                        <p:tgtEl>
                          <p:spTgt spid="95"/>
                        </p:tgtEl>
                      </p:cBhvr>
                    </p:animEffect>
                  </p:childTnLst>
                </p:cTn>
              </p:par>
            </p:tnLst>
          </p:tmpl>
        </p:tmplLst>
      </p:bldP>
      <p:bldP spid="96" grpId="0">
        <p:tmplLst>
          <p:tmpl>
            <p:tnLst>
              <p:par>
                <p:cTn presetID="22" presetClass="entr" presetSubtype="2" fill="hold" nodeType="with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wipe(right)">
                      <p:cBhvr>
                        <p:cTn dur="500"/>
                        <p:tgtEl>
                          <p:spTgt spid="96"/>
                        </p:tgtEl>
                      </p:cBhvr>
                    </p:animEffect>
                  </p:childTnLst>
                </p:cTn>
              </p:par>
            </p:tnLst>
          </p:tmpl>
        </p:tmplLst>
      </p:bldP>
      <p:bldP spid="9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98"/>
                        </p:tgtEl>
                        <p:attrNameLst>
                          <p:attrName>style.visibility</p:attrName>
                        </p:attrNameLst>
                      </p:cBhvr>
                      <p:to>
                        <p:strVal val="visible"/>
                      </p:to>
                    </p:set>
                    <p:anim calcmode="lin" valueType="num">
                      <p:cBhvr additive="base">
                        <p:cTn dur="500" fill="hold"/>
                        <p:tgtEl>
                          <p:spTgt spid="98"/>
                        </p:tgtEl>
                        <p:attrNameLst>
                          <p:attrName>ppt_x</p:attrName>
                        </p:attrNameLst>
                      </p:cBhvr>
                      <p:tavLst>
                        <p:tav tm="0">
                          <p:val>
                            <p:strVal val="0-#ppt_w/2"/>
                          </p:val>
                        </p:tav>
                        <p:tav tm="100000">
                          <p:val>
                            <p:strVal val="#ppt_x"/>
                          </p:val>
                        </p:tav>
                      </p:tavLst>
                    </p:anim>
                    <p:anim calcmode="lin" valueType="num">
                      <p:cBhvr additive="base">
                        <p:cTn dur="500" fill="hold"/>
                        <p:tgtEl>
                          <p:spTgt spid="9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5" name="図プレースホルダー 5"/>
          <p:cNvSpPr>
            <a:spLocks noGrp="1"/>
          </p:cNvSpPr>
          <p:nvPr>
            <p:ph type="pic" sz="quarter" idx="12" hasCustomPrompt="1"/>
          </p:nvPr>
        </p:nvSpPr>
        <p:spPr>
          <a:xfrm>
            <a:off x="0" y="0"/>
            <a:ext cx="4572000" cy="3299254"/>
          </a:xfrm>
        </p:spPr>
        <p:txBody>
          <a:bodyPr/>
          <a:lstStyle>
            <a:lvl1pPr>
              <a:defRPr/>
            </a:lvl1pPr>
          </a:lstStyle>
          <a:p>
            <a:r>
              <a:rPr kumimoji="1" lang="en-US" altLang="ja-JP" dirty="0" smtClean="0"/>
              <a:t>Add an image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図プレースホルダー 5"/>
          <p:cNvSpPr>
            <a:spLocks noGrp="1"/>
          </p:cNvSpPr>
          <p:nvPr>
            <p:ph type="pic" sz="quarter" idx="13" hasCustomPrompt="1"/>
          </p:nvPr>
        </p:nvSpPr>
        <p:spPr>
          <a:xfrm>
            <a:off x="4570413" y="0"/>
            <a:ext cx="4572000" cy="3299254"/>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4" hasCustomPrompt="1"/>
          </p:nvPr>
        </p:nvSpPr>
        <p:spPr>
          <a:xfrm>
            <a:off x="9144000" y="0"/>
            <a:ext cx="4572000" cy="3299254"/>
          </a:xfrm>
        </p:spPr>
        <p:txBody>
          <a:bodyPr/>
          <a:lstStyle>
            <a:lvl1pPr>
              <a:defRPr/>
            </a:lvl1pPr>
          </a:lstStyle>
          <a:p>
            <a:r>
              <a:rPr kumimoji="1" lang="en-US" altLang="ja-JP" dirty="0" smtClean="0"/>
              <a:t>Add an image</a:t>
            </a:r>
            <a:endParaRPr kumimoji="1" lang="ja-JP" altLang="en-US" dirty="0"/>
          </a:p>
        </p:txBody>
      </p:sp>
      <p:sp>
        <p:nvSpPr>
          <p:cNvPr id="8" name="図プレースホルダー 5"/>
          <p:cNvSpPr>
            <a:spLocks noGrp="1"/>
          </p:cNvSpPr>
          <p:nvPr>
            <p:ph type="pic" sz="quarter" idx="15" hasCustomPrompt="1"/>
          </p:nvPr>
        </p:nvSpPr>
        <p:spPr>
          <a:xfrm>
            <a:off x="13714413" y="0"/>
            <a:ext cx="4572000" cy="3299254"/>
          </a:xfrm>
        </p:spPr>
        <p:txBody>
          <a:bodyPr/>
          <a:lstStyle>
            <a:lvl1pPr>
              <a:defRPr/>
            </a:lvl1pPr>
          </a:lstStyle>
          <a:p>
            <a:r>
              <a:rPr kumimoji="1" lang="en-US" altLang="ja-JP" dirty="0" smtClean="0"/>
              <a:t>Add an image</a:t>
            </a:r>
            <a:endParaRPr kumimoji="1" lang="ja-JP" altLang="en-US" dirty="0"/>
          </a:p>
        </p:txBody>
      </p:sp>
      <p:sp>
        <p:nvSpPr>
          <p:cNvPr id="13" name="図プレースホルダー 5"/>
          <p:cNvSpPr>
            <a:spLocks noGrp="1"/>
          </p:cNvSpPr>
          <p:nvPr>
            <p:ph type="pic" sz="quarter" idx="16" hasCustomPrompt="1"/>
          </p:nvPr>
        </p:nvSpPr>
        <p:spPr>
          <a:xfrm>
            <a:off x="0" y="3284406"/>
            <a:ext cx="4572000" cy="3299254"/>
          </a:xfrm>
        </p:spPr>
        <p:txBody>
          <a:bodyPr/>
          <a:lstStyle>
            <a:lvl1pPr>
              <a:defRPr/>
            </a:lvl1pPr>
          </a:lstStyle>
          <a:p>
            <a:r>
              <a:rPr kumimoji="1" lang="en-US" altLang="ja-JP" dirty="0" smtClean="0"/>
              <a:t>Add an image</a:t>
            </a:r>
            <a:endParaRPr kumimoji="1" lang="ja-JP" altLang="en-US" dirty="0"/>
          </a:p>
        </p:txBody>
      </p:sp>
      <p:sp>
        <p:nvSpPr>
          <p:cNvPr id="14" name="図プレースホルダー 5"/>
          <p:cNvSpPr>
            <a:spLocks noGrp="1"/>
          </p:cNvSpPr>
          <p:nvPr>
            <p:ph type="pic" sz="quarter" idx="17" hasCustomPrompt="1"/>
          </p:nvPr>
        </p:nvSpPr>
        <p:spPr>
          <a:xfrm>
            <a:off x="4570413" y="3284406"/>
            <a:ext cx="4572000" cy="3299254"/>
          </a:xfrm>
        </p:spPr>
        <p:txBody>
          <a:bodyPr/>
          <a:lstStyle>
            <a:lvl1pPr>
              <a:defRPr/>
            </a:lvl1pPr>
          </a:lstStyle>
          <a:p>
            <a:r>
              <a:rPr kumimoji="1" lang="en-US" altLang="ja-JP" dirty="0" smtClean="0"/>
              <a:t>Add an image</a:t>
            </a:r>
            <a:endParaRPr kumimoji="1" lang="ja-JP" altLang="en-US" dirty="0"/>
          </a:p>
        </p:txBody>
      </p:sp>
      <p:sp>
        <p:nvSpPr>
          <p:cNvPr id="15" name="図プレースホルダー 5"/>
          <p:cNvSpPr>
            <a:spLocks noGrp="1"/>
          </p:cNvSpPr>
          <p:nvPr>
            <p:ph type="pic" sz="quarter" idx="18" hasCustomPrompt="1"/>
          </p:nvPr>
        </p:nvSpPr>
        <p:spPr>
          <a:xfrm>
            <a:off x="9144000" y="3284406"/>
            <a:ext cx="4572000" cy="3299254"/>
          </a:xfrm>
        </p:spPr>
        <p:txBody>
          <a:bodyPr/>
          <a:lstStyle>
            <a:lvl1pPr>
              <a:defRPr/>
            </a:lvl1pPr>
          </a:lstStyle>
          <a:p>
            <a:r>
              <a:rPr kumimoji="1" lang="en-US" altLang="ja-JP" dirty="0" smtClean="0"/>
              <a:t>Add an image</a:t>
            </a:r>
            <a:endParaRPr kumimoji="1" lang="ja-JP" altLang="en-US" dirty="0"/>
          </a:p>
        </p:txBody>
      </p:sp>
      <p:sp>
        <p:nvSpPr>
          <p:cNvPr id="16" name="図プレースホルダー 5"/>
          <p:cNvSpPr>
            <a:spLocks noGrp="1"/>
          </p:cNvSpPr>
          <p:nvPr>
            <p:ph type="pic" sz="quarter" idx="19" hasCustomPrompt="1"/>
          </p:nvPr>
        </p:nvSpPr>
        <p:spPr>
          <a:xfrm>
            <a:off x="13714413" y="3284406"/>
            <a:ext cx="4572000" cy="3299254"/>
          </a:xfrm>
        </p:spPr>
        <p:txBody>
          <a:bodyPr/>
          <a:lstStyle>
            <a:lvl1pPr>
              <a:defRPr/>
            </a:lvl1pPr>
          </a:lstStyle>
          <a:p>
            <a:r>
              <a:rPr kumimoji="1" lang="en-US" altLang="ja-JP" dirty="0" smtClean="0"/>
              <a:t>Add an image</a:t>
            </a:r>
            <a:endParaRPr kumimoji="1" lang="ja-JP" altLang="en-US" dirty="0"/>
          </a:p>
        </p:txBody>
      </p:sp>
      <p:sp>
        <p:nvSpPr>
          <p:cNvPr id="18" name="テキスト プレースホルダー 17"/>
          <p:cNvSpPr>
            <a:spLocks noGrp="1"/>
          </p:cNvSpPr>
          <p:nvPr>
            <p:ph type="body" sz="quarter" idx="20" hasCustomPrompt="1"/>
          </p:nvPr>
        </p:nvSpPr>
        <p:spPr>
          <a:xfrm>
            <a:off x="0"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9" name="テキスト プレースホルダー 17"/>
          <p:cNvSpPr>
            <a:spLocks noGrp="1"/>
          </p:cNvSpPr>
          <p:nvPr>
            <p:ph type="body" sz="quarter" idx="21" hasCustomPrompt="1"/>
          </p:nvPr>
        </p:nvSpPr>
        <p:spPr>
          <a:xfrm>
            <a:off x="4570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0" name="テキスト プレースホルダー 17"/>
          <p:cNvSpPr>
            <a:spLocks noGrp="1"/>
          </p:cNvSpPr>
          <p:nvPr>
            <p:ph type="body" sz="quarter" idx="22" hasCustomPrompt="1"/>
          </p:nvPr>
        </p:nvSpPr>
        <p:spPr>
          <a:xfrm>
            <a:off x="9142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1" name="テキスト プレースホルダー 17"/>
          <p:cNvSpPr>
            <a:spLocks noGrp="1"/>
          </p:cNvSpPr>
          <p:nvPr>
            <p:ph type="body" sz="quarter" idx="23" hasCustomPrompt="1"/>
          </p:nvPr>
        </p:nvSpPr>
        <p:spPr>
          <a:xfrm>
            <a:off x="13712826"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2" name="テキスト プレースホルダー 17"/>
          <p:cNvSpPr>
            <a:spLocks noGrp="1"/>
          </p:cNvSpPr>
          <p:nvPr>
            <p:ph type="body" sz="quarter" idx="24" hasCustomPrompt="1"/>
          </p:nvPr>
        </p:nvSpPr>
        <p:spPr>
          <a:xfrm>
            <a:off x="1587"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3" name="テキスト プレースホルダー 17"/>
          <p:cNvSpPr>
            <a:spLocks noGrp="1"/>
          </p:cNvSpPr>
          <p:nvPr>
            <p:ph type="body" sz="quarter" idx="25" hasCustomPrompt="1"/>
          </p:nvPr>
        </p:nvSpPr>
        <p:spPr>
          <a:xfrm>
            <a:off x="4572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4" name="テキスト プレースホルダー 17"/>
          <p:cNvSpPr>
            <a:spLocks noGrp="1"/>
          </p:cNvSpPr>
          <p:nvPr>
            <p:ph type="body" sz="quarter" idx="26" hasCustomPrompt="1"/>
          </p:nvPr>
        </p:nvSpPr>
        <p:spPr>
          <a:xfrm>
            <a:off x="9144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5" name="テキスト プレースホルダー 17"/>
          <p:cNvSpPr>
            <a:spLocks noGrp="1"/>
          </p:cNvSpPr>
          <p:nvPr>
            <p:ph type="body" sz="quarter" idx="27" hasCustomPrompt="1"/>
          </p:nvPr>
        </p:nvSpPr>
        <p:spPr>
          <a:xfrm>
            <a:off x="13714413"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6"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27" name="直線コネクタ 26"/>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0627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1250"/>
                            </p:stCondLst>
                            <p:childTnLst>
                              <p:par>
                                <p:cTn id="12" presetID="14" presetClass="entr" presetSubtype="10"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2500"/>
                            </p:stCondLst>
                            <p:childTnLst>
                              <p:par>
                                <p:cTn id="19" presetID="14" presetClass="entr" presetSubtype="1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3750"/>
                            </p:stCondLst>
                            <p:childTnLst>
                              <p:par>
                                <p:cTn id="26" presetID="14" presetClass="entr" presetSubtype="1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0"/>
                            </p:stCondLst>
                            <p:childTnLst>
                              <p:par>
                                <p:cTn id="33" presetID="14" presetClass="entr" presetSubtype="10" fill="hold" grpId="0" nodeType="afterEffect">
                                  <p:stCondLst>
                                    <p:cond delay="25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6250"/>
                            </p:stCondLst>
                            <p:childTnLst>
                              <p:par>
                                <p:cTn id="40" presetID="14" presetClass="entr" presetSubtype="10" fill="hold" grpId="0" nodeType="after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7500"/>
                            </p:stCondLst>
                            <p:childTnLst>
                              <p:par>
                                <p:cTn id="47" presetID="14" presetClass="entr" presetSubtype="10" fill="hold" grpId="0" nodeType="afterEffect">
                                  <p:stCondLst>
                                    <p:cond delay="25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8750"/>
                            </p:stCondLst>
                            <p:childTnLst>
                              <p:par>
                                <p:cTn id="54" presetID="14" presetClass="entr" presetSubtype="1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randombar(horizontal)">
                                      <p:cBhvr>
                                        <p:cTn id="56" dur="500"/>
                                        <p:tgtEl>
                                          <p:spTgt spid="16"/>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10000"/>
                            </p:stCondLst>
                            <p:childTnLst>
                              <p:par>
                                <p:cTn id="61" presetID="2" presetClass="entr" presetSubtype="2" decel="100000" fill="hold" grpId="0" nodeType="afterEffect">
                                  <p:stCondLst>
                                    <p:cond delay="500"/>
                                  </p:stCondLst>
                                  <p:iterate type="wd">
                                    <p:tmPct val="10000"/>
                                  </p:iterate>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16" presetClass="entr" presetSubtype="37" fill="hold" nodeType="withEffect">
                                  <p:stCondLst>
                                    <p:cond delay="500"/>
                                  </p:stCondLst>
                                  <p:childTnLst>
                                    <p:set>
                                      <p:cBhvr>
                                        <p:cTn id="66" dur="1" fill="hold">
                                          <p:stCondLst>
                                            <p:cond delay="0"/>
                                          </p:stCondLst>
                                        </p:cTn>
                                        <p:tgtEl>
                                          <p:spTgt spid="27"/>
                                        </p:tgtEl>
                                        <p:attrNameLst>
                                          <p:attrName>style.visibility</p:attrName>
                                        </p:attrNameLst>
                                      </p:cBhvr>
                                      <p:to>
                                        <p:strVal val="visible"/>
                                      </p:to>
                                    </p:set>
                                    <p:animEffect transition="in" filter="barn(outVertical)">
                                      <p:cBhvr>
                                        <p:cTn id="67" dur="500"/>
                                        <p:tgtEl>
                                          <p:spTgt spid="27"/>
                                        </p:tgtEl>
                                      </p:cBhvr>
                                    </p:animEffect>
                                  </p:childTnLst>
                                </p:cTn>
                              </p:par>
                            </p:childTnLst>
                          </p:cTn>
                        </p:par>
                        <p:par>
                          <p:cTn id="68" fill="hold">
                            <p:stCondLst>
                              <p:cond delay="11050"/>
                            </p:stCondLst>
                            <p:childTnLst>
                              <p:par>
                                <p:cTn id="69" presetID="2" presetClass="entr" presetSubtype="4" decel="10000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P spid="15" grpId="0"/>
      <p:bldP spid="16" grpId="0"/>
      <p:bldP spid="18" grpId="0" animBg="1">
        <p:tmplLst>
          <p:tmpl>
            <p:tnLst>
              <p:par>
                <p:cTn presetID="10" presetClass="entr" presetSubtype="0" fill="hold" nodeType="withEffect">
                  <p:stCondLst>
                    <p:cond delay="7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tmplLst>
          <p:tmpl>
            <p:tnLst>
              <p:par>
                <p:cTn presetID="10" presetClass="entr" presetSubtype="0"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tmplLst>
          <p:tmpl>
            <p:tnLst>
              <p:par>
                <p:cTn presetID="10" presetClass="entr" presetSubtype="0" fill="hold" nodeType="withEffect">
                  <p:stCondLst>
                    <p:cond delay="75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tmplLst>
          <p:tmpl>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tmplLst>
          <p:tmpl>
            <p:tnLst>
              <p:par>
                <p:cTn presetID="10" presetClass="entr" presetSubtype="0" fill="hold" nodeType="withEffect">
                  <p:stCondLst>
                    <p:cond delay="7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tmplLst>
          <p:tmpl>
            <p:tnLst>
              <p:par>
                <p:cTn presetID="10" presetClass="entr" presetSubtype="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tmplLst>
          <p:tmpl>
            <p:tnLst>
              <p:par>
                <p:cTn presetID="10" presetClass="entr" presetSubtype="0" fill="hold" nodeType="withEffect">
                  <p:stCondLst>
                    <p:cond delay="7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2" presetClass="entr" presetSubtype="2" decel="100000" fill="hold" nodeType="afterEffect">
                  <p:stCondLst>
                    <p:cond delay="500"/>
                  </p:stCondLst>
                  <p:iterate type="wd">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76" name="フリーフォーム 75"/>
          <p:cNvSpPr/>
          <p:nvPr userDrawn="1"/>
        </p:nvSpPr>
        <p:spPr>
          <a:xfrm>
            <a:off x="0" y="2628900"/>
            <a:ext cx="18351500" cy="2959100"/>
          </a:xfrm>
          <a:custGeom>
            <a:avLst/>
            <a:gdLst>
              <a:gd name="connsiteX0" fmla="*/ 0 w 18351500"/>
              <a:gd name="connsiteY0" fmla="*/ 2959100 h 2959100"/>
              <a:gd name="connsiteX1" fmla="*/ 3606800 w 18351500"/>
              <a:gd name="connsiteY1" fmla="*/ 2959100 h 2959100"/>
              <a:gd name="connsiteX2" fmla="*/ 3606800 w 18351500"/>
              <a:gd name="connsiteY2" fmla="*/ 0 h 2959100"/>
              <a:gd name="connsiteX3" fmla="*/ 7289800 w 18351500"/>
              <a:gd name="connsiteY3" fmla="*/ 0 h 2959100"/>
              <a:gd name="connsiteX4" fmla="*/ 7289800 w 18351500"/>
              <a:gd name="connsiteY4" fmla="*/ 2159000 h 2959100"/>
              <a:gd name="connsiteX5" fmla="*/ 10998200 w 18351500"/>
              <a:gd name="connsiteY5" fmla="*/ 2159000 h 2959100"/>
              <a:gd name="connsiteX6" fmla="*/ 10998200 w 18351500"/>
              <a:gd name="connsiteY6" fmla="*/ 850900 h 2959100"/>
              <a:gd name="connsiteX7" fmla="*/ 14668500 w 18351500"/>
              <a:gd name="connsiteY7" fmla="*/ 850900 h 2959100"/>
              <a:gd name="connsiteX8" fmla="*/ 14668500 w 18351500"/>
              <a:gd name="connsiteY8" fmla="*/ 2806700 h 2959100"/>
              <a:gd name="connsiteX9" fmla="*/ 18351500 w 18351500"/>
              <a:gd name="connsiteY9" fmla="*/ 2806700 h 295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1500" h="2959100">
                <a:moveTo>
                  <a:pt x="0" y="2959100"/>
                </a:moveTo>
                <a:lnTo>
                  <a:pt x="3606800" y="2959100"/>
                </a:lnTo>
                <a:lnTo>
                  <a:pt x="3606800" y="0"/>
                </a:lnTo>
                <a:lnTo>
                  <a:pt x="7289800" y="0"/>
                </a:lnTo>
                <a:lnTo>
                  <a:pt x="7289800" y="2159000"/>
                </a:lnTo>
                <a:lnTo>
                  <a:pt x="10998200" y="2159000"/>
                </a:lnTo>
                <a:lnTo>
                  <a:pt x="10998200" y="850900"/>
                </a:lnTo>
                <a:lnTo>
                  <a:pt x="14668500" y="850900"/>
                </a:lnTo>
                <a:lnTo>
                  <a:pt x="14668500" y="2806700"/>
                </a:lnTo>
                <a:lnTo>
                  <a:pt x="18351500" y="2806700"/>
                </a:lnTo>
              </a:path>
            </a:pathLst>
          </a:custGeom>
          <a:noFill/>
          <a:ln w="762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userDrawn="1"/>
        </p:nvGrpSpPr>
        <p:grpSpPr>
          <a:xfrm>
            <a:off x="874986" y="5956564"/>
            <a:ext cx="3420380" cy="1717950"/>
            <a:chOff x="187211" y="5765810"/>
            <a:chExt cx="3420380" cy="1717950"/>
          </a:xfrm>
        </p:grpSpPr>
        <p:sp>
          <p:nvSpPr>
            <p:cNvPr id="30" name="正方形/長方形 2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二等辺三角形 3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7" name="円/楕円 66"/>
          <p:cNvSpPr/>
          <p:nvPr userDrawn="1"/>
        </p:nvSpPr>
        <p:spPr>
          <a:xfrm>
            <a:off x="295888" y="5742032"/>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図プレースホルダー 33"/>
          <p:cNvSpPr>
            <a:spLocks noGrp="1"/>
          </p:cNvSpPr>
          <p:nvPr>
            <p:ph type="pic" sz="quarter" idx="25" hasCustomPrompt="1"/>
          </p:nvPr>
        </p:nvSpPr>
        <p:spPr>
          <a:xfrm>
            <a:off x="519121" y="5981964"/>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22" name="テキスト プレースホルダー 11"/>
          <p:cNvSpPr>
            <a:spLocks noGrp="1"/>
          </p:cNvSpPr>
          <p:nvPr>
            <p:ph type="body" sz="quarter" idx="15" hasCustomPrompt="1"/>
          </p:nvPr>
        </p:nvSpPr>
        <p:spPr>
          <a:xfrm>
            <a:off x="43410" y="4537974"/>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0" hasCustomPrompt="1"/>
          </p:nvPr>
        </p:nvSpPr>
        <p:spPr>
          <a:xfrm>
            <a:off x="1223779" y="6279182"/>
            <a:ext cx="2846562"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1" hasCustomPrompt="1"/>
          </p:nvPr>
        </p:nvSpPr>
        <p:spPr>
          <a:xfrm>
            <a:off x="3750679" y="2692769"/>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11069636" y="3543982"/>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3" hasCustomPrompt="1"/>
          </p:nvPr>
        </p:nvSpPr>
        <p:spPr>
          <a:xfrm>
            <a:off x="7408026" y="3731562"/>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4" hasCustomPrompt="1"/>
          </p:nvPr>
        </p:nvSpPr>
        <p:spPr>
          <a:xfrm>
            <a:off x="14715041" y="4402958"/>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grpSp>
        <p:nvGrpSpPr>
          <p:cNvPr id="35" name="グループ化 34"/>
          <p:cNvGrpSpPr/>
          <p:nvPr userDrawn="1"/>
        </p:nvGrpSpPr>
        <p:grpSpPr>
          <a:xfrm rot="10800000">
            <a:off x="3759991" y="757555"/>
            <a:ext cx="3420380" cy="1717950"/>
            <a:chOff x="187211" y="5765810"/>
            <a:chExt cx="3420380" cy="1717950"/>
          </a:xfrm>
        </p:grpSpPr>
        <p:sp>
          <p:nvSpPr>
            <p:cNvPr id="36" name="正方形/長方形 3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二等辺三角形 3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テキスト プレースホルダー 11"/>
          <p:cNvSpPr>
            <a:spLocks noGrp="1"/>
          </p:cNvSpPr>
          <p:nvPr>
            <p:ph type="body" sz="quarter" idx="26" hasCustomPrompt="1"/>
          </p:nvPr>
        </p:nvSpPr>
        <p:spPr>
          <a:xfrm>
            <a:off x="4197180" y="810142"/>
            <a:ext cx="2758166"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40" name="グループ化 39"/>
          <p:cNvGrpSpPr/>
          <p:nvPr userDrawn="1"/>
        </p:nvGrpSpPr>
        <p:grpSpPr>
          <a:xfrm rot="10800000">
            <a:off x="11078421" y="1612650"/>
            <a:ext cx="3420380" cy="1717950"/>
            <a:chOff x="187211" y="5765810"/>
            <a:chExt cx="3420380" cy="1717950"/>
          </a:xfrm>
        </p:grpSpPr>
        <p:sp>
          <p:nvSpPr>
            <p:cNvPr id="41" name="正方形/長方形 40"/>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二等辺三角形 41"/>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3" name="テキスト プレースホルダー 11"/>
          <p:cNvSpPr>
            <a:spLocks noGrp="1"/>
          </p:cNvSpPr>
          <p:nvPr>
            <p:ph type="body" sz="quarter" idx="28" hasCustomPrompt="1"/>
          </p:nvPr>
        </p:nvSpPr>
        <p:spPr>
          <a:xfrm>
            <a:off x="11542367" y="1665237"/>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45" name="グループ化 44"/>
          <p:cNvGrpSpPr/>
          <p:nvPr userDrawn="1"/>
        </p:nvGrpSpPr>
        <p:grpSpPr>
          <a:xfrm>
            <a:off x="7432223" y="5200545"/>
            <a:ext cx="3420380" cy="1717950"/>
            <a:chOff x="187211" y="5765810"/>
            <a:chExt cx="3420380" cy="1717950"/>
          </a:xfrm>
        </p:grpSpPr>
        <p:sp>
          <p:nvSpPr>
            <p:cNvPr id="46" name="正方形/長方形 4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二等辺三角形 4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テキスト プレースホルダー 11"/>
          <p:cNvSpPr>
            <a:spLocks noGrp="1"/>
          </p:cNvSpPr>
          <p:nvPr>
            <p:ph type="body" sz="quarter" idx="30" hasCustomPrompt="1"/>
          </p:nvPr>
        </p:nvSpPr>
        <p:spPr>
          <a:xfrm>
            <a:off x="7904047" y="5523163"/>
            <a:ext cx="2723532"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59" name="グループ化 58"/>
          <p:cNvGrpSpPr/>
          <p:nvPr userDrawn="1"/>
        </p:nvGrpSpPr>
        <p:grpSpPr>
          <a:xfrm>
            <a:off x="14678821" y="5830920"/>
            <a:ext cx="3420380" cy="1717950"/>
            <a:chOff x="187211" y="5765810"/>
            <a:chExt cx="3420380" cy="1717950"/>
          </a:xfrm>
        </p:grpSpPr>
        <p:sp>
          <p:nvSpPr>
            <p:cNvPr id="60" name="正方形/長方形 5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二等辺三角形 6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2" name="テキスト プレースホルダー 11"/>
          <p:cNvSpPr>
            <a:spLocks noGrp="1"/>
          </p:cNvSpPr>
          <p:nvPr>
            <p:ph type="body" sz="quarter" idx="32" hasCustomPrompt="1"/>
          </p:nvPr>
        </p:nvSpPr>
        <p:spPr>
          <a:xfrm>
            <a:off x="15142767" y="6102738"/>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64" name="直角三角形 63"/>
          <p:cNvSpPr/>
          <p:nvPr userDrawn="1"/>
        </p:nvSpPr>
        <p:spPr>
          <a:xfrm rot="8100000">
            <a:off x="3408293" y="4036796"/>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直角三角形 64"/>
          <p:cNvSpPr/>
          <p:nvPr userDrawn="1"/>
        </p:nvSpPr>
        <p:spPr>
          <a:xfrm rot="18900000">
            <a:off x="14476298" y="4100467"/>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円/楕円 67"/>
          <p:cNvSpPr/>
          <p:nvPr userDrawn="1"/>
        </p:nvSpPr>
        <p:spPr>
          <a:xfrm>
            <a:off x="3295854" y="293608"/>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 name="図プレースホルダー 33"/>
          <p:cNvSpPr>
            <a:spLocks noGrp="1"/>
          </p:cNvSpPr>
          <p:nvPr>
            <p:ph type="pic" sz="quarter" idx="34" hasCustomPrompt="1"/>
          </p:nvPr>
        </p:nvSpPr>
        <p:spPr>
          <a:xfrm>
            <a:off x="3519087" y="533540"/>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0" name="円/楕円 69"/>
          <p:cNvSpPr/>
          <p:nvPr userDrawn="1"/>
        </p:nvSpPr>
        <p:spPr>
          <a:xfrm>
            <a:off x="6968277" y="4939206"/>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図プレースホルダー 33"/>
          <p:cNvSpPr>
            <a:spLocks noGrp="1"/>
          </p:cNvSpPr>
          <p:nvPr>
            <p:ph type="pic" sz="quarter" idx="35" hasCustomPrompt="1"/>
          </p:nvPr>
        </p:nvSpPr>
        <p:spPr>
          <a:xfrm>
            <a:off x="7191510" y="5179138"/>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2" name="円/楕円 71"/>
          <p:cNvSpPr/>
          <p:nvPr userDrawn="1"/>
        </p:nvSpPr>
        <p:spPr>
          <a:xfrm>
            <a:off x="10614476" y="1144705"/>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図プレースホルダー 33"/>
          <p:cNvSpPr>
            <a:spLocks noGrp="1"/>
          </p:cNvSpPr>
          <p:nvPr>
            <p:ph type="pic" sz="quarter" idx="36" hasCustomPrompt="1"/>
          </p:nvPr>
        </p:nvSpPr>
        <p:spPr>
          <a:xfrm>
            <a:off x="10837709" y="1384637"/>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4" name="円/楕円 73"/>
          <p:cNvSpPr/>
          <p:nvPr userDrawn="1"/>
        </p:nvSpPr>
        <p:spPr>
          <a:xfrm>
            <a:off x="14214876" y="5595760"/>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図プレースホルダー 33"/>
          <p:cNvSpPr>
            <a:spLocks noGrp="1"/>
          </p:cNvSpPr>
          <p:nvPr>
            <p:ph type="pic" sz="quarter" idx="37" hasCustomPrompt="1"/>
          </p:nvPr>
        </p:nvSpPr>
        <p:spPr>
          <a:xfrm>
            <a:off x="14438109" y="5835692"/>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7" name="テキスト プレースホルダー 11"/>
          <p:cNvSpPr>
            <a:spLocks noGrp="1"/>
          </p:cNvSpPr>
          <p:nvPr>
            <p:ph type="body" sz="quarter" idx="38" hasCustomPrompt="1"/>
          </p:nvPr>
        </p:nvSpPr>
        <p:spPr>
          <a:xfrm>
            <a:off x="4921595" y="7077099"/>
            <a:ext cx="8399077"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78" name="直線コネクタ 77"/>
          <p:cNvCxnSpPr/>
          <p:nvPr userDrawn="1"/>
        </p:nvCxnSpPr>
        <p:spPr>
          <a:xfrm flipH="1" flipV="1">
            <a:off x="3332956" y="833505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p:ph type="body" sz="quarter" idx="39" hasCustomPrompt="1"/>
          </p:nvPr>
        </p:nvSpPr>
        <p:spPr>
          <a:xfrm>
            <a:off x="3332956" y="8432800"/>
            <a:ext cx="11632275" cy="1092200"/>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75215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4" decel="10000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750"/>
                            </p:stCondLst>
                            <p:childTnLst>
                              <p:par>
                                <p:cTn id="34" presetID="2" presetClass="entr" presetSubtype="4" decel="10000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3250"/>
                            </p:stCondLst>
                            <p:childTnLst>
                              <p:par>
                                <p:cTn id="39" presetID="2" presetClass="entr" presetSubtype="1" decel="10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0-#ppt_h/2"/>
                                          </p:val>
                                        </p:tav>
                                        <p:tav tm="100000">
                                          <p:val>
                                            <p:strVal val="#ppt_y"/>
                                          </p:val>
                                        </p:tav>
                                      </p:tavLst>
                                    </p:anim>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childTnLst>
                          </p:cTn>
                        </p:par>
                        <p:par>
                          <p:cTn id="54" fill="hold">
                            <p:stCondLst>
                              <p:cond delay="4250"/>
                            </p:stCondLst>
                            <p:childTnLst>
                              <p:par>
                                <p:cTn id="55" presetID="2" presetClass="entr" presetSubtype="1" decel="10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par>
                          <p:cTn id="59" fill="hold">
                            <p:stCondLst>
                              <p:cond delay="4750"/>
                            </p:stCondLst>
                            <p:childTnLst>
                              <p:par>
                                <p:cTn id="60" presetID="2" presetClass="entr" presetSubtype="4" decel="10000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ppt_x"/>
                                          </p:val>
                                        </p:tav>
                                        <p:tav tm="100000">
                                          <p:val>
                                            <p:strVal val="#ppt_x"/>
                                          </p:val>
                                        </p:tav>
                                      </p:tavLst>
                                    </p:anim>
                                    <p:anim calcmode="lin" valueType="num">
                                      <p:cBhvr additive="base">
                                        <p:cTn id="63" dur="500" fill="hold"/>
                                        <p:tgtEl>
                                          <p:spTgt spid="45"/>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500" fill="hold"/>
                                        <p:tgtEl>
                                          <p:spTgt spid="48"/>
                                        </p:tgtEl>
                                        <p:attrNameLst>
                                          <p:attrName>ppt_x</p:attrName>
                                        </p:attrNameLst>
                                      </p:cBhvr>
                                      <p:tavLst>
                                        <p:tav tm="0">
                                          <p:val>
                                            <p:strVal val="#ppt_x"/>
                                          </p:val>
                                        </p:tav>
                                        <p:tav tm="100000">
                                          <p:val>
                                            <p:strVal val="#ppt_x"/>
                                          </p:val>
                                        </p:tav>
                                      </p:tavLst>
                                    </p:anim>
                                    <p:anim calcmode="lin" valueType="num">
                                      <p:cBhvr additive="base">
                                        <p:cTn id="67" dur="50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525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par>
                          <p:cTn id="75" fill="hold">
                            <p:stCondLst>
                              <p:cond delay="575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par>
                          <p:cTn id="80" fill="hold">
                            <p:stCondLst>
                              <p:cond delay="6250"/>
                            </p:stCondLst>
                            <p:childTnLst>
                              <p:par>
                                <p:cTn id="81" presetID="2" presetClass="entr" presetSubtype="1" decel="10000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0-#ppt_h/2"/>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0-#ppt_h/2"/>
                                          </p:val>
                                        </p:tav>
                                        <p:tav tm="100000">
                                          <p:val>
                                            <p:strVal val="#ppt_y"/>
                                          </p:val>
                                        </p:tav>
                                      </p:tavLst>
                                    </p:anim>
                                  </p:childTnLst>
                                </p:cTn>
                              </p:par>
                            </p:childTnLst>
                          </p:cTn>
                        </p:par>
                        <p:par>
                          <p:cTn id="89" fill="hold">
                            <p:stCondLst>
                              <p:cond delay="6750"/>
                            </p:stCondLst>
                            <p:childTnLst>
                              <p:par>
                                <p:cTn id="90" presetID="10" presetClass="entr" presetSubtype="0" fill="hold" grpId="0" nodeType="after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500"/>
                                        <p:tgtEl>
                                          <p:spTgt spid="7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childTnLst>
                          </p:cTn>
                        </p:par>
                        <p:par>
                          <p:cTn id="96" fill="hold">
                            <p:stCondLst>
                              <p:cond delay="7250"/>
                            </p:stCondLst>
                            <p:childTnLst>
                              <p:par>
                                <p:cTn id="97" presetID="10" presetClass="entr" presetSubtype="0"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500"/>
                                        <p:tgtEl>
                                          <p:spTgt spid="65"/>
                                        </p:tgtEl>
                                      </p:cBhvr>
                                    </p:animEffect>
                                  </p:childTnLst>
                                </p:cTn>
                              </p:par>
                            </p:childTnLst>
                          </p:cTn>
                        </p:par>
                        <p:par>
                          <p:cTn id="100" fill="hold">
                            <p:stCondLst>
                              <p:cond delay="7750"/>
                            </p:stCondLst>
                            <p:childTnLst>
                              <p:par>
                                <p:cTn id="101" presetID="2" presetClass="entr" presetSubtype="1" decel="100000"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2" presetClass="entr" presetSubtype="4" decel="100000" fill="hold" nodeType="after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additive="base">
                                        <p:cTn id="108" dur="500" fill="hold"/>
                                        <p:tgtEl>
                                          <p:spTgt spid="59"/>
                                        </p:tgtEl>
                                        <p:attrNameLst>
                                          <p:attrName>ppt_x</p:attrName>
                                        </p:attrNameLst>
                                      </p:cBhvr>
                                      <p:tavLst>
                                        <p:tav tm="0">
                                          <p:val>
                                            <p:strVal val="#ppt_x"/>
                                          </p:val>
                                        </p:tav>
                                        <p:tav tm="100000">
                                          <p:val>
                                            <p:strVal val="#ppt_x"/>
                                          </p:val>
                                        </p:tav>
                                      </p:tavLst>
                                    </p:anim>
                                    <p:anim calcmode="lin" valueType="num">
                                      <p:cBhvr additive="base">
                                        <p:cTn id="109" dur="500" fill="hold"/>
                                        <p:tgtEl>
                                          <p:spTgt spid="59"/>
                                        </p:tgtEl>
                                        <p:attrNameLst>
                                          <p:attrName>ppt_y</p:attrName>
                                        </p:attrNameLst>
                                      </p:cBhvr>
                                      <p:tavLst>
                                        <p:tav tm="0">
                                          <p:val>
                                            <p:strVal val="1+#ppt_h/2"/>
                                          </p:val>
                                        </p:tav>
                                        <p:tav tm="100000">
                                          <p:val>
                                            <p:strVal val="#ppt_y"/>
                                          </p:val>
                                        </p:tav>
                                      </p:tavLst>
                                    </p:anim>
                                  </p:childTnLst>
                                </p:cTn>
                              </p:par>
                              <p:par>
                                <p:cTn id="110" presetID="2" presetClass="entr" presetSubtype="4" decel="10000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additive="base">
                                        <p:cTn id="112" dur="500" fill="hold"/>
                                        <p:tgtEl>
                                          <p:spTgt spid="62"/>
                                        </p:tgtEl>
                                        <p:attrNameLst>
                                          <p:attrName>ppt_x</p:attrName>
                                        </p:attrNameLst>
                                      </p:cBhvr>
                                      <p:tavLst>
                                        <p:tav tm="0">
                                          <p:val>
                                            <p:strVal val="#ppt_x"/>
                                          </p:val>
                                        </p:tav>
                                        <p:tav tm="100000">
                                          <p:val>
                                            <p:strVal val="#ppt_x"/>
                                          </p:val>
                                        </p:tav>
                                      </p:tavLst>
                                    </p:anim>
                                    <p:anim calcmode="lin" valueType="num">
                                      <p:cBhvr additive="base">
                                        <p:cTn id="113" dur="500" fill="hold"/>
                                        <p:tgtEl>
                                          <p:spTgt spid="62"/>
                                        </p:tgtEl>
                                        <p:attrNameLst>
                                          <p:attrName>ppt_y</p:attrName>
                                        </p:attrNameLst>
                                      </p:cBhvr>
                                      <p:tavLst>
                                        <p:tav tm="0">
                                          <p:val>
                                            <p:strVal val="1+#ppt_h/2"/>
                                          </p:val>
                                        </p:tav>
                                        <p:tav tm="100000">
                                          <p:val>
                                            <p:strVal val="#ppt_y"/>
                                          </p:val>
                                        </p:tav>
                                      </p:tavLst>
                                    </p:anim>
                                  </p:childTnLst>
                                </p:cTn>
                              </p:par>
                            </p:childTnLst>
                          </p:cTn>
                        </p:par>
                        <p:par>
                          <p:cTn id="114" fill="hold">
                            <p:stCondLst>
                              <p:cond delay="8750"/>
                            </p:stCondLst>
                            <p:childTnLst>
                              <p:par>
                                <p:cTn id="115" presetID="10" presetClass="entr" presetSubtype="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500"/>
                                        <p:tgtEl>
                                          <p:spTgt spid="7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Effect transition="in" filter="fade">
                                      <p:cBhvr>
                                        <p:cTn id="120" dur="500"/>
                                        <p:tgtEl>
                                          <p:spTgt spid="75"/>
                                        </p:tgtEl>
                                      </p:cBhvr>
                                    </p:animEffect>
                                  </p:childTnLst>
                                </p:cTn>
                              </p:par>
                            </p:childTnLst>
                          </p:cTn>
                        </p:par>
                        <p:par>
                          <p:cTn id="121" fill="hold">
                            <p:stCondLst>
                              <p:cond delay="9250"/>
                            </p:stCondLst>
                            <p:childTnLst>
                              <p:par>
                                <p:cTn id="122" presetID="2" presetClass="entr" presetSubtype="4" decel="100000" fill="hold" grpId="0" nodeType="afterEffect">
                                  <p:stCondLst>
                                    <p:cond delay="0"/>
                                  </p:stCondLst>
                                  <p:iterate type="wd">
                                    <p:tmPct val="10000"/>
                                  </p:iterate>
                                  <p:childTnLst>
                                    <p:set>
                                      <p:cBhvr>
                                        <p:cTn id="123" dur="1" fill="hold">
                                          <p:stCondLst>
                                            <p:cond delay="0"/>
                                          </p:stCondLst>
                                        </p:cTn>
                                        <p:tgtEl>
                                          <p:spTgt spid="77"/>
                                        </p:tgtEl>
                                        <p:attrNameLst>
                                          <p:attrName>style.visibility</p:attrName>
                                        </p:attrNameLst>
                                      </p:cBhvr>
                                      <p:to>
                                        <p:strVal val="visible"/>
                                      </p:to>
                                    </p:set>
                                    <p:anim calcmode="lin" valueType="num">
                                      <p:cBhvr additive="base">
                                        <p:cTn id="124" dur="500" fill="hold"/>
                                        <p:tgtEl>
                                          <p:spTgt spid="77"/>
                                        </p:tgtEl>
                                        <p:attrNameLst>
                                          <p:attrName>ppt_x</p:attrName>
                                        </p:attrNameLst>
                                      </p:cBhvr>
                                      <p:tavLst>
                                        <p:tav tm="0">
                                          <p:val>
                                            <p:strVal val="#ppt_x"/>
                                          </p:val>
                                        </p:tav>
                                        <p:tav tm="100000">
                                          <p:val>
                                            <p:strVal val="#ppt_x"/>
                                          </p:val>
                                        </p:tav>
                                      </p:tavLst>
                                    </p:anim>
                                    <p:anim calcmode="lin" valueType="num">
                                      <p:cBhvr additive="base">
                                        <p:cTn id="125" dur="500" fill="hold"/>
                                        <p:tgtEl>
                                          <p:spTgt spid="77"/>
                                        </p:tgtEl>
                                        <p:attrNameLst>
                                          <p:attrName>ppt_y</p:attrName>
                                        </p:attrNameLst>
                                      </p:cBhvr>
                                      <p:tavLst>
                                        <p:tav tm="0">
                                          <p:val>
                                            <p:strVal val="1+#ppt_h/2"/>
                                          </p:val>
                                        </p:tav>
                                        <p:tav tm="100000">
                                          <p:val>
                                            <p:strVal val="#ppt_y"/>
                                          </p:val>
                                        </p:tav>
                                      </p:tavLst>
                                    </p:anim>
                                  </p:childTnLst>
                                </p:cTn>
                              </p:par>
                            </p:childTnLst>
                          </p:cTn>
                        </p:par>
                        <p:par>
                          <p:cTn id="126" fill="hold">
                            <p:stCondLst>
                              <p:cond delay="9800"/>
                            </p:stCondLst>
                            <p:childTnLst>
                              <p:par>
                                <p:cTn id="127" presetID="16" presetClass="entr" presetSubtype="37" fill="hold" nodeType="afterEffect">
                                  <p:stCondLst>
                                    <p:cond delay="0"/>
                                  </p:stCondLst>
                                  <p:childTnLst>
                                    <p:set>
                                      <p:cBhvr>
                                        <p:cTn id="128" dur="1" fill="hold">
                                          <p:stCondLst>
                                            <p:cond delay="0"/>
                                          </p:stCondLst>
                                        </p:cTn>
                                        <p:tgtEl>
                                          <p:spTgt spid="78"/>
                                        </p:tgtEl>
                                        <p:attrNameLst>
                                          <p:attrName>style.visibility</p:attrName>
                                        </p:attrNameLst>
                                      </p:cBhvr>
                                      <p:to>
                                        <p:strVal val="visible"/>
                                      </p:to>
                                    </p:set>
                                    <p:animEffect transition="in" filter="barn(outVertical)">
                                      <p:cBhvr>
                                        <p:cTn id="129" dur="500"/>
                                        <p:tgtEl>
                                          <p:spTgt spid="78"/>
                                        </p:tgtEl>
                                      </p:cBhvr>
                                    </p:animEffect>
                                  </p:childTnLst>
                                </p:cTn>
                              </p:par>
                            </p:childTnLst>
                          </p:cTn>
                        </p:par>
                        <p:par>
                          <p:cTn id="130" fill="hold">
                            <p:stCondLst>
                              <p:cond delay="10300"/>
                            </p:stCondLst>
                            <p:childTnLst>
                              <p:par>
                                <p:cTn id="131" presetID="2" presetClass="entr" presetSubtype="4" decel="100000" fill="hold" grpId="0" nodeType="afterEffect">
                                  <p:stCondLst>
                                    <p:cond delay="0"/>
                                  </p:stCondLst>
                                  <p:childTnLst>
                                    <p:set>
                                      <p:cBhvr>
                                        <p:cTn id="132" dur="1" fill="hold">
                                          <p:stCondLst>
                                            <p:cond delay="0"/>
                                          </p:stCondLst>
                                        </p:cTn>
                                        <p:tgtEl>
                                          <p:spTgt spid="82"/>
                                        </p:tgtEl>
                                        <p:attrNameLst>
                                          <p:attrName>style.visibility</p:attrName>
                                        </p:attrNameLst>
                                      </p:cBhvr>
                                      <p:to>
                                        <p:strVal val="visible"/>
                                      </p:to>
                                    </p:set>
                                    <p:anim calcmode="lin" valueType="num">
                                      <p:cBhvr additive="base">
                                        <p:cTn id="133" dur="500" fill="hold"/>
                                        <p:tgtEl>
                                          <p:spTgt spid="82"/>
                                        </p:tgtEl>
                                        <p:attrNameLst>
                                          <p:attrName>ppt_x</p:attrName>
                                        </p:attrNameLst>
                                      </p:cBhvr>
                                      <p:tavLst>
                                        <p:tav tm="0">
                                          <p:val>
                                            <p:strVal val="#ppt_x"/>
                                          </p:val>
                                        </p:tav>
                                        <p:tav tm="100000">
                                          <p:val>
                                            <p:strVal val="#ppt_x"/>
                                          </p:val>
                                        </p:tav>
                                      </p:tavLst>
                                    </p:anim>
                                    <p:anim calcmode="lin" valueType="num">
                                      <p:cBhvr additive="base">
                                        <p:cTn id="13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34" grpId="0"/>
      <p:bldP spid="22" grpId="0">
        <p:tmplLst>
          <p:tmpl>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tmplLst>
          <p:tmpl>
            <p:tnLst>
              <p:par>
                <p:cTn presetID="2" presetClass="entr" presetSubtype="4"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tmplLst>
          <p:tmpl>
            <p:tnLst>
              <p:par>
                <p:cTn presetID="2" presetClass="entr" presetSubtype="1"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p:tmplLst>
          <p:tmpl>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8" grpId="0">
        <p:tmplLst>
          <p:tmpl>
            <p:tnLst>
              <p:par>
                <p:cTn presetID="2" presetClass="entr" presetSubtype="1"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43" grpId="0">
        <p:tmplLst>
          <p:tmpl>
            <p:tnLst>
              <p:par>
                <p:cTn presetID="2" presetClass="entr" presetSubtype="1"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0-#ppt_h/2"/>
                          </p:val>
                        </p:tav>
                        <p:tav tm="100000">
                          <p:val>
                            <p:strVal val="#ppt_y"/>
                          </p:val>
                        </p:tav>
                      </p:tavLst>
                    </p:anim>
                  </p:childTnLst>
                </p:cTn>
              </p:par>
            </p:tnLst>
          </p:tmpl>
        </p:tmplLst>
      </p:bldP>
      <p:bldP spid="48" grpId="0">
        <p:tmplLst>
          <p:tmpl>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62" grpId="0">
        <p:tmplLst>
          <p:tmpl>
            <p:tnLst>
              <p:par>
                <p:cTn presetID="2" presetClass="entr" presetSubtype="4"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ppt_x"/>
                          </p:val>
                        </p:tav>
                        <p:tav tm="100000">
                          <p:val>
                            <p:strVal val="#ppt_x"/>
                          </p:val>
                        </p:tav>
                      </p:tavLst>
                    </p:anim>
                    <p:anim calcmode="lin" valueType="num">
                      <p:cBhvr additive="base">
                        <p:cTn dur="500" fill="hold"/>
                        <p:tgtEl>
                          <p:spTgt spid="62"/>
                        </p:tgtEl>
                        <p:attrNameLst>
                          <p:attrName>ppt_y</p:attrName>
                        </p:attrNameLst>
                      </p:cBhvr>
                      <p:tavLst>
                        <p:tav tm="0">
                          <p:val>
                            <p:strVal val="1+#ppt_h/2"/>
                          </p:val>
                        </p:tav>
                        <p:tav tm="100000">
                          <p:val>
                            <p:strVal val="#ppt_y"/>
                          </p:val>
                        </p:tav>
                      </p:tavLst>
                    </p:anim>
                  </p:childTnLst>
                </p:cTn>
              </p:par>
            </p:tnLst>
          </p:tmpl>
        </p:tmplLst>
      </p:bldP>
      <p:bldP spid="64" grpId="0" animBg="1"/>
      <p:bldP spid="65" grpId="0" animBg="1"/>
      <p:bldP spid="68" grpId="0" animBg="1"/>
      <p:bldP spid="69" grpId="0"/>
      <p:bldP spid="70" grpId="0" animBg="1"/>
      <p:bldP spid="71" grpId="0"/>
      <p:bldP spid="72" grpId="0" animBg="1"/>
      <p:bldP spid="73" grpId="0"/>
      <p:bldP spid="74" grpId="0" animBg="1"/>
      <p:bldP spid="75" grpId="0"/>
      <p:bldP spid="77"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82" grpId="0">
        <p:tmplLst>
          <p:tmpl>
            <p:tnLst>
              <p:par>
                <p:cTn presetID="2" presetClass="entr" presetSubtype="4" decel="10000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 Points and Texts">
    <p:spTree>
      <p:nvGrpSpPr>
        <p:cNvPr id="1" name=""/>
        <p:cNvGrpSpPr/>
        <p:nvPr/>
      </p:nvGrpSpPr>
      <p:grpSpPr>
        <a:xfrm>
          <a:off x="0" y="0"/>
          <a:ext cx="0" cy="0"/>
          <a:chOff x="0" y="0"/>
          <a:chExt cx="0" cy="0"/>
        </a:xfrm>
      </p:grpSpPr>
      <p:cxnSp>
        <p:nvCxnSpPr>
          <p:cNvPr id="36" name="直線コネクタ 35"/>
          <p:cNvCxnSpPr/>
          <p:nvPr userDrawn="1"/>
        </p:nvCxnSpPr>
        <p:spPr>
          <a:xfrm flipH="1">
            <a:off x="-794" y="4079091"/>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六角形 13"/>
          <p:cNvSpPr/>
          <p:nvPr userDrawn="1"/>
        </p:nvSpPr>
        <p:spPr>
          <a:xfrm rot="5400000">
            <a:off x="2000980" y="2470016"/>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涙形 4"/>
          <p:cNvSpPr/>
          <p:nvPr userDrawn="1"/>
        </p:nvSpPr>
        <p:spPr>
          <a:xfrm rot="8100000">
            <a:off x="3826253" y="803286"/>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涙形 5"/>
          <p:cNvSpPr/>
          <p:nvPr userDrawn="1"/>
        </p:nvSpPr>
        <p:spPr>
          <a:xfrm rot="4500000">
            <a:off x="1288949" y="2233592"/>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涙形 6"/>
          <p:cNvSpPr/>
          <p:nvPr userDrawn="1"/>
        </p:nvSpPr>
        <p:spPr>
          <a:xfrm rot="900000">
            <a:off x="1288949" y="5115944"/>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涙形 7"/>
          <p:cNvSpPr/>
          <p:nvPr userDrawn="1"/>
        </p:nvSpPr>
        <p:spPr>
          <a:xfrm rot="18900000">
            <a:off x="3847130" y="6525190"/>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涙形 8"/>
          <p:cNvSpPr/>
          <p:nvPr userDrawn="1"/>
        </p:nvSpPr>
        <p:spPr>
          <a:xfrm rot="15300000">
            <a:off x="6384434" y="5094884"/>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涙形 9"/>
          <p:cNvSpPr/>
          <p:nvPr userDrawn="1"/>
        </p:nvSpPr>
        <p:spPr>
          <a:xfrm rot="11700000">
            <a:off x="6384434" y="2212531"/>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11"/>
          <p:cNvSpPr>
            <a:spLocks noGrp="1"/>
          </p:cNvSpPr>
          <p:nvPr userDrawn="1">
            <p:ph type="body" sz="quarter" idx="23" hasCustomPrompt="1"/>
          </p:nvPr>
        </p:nvSpPr>
        <p:spPr>
          <a:xfrm>
            <a:off x="3922624" y="1633110"/>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16" name="図プレースホルダー 7"/>
          <p:cNvSpPr>
            <a:spLocks noGrp="1"/>
          </p:cNvSpPr>
          <p:nvPr userDrawn="1">
            <p:ph type="pic" sz="quarter" idx="18" hasCustomPrompt="1"/>
          </p:nvPr>
        </p:nvSpPr>
        <p:spPr>
          <a:xfrm>
            <a:off x="4801900" y="937211"/>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17" name="テキスト プレースホルダー 11"/>
          <p:cNvSpPr>
            <a:spLocks noGrp="1"/>
          </p:cNvSpPr>
          <p:nvPr userDrawn="1">
            <p:ph type="body" sz="quarter" idx="29" hasCustomPrompt="1"/>
          </p:nvPr>
        </p:nvSpPr>
        <p:spPr>
          <a:xfrm>
            <a:off x="4048571" y="2083160"/>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userDrawn="1">
            <p:ph type="body" sz="quarter" idx="30" hasCustomPrompt="1"/>
          </p:nvPr>
        </p:nvSpPr>
        <p:spPr>
          <a:xfrm>
            <a:off x="6469085" y="309409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19" name="図プレースホルダー 7"/>
          <p:cNvSpPr>
            <a:spLocks noGrp="1"/>
          </p:cNvSpPr>
          <p:nvPr userDrawn="1">
            <p:ph type="pic" sz="quarter" idx="31" hasCustomPrompt="1"/>
          </p:nvPr>
        </p:nvSpPr>
        <p:spPr>
          <a:xfrm>
            <a:off x="7348361" y="2398195"/>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20" name="テキスト プレースホルダー 11"/>
          <p:cNvSpPr>
            <a:spLocks noGrp="1"/>
          </p:cNvSpPr>
          <p:nvPr userDrawn="1">
            <p:ph type="body" sz="quarter" idx="32" hasCustomPrompt="1"/>
          </p:nvPr>
        </p:nvSpPr>
        <p:spPr>
          <a:xfrm>
            <a:off x="6595032" y="3544144"/>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userDrawn="1">
            <p:ph type="body" sz="quarter" idx="33" hasCustomPrompt="1"/>
          </p:nvPr>
        </p:nvSpPr>
        <p:spPr>
          <a:xfrm>
            <a:off x="1373600" y="3049089"/>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25" name="図プレースホルダー 7"/>
          <p:cNvSpPr>
            <a:spLocks noGrp="1"/>
          </p:cNvSpPr>
          <p:nvPr userDrawn="1">
            <p:ph type="pic" sz="quarter" idx="34" hasCustomPrompt="1"/>
          </p:nvPr>
        </p:nvSpPr>
        <p:spPr>
          <a:xfrm>
            <a:off x="2252876" y="2353190"/>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26" name="テキスト プレースホルダー 11"/>
          <p:cNvSpPr>
            <a:spLocks noGrp="1"/>
          </p:cNvSpPr>
          <p:nvPr userDrawn="1">
            <p:ph type="body" sz="quarter" idx="35" hasCustomPrompt="1"/>
          </p:nvPr>
        </p:nvSpPr>
        <p:spPr>
          <a:xfrm>
            <a:off x="1499547" y="349913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userDrawn="1">
            <p:ph type="body" sz="quarter" idx="36" hasCustomPrompt="1"/>
          </p:nvPr>
        </p:nvSpPr>
        <p:spPr>
          <a:xfrm>
            <a:off x="1373600" y="5927148"/>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28" name="図プレースホルダー 7"/>
          <p:cNvSpPr>
            <a:spLocks noGrp="1"/>
          </p:cNvSpPr>
          <p:nvPr userDrawn="1">
            <p:ph type="pic" sz="quarter" idx="37" hasCustomPrompt="1"/>
          </p:nvPr>
        </p:nvSpPr>
        <p:spPr>
          <a:xfrm>
            <a:off x="2252876" y="5231249"/>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29" name="テキスト プレースホルダー 11"/>
          <p:cNvSpPr>
            <a:spLocks noGrp="1"/>
          </p:cNvSpPr>
          <p:nvPr userDrawn="1">
            <p:ph type="body" sz="quarter" idx="38" hasCustomPrompt="1"/>
          </p:nvPr>
        </p:nvSpPr>
        <p:spPr>
          <a:xfrm>
            <a:off x="1499547" y="6377198"/>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userDrawn="1">
            <p:ph type="body" sz="quarter" idx="39" hasCustomPrompt="1"/>
          </p:nvPr>
        </p:nvSpPr>
        <p:spPr>
          <a:xfrm>
            <a:off x="6469085" y="5908585"/>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31" name="図プレースホルダー 7"/>
          <p:cNvSpPr>
            <a:spLocks noGrp="1"/>
          </p:cNvSpPr>
          <p:nvPr userDrawn="1">
            <p:ph type="pic" sz="quarter" idx="40" hasCustomPrompt="1"/>
          </p:nvPr>
        </p:nvSpPr>
        <p:spPr>
          <a:xfrm>
            <a:off x="7348361" y="5212686"/>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32" name="テキスト プレースホルダー 11"/>
          <p:cNvSpPr>
            <a:spLocks noGrp="1"/>
          </p:cNvSpPr>
          <p:nvPr userDrawn="1">
            <p:ph type="body" sz="quarter" idx="41" hasCustomPrompt="1"/>
          </p:nvPr>
        </p:nvSpPr>
        <p:spPr>
          <a:xfrm>
            <a:off x="6595032" y="6358635"/>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userDrawn="1">
            <p:ph type="body" sz="quarter" idx="42" hasCustomPrompt="1"/>
          </p:nvPr>
        </p:nvSpPr>
        <p:spPr>
          <a:xfrm>
            <a:off x="3922624" y="732456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34" name="図プレースホルダー 7"/>
          <p:cNvSpPr>
            <a:spLocks noGrp="1"/>
          </p:cNvSpPr>
          <p:nvPr userDrawn="1">
            <p:ph type="pic" sz="quarter" idx="43" hasCustomPrompt="1"/>
          </p:nvPr>
        </p:nvSpPr>
        <p:spPr>
          <a:xfrm>
            <a:off x="4801900" y="6583660"/>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35" name="テキスト プレースホルダー 11"/>
          <p:cNvSpPr>
            <a:spLocks noGrp="1"/>
          </p:cNvSpPr>
          <p:nvPr userDrawn="1">
            <p:ph type="body" sz="quarter" idx="44" hasCustomPrompt="1"/>
          </p:nvPr>
        </p:nvSpPr>
        <p:spPr>
          <a:xfrm>
            <a:off x="4048571" y="772960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userDrawn="1">
            <p:ph type="body" sz="quarter" idx="15" hasCustomPrompt="1"/>
          </p:nvPr>
        </p:nvSpPr>
        <p:spPr>
          <a:xfrm>
            <a:off x="9548249" y="1217284"/>
            <a:ext cx="7914915"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41" name="ホームベース 40"/>
          <p:cNvSpPr/>
          <p:nvPr userDrawn="1"/>
        </p:nvSpPr>
        <p:spPr>
          <a:xfrm>
            <a:off x="9615805" y="4406587"/>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1"/>
          <p:cNvSpPr>
            <a:spLocks noGrp="1"/>
          </p:cNvSpPr>
          <p:nvPr userDrawn="1">
            <p:ph type="body" sz="quarter" idx="16" hasCustomPrompt="1"/>
          </p:nvPr>
        </p:nvSpPr>
        <p:spPr>
          <a:xfrm>
            <a:off x="10095502" y="4779150"/>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userDrawn="1">
            <p:ph type="body" sz="quarter" idx="17" hasCustomPrompt="1"/>
          </p:nvPr>
        </p:nvSpPr>
        <p:spPr>
          <a:xfrm>
            <a:off x="10095502" y="4199721"/>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44" name="ホームベース 43"/>
          <p:cNvSpPr/>
          <p:nvPr userDrawn="1"/>
        </p:nvSpPr>
        <p:spPr>
          <a:xfrm>
            <a:off x="9615805" y="682475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プレースホルダー 11"/>
          <p:cNvSpPr>
            <a:spLocks noGrp="1"/>
          </p:cNvSpPr>
          <p:nvPr userDrawn="1">
            <p:ph type="body" sz="quarter" idx="45" hasCustomPrompt="1"/>
          </p:nvPr>
        </p:nvSpPr>
        <p:spPr>
          <a:xfrm>
            <a:off x="10095502" y="7208094"/>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6" name="テキスト プレースホルダー 11"/>
          <p:cNvSpPr>
            <a:spLocks noGrp="1"/>
          </p:cNvSpPr>
          <p:nvPr userDrawn="1">
            <p:ph type="body" sz="quarter" idx="19" hasCustomPrompt="1"/>
          </p:nvPr>
        </p:nvSpPr>
        <p:spPr>
          <a:xfrm>
            <a:off x="10095502" y="6617884"/>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12015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par>
                          <p:cTn id="86" fill="hold">
                            <p:stCondLst>
                              <p:cond delay="3500"/>
                            </p:stCondLst>
                            <p:childTnLst>
                              <p:par>
                                <p:cTn id="87" presetID="22" presetClass="entr" presetSubtype="2" fill="hold"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right)">
                                      <p:cBhvr>
                                        <p:cTn id="89" dur="500"/>
                                        <p:tgtEl>
                                          <p:spTgt spid="36"/>
                                        </p:tgtEl>
                                      </p:cBhvr>
                                    </p:animEffect>
                                  </p:childTnLst>
                                </p:cTn>
                              </p:par>
                            </p:childTnLst>
                          </p:cTn>
                        </p:par>
                        <p:par>
                          <p:cTn id="90" fill="hold">
                            <p:stCondLst>
                              <p:cond delay="4000"/>
                            </p:stCondLst>
                            <p:childTnLst>
                              <p:par>
                                <p:cTn id="91" presetID="2" presetClass="entr" presetSubtype="2" decel="100000"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1+#ppt_w/2"/>
                                          </p:val>
                                        </p:tav>
                                        <p:tav tm="100000">
                                          <p:val>
                                            <p:strVal val="#ppt_x"/>
                                          </p:val>
                                        </p:tav>
                                      </p:tavLst>
                                    </p:anim>
                                    <p:anim calcmode="lin" valueType="num">
                                      <p:cBhvr additive="base">
                                        <p:cTn id="94" dur="500" fill="hold"/>
                                        <p:tgtEl>
                                          <p:spTgt spid="38"/>
                                        </p:tgtEl>
                                        <p:attrNameLst>
                                          <p:attrName>ppt_y</p:attrName>
                                        </p:attrNameLst>
                                      </p:cBhvr>
                                      <p:tavLst>
                                        <p:tav tm="0">
                                          <p:val>
                                            <p:strVal val="#ppt_y"/>
                                          </p:val>
                                        </p:tav>
                                        <p:tav tm="100000">
                                          <p:val>
                                            <p:strVal val="#ppt_y"/>
                                          </p:val>
                                        </p:tav>
                                      </p:tavLst>
                                    </p:anim>
                                  </p:childTnLst>
                                </p:cTn>
                              </p:par>
                            </p:childTnLst>
                          </p:cTn>
                        </p:par>
                        <p:par>
                          <p:cTn id="95" fill="hold">
                            <p:stCondLst>
                              <p:cond delay="4500"/>
                            </p:stCondLst>
                            <p:childTnLst>
                              <p:par>
                                <p:cTn id="96" presetID="2" presetClass="entr" presetSubtype="8" decel="100000" fill="hold" grpId="0" nodeType="afterEffect">
                                  <p:stCondLst>
                                    <p:cond delay="25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500" fill="hold"/>
                                        <p:tgtEl>
                                          <p:spTgt spid="41"/>
                                        </p:tgtEl>
                                        <p:attrNameLst>
                                          <p:attrName>ppt_x</p:attrName>
                                        </p:attrNameLst>
                                      </p:cBhvr>
                                      <p:tavLst>
                                        <p:tav tm="0">
                                          <p:val>
                                            <p:strVal val="0-#ppt_w/2"/>
                                          </p:val>
                                        </p:tav>
                                        <p:tav tm="100000">
                                          <p:val>
                                            <p:strVal val="#ppt_x"/>
                                          </p:val>
                                        </p:tav>
                                      </p:tavLst>
                                    </p:anim>
                                    <p:anim calcmode="lin" valueType="num">
                                      <p:cBhvr additive="base">
                                        <p:cTn id="99" dur="500" fill="hold"/>
                                        <p:tgtEl>
                                          <p:spTgt spid="41"/>
                                        </p:tgtEl>
                                        <p:attrNameLst>
                                          <p:attrName>ppt_y</p:attrName>
                                        </p:attrNameLst>
                                      </p:cBhvr>
                                      <p:tavLst>
                                        <p:tav tm="0">
                                          <p:val>
                                            <p:strVal val="#ppt_y"/>
                                          </p:val>
                                        </p:tav>
                                        <p:tav tm="100000">
                                          <p:val>
                                            <p:strVal val="#ppt_y"/>
                                          </p:val>
                                        </p:tav>
                                      </p:tavLst>
                                    </p:anim>
                                  </p:childTnLst>
                                </p:cTn>
                              </p:par>
                              <p:par>
                                <p:cTn id="100" presetID="2" presetClass="entr" presetSubtype="2" decel="100000" fill="hold" grpId="0" nodeType="withEffect">
                                  <p:stCondLst>
                                    <p:cond delay="250"/>
                                  </p:stCondLst>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500" fill="hold"/>
                                        <p:tgtEl>
                                          <p:spTgt spid="42"/>
                                        </p:tgtEl>
                                        <p:attrNameLst>
                                          <p:attrName>ppt_x</p:attrName>
                                        </p:attrNameLst>
                                      </p:cBhvr>
                                      <p:tavLst>
                                        <p:tav tm="0">
                                          <p:val>
                                            <p:strVal val="1+#ppt_w/2"/>
                                          </p:val>
                                        </p:tav>
                                        <p:tav tm="100000">
                                          <p:val>
                                            <p:strVal val="#ppt_x"/>
                                          </p:val>
                                        </p:tav>
                                      </p:tavLst>
                                    </p:anim>
                                    <p:anim calcmode="lin" valueType="num">
                                      <p:cBhvr additive="base">
                                        <p:cTn id="103" dur="500" fill="hold"/>
                                        <p:tgtEl>
                                          <p:spTgt spid="42"/>
                                        </p:tgtEl>
                                        <p:attrNameLst>
                                          <p:attrName>ppt_y</p:attrName>
                                        </p:attrNameLst>
                                      </p:cBhvr>
                                      <p:tavLst>
                                        <p:tav tm="0">
                                          <p:val>
                                            <p:strVal val="#ppt_y"/>
                                          </p:val>
                                        </p:tav>
                                        <p:tav tm="100000">
                                          <p:val>
                                            <p:strVal val="#ppt_y"/>
                                          </p:val>
                                        </p:tav>
                                      </p:tavLst>
                                    </p:anim>
                                  </p:childTnLst>
                                </p:cTn>
                              </p:par>
                              <p:par>
                                <p:cTn id="104" presetID="2" presetClass="entr" presetSubtype="2" decel="100000" fill="hold" grpId="0" nodeType="withEffect">
                                  <p:stCondLst>
                                    <p:cond delay="250"/>
                                  </p:stCondLst>
                                  <p:childTnLst>
                                    <p:set>
                                      <p:cBhvr>
                                        <p:cTn id="105" dur="1" fill="hold">
                                          <p:stCondLst>
                                            <p:cond delay="0"/>
                                          </p:stCondLst>
                                        </p:cTn>
                                        <p:tgtEl>
                                          <p:spTgt spid="43"/>
                                        </p:tgtEl>
                                        <p:attrNameLst>
                                          <p:attrName>style.visibility</p:attrName>
                                        </p:attrNameLst>
                                      </p:cBhvr>
                                      <p:to>
                                        <p:strVal val="visible"/>
                                      </p:to>
                                    </p:set>
                                    <p:anim calcmode="lin" valueType="num">
                                      <p:cBhvr additive="base">
                                        <p:cTn id="106" dur="500" fill="hold"/>
                                        <p:tgtEl>
                                          <p:spTgt spid="43"/>
                                        </p:tgtEl>
                                        <p:attrNameLst>
                                          <p:attrName>ppt_x</p:attrName>
                                        </p:attrNameLst>
                                      </p:cBhvr>
                                      <p:tavLst>
                                        <p:tav tm="0">
                                          <p:val>
                                            <p:strVal val="1+#ppt_w/2"/>
                                          </p:val>
                                        </p:tav>
                                        <p:tav tm="100000">
                                          <p:val>
                                            <p:strVal val="#ppt_x"/>
                                          </p:val>
                                        </p:tav>
                                      </p:tavLst>
                                    </p:anim>
                                    <p:anim calcmode="lin" valueType="num">
                                      <p:cBhvr additive="base">
                                        <p:cTn id="107" dur="500" fill="hold"/>
                                        <p:tgtEl>
                                          <p:spTgt spid="43"/>
                                        </p:tgtEl>
                                        <p:attrNameLst>
                                          <p:attrName>ppt_y</p:attrName>
                                        </p:attrNameLst>
                                      </p:cBhvr>
                                      <p:tavLst>
                                        <p:tav tm="0">
                                          <p:val>
                                            <p:strVal val="#ppt_y"/>
                                          </p:val>
                                        </p:tav>
                                        <p:tav tm="100000">
                                          <p:val>
                                            <p:strVal val="#ppt_y"/>
                                          </p:val>
                                        </p:tav>
                                      </p:tavLst>
                                    </p:anim>
                                  </p:childTnLst>
                                </p:cTn>
                              </p:par>
                            </p:childTnLst>
                          </p:cTn>
                        </p:par>
                        <p:par>
                          <p:cTn id="108" fill="hold">
                            <p:stCondLst>
                              <p:cond delay="5250"/>
                            </p:stCondLst>
                            <p:childTnLst>
                              <p:par>
                                <p:cTn id="109" presetID="2" presetClass="entr" presetSubtype="8" decel="100000" fill="hold" grpId="0" nodeType="afterEffect">
                                  <p:stCondLst>
                                    <p:cond delay="25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0-#ppt_w/2"/>
                                          </p:val>
                                        </p:tav>
                                        <p:tav tm="100000">
                                          <p:val>
                                            <p:strVal val="#ppt_x"/>
                                          </p:val>
                                        </p:tav>
                                      </p:tavLst>
                                    </p:anim>
                                    <p:anim calcmode="lin" valueType="num">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2" decel="100000" fill="hold" grpId="0" nodeType="withEffect">
                                  <p:stCondLst>
                                    <p:cond delay="25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1+#ppt_w/2"/>
                                          </p:val>
                                        </p:tav>
                                        <p:tav tm="100000">
                                          <p:val>
                                            <p:strVal val="#ppt_x"/>
                                          </p:val>
                                        </p:tav>
                                      </p:tavLst>
                                    </p:anim>
                                    <p:anim calcmode="lin" valueType="num">
                                      <p:cBhvr additive="base">
                                        <p:cTn id="116" dur="50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decel="100000" fill="hold" grpId="0" nodeType="withEffect">
                                  <p:stCondLst>
                                    <p:cond delay="250"/>
                                  </p:stCondLst>
                                  <p:childTnLst>
                                    <p:set>
                                      <p:cBhvr>
                                        <p:cTn id="118" dur="1" fill="hold">
                                          <p:stCondLst>
                                            <p:cond delay="0"/>
                                          </p:stCondLst>
                                        </p:cTn>
                                        <p:tgtEl>
                                          <p:spTgt spid="46"/>
                                        </p:tgtEl>
                                        <p:attrNameLst>
                                          <p:attrName>style.visibility</p:attrName>
                                        </p:attrNameLst>
                                      </p:cBhvr>
                                      <p:to>
                                        <p:strVal val="visible"/>
                                      </p:to>
                                    </p:set>
                                    <p:anim calcmode="lin" valueType="num">
                                      <p:cBhvr additive="base">
                                        <p:cTn id="119" dur="500" fill="hold"/>
                                        <p:tgtEl>
                                          <p:spTgt spid="46"/>
                                        </p:tgtEl>
                                        <p:attrNameLst>
                                          <p:attrName>ppt_x</p:attrName>
                                        </p:attrNameLst>
                                      </p:cBhvr>
                                      <p:tavLst>
                                        <p:tav tm="0">
                                          <p:val>
                                            <p:strVal val="1+#ppt_w/2"/>
                                          </p:val>
                                        </p:tav>
                                        <p:tav tm="100000">
                                          <p:val>
                                            <p:strVal val="#ppt_x"/>
                                          </p:val>
                                        </p:tav>
                                      </p:tavLst>
                                    </p:anim>
                                    <p:anim calcmode="lin" valueType="num">
                                      <p:cBhvr additive="base">
                                        <p:cTn id="12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animBg="1"/>
      <p:bldP spid="8" grpId="0" animBg="1"/>
      <p:bldP spid="9" grpId="0" animBg="1"/>
      <p:bldP spid="10" grpId="0" animBg="1"/>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bldP spid="32" grpId="0">
        <p:tmplLst>
          <p:tmpl>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p:tmplLst>
          <p:tmpl>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41" grpId="0" animBg="1"/>
      <p:bldP spid="42" grpId="0">
        <p:tmplLst>
          <p:tmpl>
            <p:tnLst>
              <p:par>
                <p:cTn presetID="2" presetClass="entr" presetSubtype="2"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1"/>
      <p:bldP spid="45" grpId="0">
        <p:tmplLst>
          <p:tmpl>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 presetClass="entr" presetSubtype="2" decel="10000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oniters">
    <p:spTree>
      <p:nvGrpSpPr>
        <p:cNvPr id="1" name=""/>
        <p:cNvGrpSpPr/>
        <p:nvPr/>
      </p:nvGrpSpPr>
      <p:grpSpPr>
        <a:xfrm>
          <a:off x="0" y="0"/>
          <a:ext cx="0" cy="0"/>
          <a:chOff x="0" y="0"/>
          <a:chExt cx="0" cy="0"/>
        </a:xfrm>
      </p:grpSpPr>
      <p:sp>
        <p:nvSpPr>
          <p:cNvPr id="5" name="正方形/長方形 4"/>
          <p:cNvSpPr/>
          <p:nvPr userDrawn="1"/>
        </p:nvSpPr>
        <p:spPr>
          <a:xfrm>
            <a:off x="-1" y="0"/>
            <a:ext cx="18286413" cy="6583660"/>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テキスト プレースホルダー 7"/>
          <p:cNvSpPr>
            <a:spLocks noGrp="1"/>
          </p:cNvSpPr>
          <p:nvPr>
            <p:ph type="body" sz="quarter" idx="15" hasCustomPrompt="1"/>
          </p:nvPr>
        </p:nvSpPr>
        <p:spPr>
          <a:xfrm>
            <a:off x="412236" y="1208103"/>
            <a:ext cx="6221087" cy="5033903"/>
          </a:xfrm>
          <a:blipFill dpi="0" rotWithShape="1">
            <a:blip r:embed="rId2"/>
            <a:srcRect/>
            <a:stretch>
              <a:fillRect/>
            </a:stretch>
          </a:blipFill>
        </p:spPr>
        <p:txBody>
          <a:bodyPr/>
          <a:lstStyle/>
          <a:p>
            <a:pPr lvl="0"/>
            <a:r>
              <a:rPr kumimoji="1" lang="en-US" altLang="ja-JP" dirty="0" smtClean="0"/>
              <a:t> </a:t>
            </a:r>
            <a:endParaRPr kumimoji="1" lang="ja-JP" altLang="en-US" dirty="0"/>
          </a:p>
        </p:txBody>
      </p:sp>
      <p:sp>
        <p:nvSpPr>
          <p:cNvPr id="10" name="図プレースホルダー 8"/>
          <p:cNvSpPr>
            <a:spLocks noGrp="1"/>
          </p:cNvSpPr>
          <p:nvPr>
            <p:ph type="pic" sz="quarter" idx="16" hasCustomPrompt="1"/>
          </p:nvPr>
        </p:nvSpPr>
        <p:spPr>
          <a:xfrm>
            <a:off x="667031" y="1433128"/>
            <a:ext cx="5733348" cy="3150350"/>
          </a:xfrm>
        </p:spPr>
        <p:txBody>
          <a:bodyPr/>
          <a:lstStyle>
            <a:lvl1pPr>
              <a:defRPr/>
            </a:lvl1pPr>
          </a:lstStyle>
          <a:p>
            <a:r>
              <a:rPr kumimoji="1" lang="en-US" altLang="ja-JP" dirty="0" smtClean="0"/>
              <a:t>Add an image</a:t>
            </a:r>
            <a:endParaRPr kumimoji="1" lang="ja-JP" altLang="en-US" dirty="0"/>
          </a:p>
        </p:txBody>
      </p:sp>
      <p:sp>
        <p:nvSpPr>
          <p:cNvPr id="11" name="テキスト プレースホルダー 7"/>
          <p:cNvSpPr>
            <a:spLocks noGrp="1"/>
          </p:cNvSpPr>
          <p:nvPr>
            <p:ph type="body" sz="quarter" idx="17" hasCustomPrompt="1"/>
          </p:nvPr>
        </p:nvSpPr>
        <p:spPr>
          <a:xfrm>
            <a:off x="11588711" y="1201446"/>
            <a:ext cx="6221087" cy="5033903"/>
          </a:xfrm>
          <a:blipFill dpi="0" rotWithShape="1">
            <a:blip r:embed="rId2"/>
            <a:srcRect/>
            <a:stretch>
              <a:fillRect/>
            </a:stretch>
          </a:blipFill>
        </p:spPr>
        <p:txBody>
          <a:bodyPr/>
          <a:lstStyle/>
          <a:p>
            <a:pPr lvl="0"/>
            <a:r>
              <a:rPr kumimoji="1" lang="en-US" altLang="ja-JP" dirty="0" smtClean="0"/>
              <a:t> </a:t>
            </a:r>
            <a:endParaRPr kumimoji="1" lang="ja-JP" altLang="en-US" dirty="0"/>
          </a:p>
        </p:txBody>
      </p:sp>
      <p:sp>
        <p:nvSpPr>
          <p:cNvPr id="12" name="図プレースホルダー 8"/>
          <p:cNvSpPr>
            <a:spLocks noGrp="1"/>
          </p:cNvSpPr>
          <p:nvPr>
            <p:ph type="pic" sz="quarter" idx="18" hasCustomPrompt="1"/>
          </p:nvPr>
        </p:nvSpPr>
        <p:spPr>
          <a:xfrm>
            <a:off x="11843506" y="1426471"/>
            <a:ext cx="5733348" cy="3150350"/>
          </a:xfrm>
        </p:spPr>
        <p:txBody>
          <a:bodyPr/>
          <a:lstStyle>
            <a:lvl1pPr>
              <a:defRPr/>
            </a:lvl1pPr>
          </a:lstStyle>
          <a:p>
            <a:r>
              <a:rPr kumimoji="1" lang="en-US" altLang="ja-JP" dirty="0" smtClean="0"/>
              <a:t>Add an image</a:t>
            </a:r>
            <a:endParaRPr kumimoji="1" lang="ja-JP" altLang="en-US" dirty="0"/>
          </a:p>
        </p:txBody>
      </p:sp>
      <p:sp>
        <p:nvSpPr>
          <p:cNvPr id="8" name="テキスト プレースホルダー 7"/>
          <p:cNvSpPr>
            <a:spLocks noGrp="1"/>
          </p:cNvSpPr>
          <p:nvPr>
            <p:ph type="body" sz="quarter" idx="14" hasCustomPrompt="1"/>
          </p:nvPr>
        </p:nvSpPr>
        <p:spPr>
          <a:xfrm>
            <a:off x="5546049" y="958035"/>
            <a:ext cx="7197557" cy="5824031"/>
          </a:xfrm>
          <a:blipFill dpi="0" rotWithShape="1">
            <a:blip r:embed="rId2"/>
            <a:srcRect/>
            <a:stretch>
              <a:fillRect/>
            </a:stretch>
          </a:blipFill>
        </p:spPr>
        <p:txBody>
          <a:bodyPr/>
          <a:lstStyle/>
          <a:p>
            <a:pPr lvl="0"/>
            <a:r>
              <a:rPr kumimoji="1" lang="en-US" altLang="ja-JP" dirty="0" smtClean="0"/>
              <a:t> </a:t>
            </a:r>
            <a:endParaRPr kumimoji="1" lang="ja-JP" altLang="en-US" dirty="0"/>
          </a:p>
        </p:txBody>
      </p:sp>
      <p:sp>
        <p:nvSpPr>
          <p:cNvPr id="7" name="図プレースホルダー 8"/>
          <p:cNvSpPr>
            <a:spLocks noGrp="1"/>
          </p:cNvSpPr>
          <p:nvPr>
            <p:ph type="pic" sz="quarter" idx="13" hasCustomPrompt="1"/>
          </p:nvPr>
        </p:nvSpPr>
        <p:spPr>
          <a:xfrm>
            <a:off x="5814679" y="1201445"/>
            <a:ext cx="6660740" cy="3645405"/>
          </a:xfrm>
        </p:spPr>
        <p:txBody>
          <a:bodyPr/>
          <a:lstStyle>
            <a:lvl1pPr>
              <a:defRPr/>
            </a:lvl1pPr>
          </a:lstStyle>
          <a:p>
            <a:r>
              <a:rPr kumimoji="1" lang="en-US" altLang="ja-JP" dirty="0" smtClean="0"/>
              <a:t>Add an image</a:t>
            </a:r>
            <a:endParaRPr kumimoji="1" lang="ja-JP" altLang="en-US" dirty="0"/>
          </a:p>
        </p:txBody>
      </p:sp>
      <p:sp>
        <p:nvSpPr>
          <p:cNvPr id="13"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14" name="直線コネクタ 13"/>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7831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par>
                          <p:cTn id="29" fill="hold">
                            <p:stCondLst>
                              <p:cond delay="2000"/>
                            </p:stCondLst>
                            <p:childTnLst>
                              <p:par>
                                <p:cTn id="30" presetID="2" presetClass="entr" presetSubtype="4" decel="100000" fill="hold" grpId="0" nodeType="afterEffect">
                                  <p:stCondLst>
                                    <p:cond delay="500"/>
                                  </p:stCondLst>
                                  <p:iterate type="wd">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50"/>
                            </p:stCondLst>
                            <p:childTnLst>
                              <p:par>
                                <p:cTn id="35" presetID="16" presetClass="entr" presetSubtype="37"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outVertical)">
                                      <p:cBhvr>
                                        <p:cTn id="37" dur="500"/>
                                        <p:tgtEl>
                                          <p:spTgt spid="14"/>
                                        </p:tgtEl>
                                      </p:cBhvr>
                                    </p:animEffect>
                                  </p:childTnLst>
                                </p:cTn>
                              </p:par>
                            </p:childTnLst>
                          </p:cTn>
                        </p:par>
                        <p:par>
                          <p:cTn id="38" fill="hold">
                            <p:stCondLst>
                              <p:cond delay="3550"/>
                            </p:stCondLst>
                            <p:childTnLst>
                              <p:par>
                                <p:cTn id="39" presetID="2" presetClass="entr" presetSubtype="4" decel="10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tmplLst>
          <p:tmpl>
            <p:tnLst>
              <p:par>
                <p:cTn presetID="14" presetClass="entr" presetSubtype="1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Lst>
      </p:bldP>
      <p:bldP spid="10" grpId="0"/>
      <p:bldP spid="11" grpId="0" animBg="1">
        <p:tmplLst>
          <p:tmpl>
            <p:tnLst>
              <p:par>
                <p:cTn presetID="14" presetClass="entr" presetSubtype="1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randombar(horizontal)">
                      <p:cBhvr>
                        <p:cTn dur="500"/>
                        <p:tgtEl>
                          <p:spTgt spid="11"/>
                        </p:tgtEl>
                      </p:cBhvr>
                    </p:animEffect>
                  </p:childTnLst>
                </p:cTn>
              </p:par>
            </p:tnLst>
          </p:tmpl>
        </p:tmplLst>
      </p:bldP>
      <p:bldP spid="12" grpId="0"/>
      <p:bldP spid="8" grpId="0" animBg="1">
        <p:tmplLst>
          <p:tmpl>
            <p:tnLst>
              <p:par>
                <p:cTn presetID="14" presetClass="entr" presetSubtype="1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randombar(horizontal)">
                      <p:cBhvr>
                        <p:cTn dur="500"/>
                        <p:tgtEl>
                          <p:spTgt spid="8"/>
                        </p:tgtEl>
                      </p:cBhvr>
                    </p:animEffect>
                  </p:childTnLst>
                </p:cTn>
              </p:par>
            </p:tnLst>
          </p:tmpl>
        </p:tmplLst>
      </p:bldP>
      <p:bldP spid="7" grpId="0"/>
      <p:bldP spid="13" grpId="0">
        <p:tmplLst>
          <p:tmpl>
            <p:tnLst>
              <p:par>
                <p:cTn presetID="2" presetClass="entr" presetSubtype="4" decel="100000" fill="hold" nodeType="afterEffect">
                  <p:stCondLst>
                    <p:cond delay="50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Points and Big Tit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32" name="正方形/長方形 31"/>
          <p:cNvSpPr/>
          <p:nvPr userDrawn="1"/>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15" hasCustomPrompt="1"/>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2" hasCustomPrompt="1"/>
          </p:nvPr>
        </p:nvSpPr>
        <p:spPr>
          <a:xfrm>
            <a:off x="727272" y="3405437"/>
            <a:ext cx="16831870" cy="990111"/>
          </a:xfrm>
        </p:spPr>
        <p:txBody>
          <a:bodyPr anchor="ctr">
            <a:noAutofit/>
          </a:bodyPr>
          <a:lstStyle>
            <a:lvl1pPr algn="ctr">
              <a:lnSpc>
                <a:spcPct val="100000"/>
              </a:lnSpc>
              <a:spcBef>
                <a:spcPts val="0"/>
              </a:spcBef>
              <a:defRPr sz="3600" spc="1500" baseline="0">
                <a:solidFill>
                  <a:schemeClr val="bg1"/>
                </a:solidFill>
                <a:latin typeface="+mj-lt"/>
              </a:defRPr>
            </a:lvl1pPr>
          </a:lstStyle>
          <a:p>
            <a:pPr lvl="0"/>
            <a:r>
              <a:rPr lang="en-US" altLang="ja-JP" dirty="0" smtClean="0"/>
              <a:t>TEXT HERE</a:t>
            </a:r>
            <a:endParaRPr lang="en-US" dirty="0"/>
          </a:p>
        </p:txBody>
      </p:sp>
      <p:sp>
        <p:nvSpPr>
          <p:cNvPr id="35" name="図プレースホルダー 7"/>
          <p:cNvSpPr>
            <a:spLocks noGrp="1"/>
          </p:cNvSpPr>
          <p:nvPr>
            <p:ph type="pic" sz="quarter" idx="18" hasCustomPrompt="1"/>
          </p:nvPr>
        </p:nvSpPr>
        <p:spPr>
          <a:xfrm>
            <a:off x="3202547" y="5638555"/>
            <a:ext cx="1530170" cy="1530170"/>
          </a:xfrm>
        </p:spPr>
        <p:txBody>
          <a:bodyPr>
            <a:normAutofit/>
          </a:bodyPr>
          <a:lstStyle>
            <a:lvl1pPr>
              <a:defRPr sz="1600"/>
            </a:lvl1pPr>
          </a:lstStyle>
          <a:p>
            <a:r>
              <a:rPr kumimoji="1" lang="en-US" altLang="ja-JP" dirty="0" smtClean="0"/>
              <a:t>ICON</a:t>
            </a:r>
            <a:endParaRPr kumimoji="1" lang="ja-JP" altLang="en-US" dirty="0"/>
          </a:p>
        </p:txBody>
      </p:sp>
      <p:sp>
        <p:nvSpPr>
          <p:cNvPr id="36" name="テキスト プレースホルダー 11"/>
          <p:cNvSpPr>
            <a:spLocks noGrp="1"/>
          </p:cNvSpPr>
          <p:nvPr>
            <p:ph type="body" sz="quarter" idx="16" hasCustomPrompt="1"/>
          </p:nvPr>
        </p:nvSpPr>
        <p:spPr>
          <a:xfrm>
            <a:off x="162737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17" hasCustomPrompt="1"/>
          </p:nvPr>
        </p:nvSpPr>
        <p:spPr>
          <a:xfrm>
            <a:off x="162737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8" name="図プレースホルダー 7"/>
          <p:cNvSpPr>
            <a:spLocks noGrp="1"/>
          </p:cNvSpPr>
          <p:nvPr>
            <p:ph type="pic" sz="quarter" idx="23" hasCustomPrompt="1"/>
          </p:nvPr>
        </p:nvSpPr>
        <p:spPr>
          <a:xfrm>
            <a:off x="8378122" y="5638555"/>
            <a:ext cx="1530170" cy="1530170"/>
          </a:xfrm>
        </p:spPr>
        <p:txBody>
          <a:bodyPr>
            <a:normAutofit/>
          </a:bodyPr>
          <a:lstStyle>
            <a:lvl1pPr>
              <a:defRPr sz="1600"/>
            </a:lvl1pPr>
          </a:lstStyle>
          <a:p>
            <a:r>
              <a:rPr kumimoji="1" lang="en-US" altLang="ja-JP" dirty="0" smtClean="0"/>
              <a:t>ICON</a:t>
            </a:r>
            <a:endParaRPr kumimoji="1" lang="ja-JP" altLang="en-US" dirty="0"/>
          </a:p>
        </p:txBody>
      </p:sp>
      <p:sp>
        <p:nvSpPr>
          <p:cNvPr id="39" name="テキスト プレースホルダー 11"/>
          <p:cNvSpPr>
            <a:spLocks noGrp="1"/>
          </p:cNvSpPr>
          <p:nvPr>
            <p:ph type="body" sz="quarter" idx="24" hasCustomPrompt="1"/>
          </p:nvPr>
        </p:nvSpPr>
        <p:spPr>
          <a:xfrm>
            <a:off x="6802946"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5" hasCustomPrompt="1"/>
          </p:nvPr>
        </p:nvSpPr>
        <p:spPr>
          <a:xfrm>
            <a:off x="6802946"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41" name="図プレースホルダー 7"/>
          <p:cNvSpPr>
            <a:spLocks noGrp="1"/>
          </p:cNvSpPr>
          <p:nvPr>
            <p:ph type="pic" sz="quarter" idx="26" hasCustomPrompt="1"/>
          </p:nvPr>
        </p:nvSpPr>
        <p:spPr>
          <a:xfrm>
            <a:off x="13553697" y="5638555"/>
            <a:ext cx="1530170" cy="1530170"/>
          </a:xfrm>
        </p:spPr>
        <p:txBody>
          <a:bodyPr>
            <a:normAutofit/>
          </a:bodyPr>
          <a:lstStyle>
            <a:lvl1pPr>
              <a:defRPr sz="1600"/>
            </a:lvl1pPr>
          </a:lstStyle>
          <a:p>
            <a:r>
              <a:rPr kumimoji="1" lang="en-US" altLang="ja-JP" dirty="0" smtClean="0"/>
              <a:t>ICON</a:t>
            </a:r>
            <a:endParaRPr kumimoji="1" lang="ja-JP" altLang="en-US" dirty="0"/>
          </a:p>
        </p:txBody>
      </p:sp>
      <p:sp>
        <p:nvSpPr>
          <p:cNvPr id="42" name="テキスト プレースホルダー 11"/>
          <p:cNvSpPr>
            <a:spLocks noGrp="1"/>
          </p:cNvSpPr>
          <p:nvPr>
            <p:ph type="body" sz="quarter" idx="27" hasCustomPrompt="1"/>
          </p:nvPr>
        </p:nvSpPr>
        <p:spPr>
          <a:xfrm>
            <a:off x="1197852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28" hasCustomPrompt="1"/>
          </p:nvPr>
        </p:nvSpPr>
        <p:spPr>
          <a:xfrm>
            <a:off x="1197852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1659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9" decel="100000" fill="hold" grpId="0" nodeType="afterEffect">
                                  <p:stCondLst>
                                    <p:cond delay="50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850"/>
                            </p:stCondLst>
                            <p:childTnLst>
                              <p:par>
                                <p:cTn id="14" presetID="2" presetClass="entr" presetSubtype="2" decel="100000" fill="hold" grpId="0" nodeType="afterEffect">
                                  <p:stCondLst>
                                    <p:cond delay="0"/>
                                  </p:stCondLst>
                                  <p:iterate type="wd">
                                    <p:tmPct val="10000"/>
                                  </p:iterate>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1+#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childTnLst>
                          </p:cTn>
                        </p:par>
                        <p:par>
                          <p:cTn id="18" fill="hold">
                            <p:stCondLst>
                              <p:cond delay="2400"/>
                            </p:stCondLst>
                            <p:childTnLst>
                              <p:par>
                                <p:cTn id="19" presetID="10" presetClass="entr" presetSubtype="0" fill="hold" grpId="0" nodeType="afterEffect">
                                  <p:stCondLst>
                                    <p:cond delay="25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2" presetClass="entr" presetSubtype="4" decel="100000" fill="hold" grpId="0" nodeType="withEffect">
                                  <p:stCondLst>
                                    <p:cond delay="25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25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childTnLst>
                          </p:cTn>
                        </p:par>
                        <p:par>
                          <p:cTn id="30" fill="hold">
                            <p:stCondLst>
                              <p:cond delay="3150"/>
                            </p:stCondLst>
                            <p:childTnLst>
                              <p:par>
                                <p:cTn id="31" presetID="10" presetClass="entr" presetSubtype="0" fill="hold" grpId="0" nodeType="afterEffect">
                                  <p:stCondLst>
                                    <p:cond delay="5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2" presetClass="entr" presetSubtype="4" decel="100000"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5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par>
                          <p:cTn id="42" fill="hold">
                            <p:stCondLst>
                              <p:cond delay="4150"/>
                            </p:stCondLst>
                            <p:childTnLst>
                              <p:par>
                                <p:cTn id="43" presetID="10" presetClass="entr" presetSubtype="0" fill="hold" grpId="0" nodeType="afterEffect">
                                  <p:stCondLst>
                                    <p:cond delay="5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2" presetClass="entr" presetSubtype="4" decel="100000" fill="hold" grpId="0" nodeType="withEffect">
                                  <p:stCondLst>
                                    <p:cond delay="50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50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tmplLst>
          <p:tmpl>
            <p:tnLst>
              <p:par>
                <p:cTn presetID="2" presetClass="entr" presetSubtype="9" decel="100000" fill="hold" nodeType="afterEffect">
                  <p:stCondLst>
                    <p:cond delay="500"/>
                  </p:stCondLst>
                  <p:iterate type="lt">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0-#ppt_h/2"/>
                          </p:val>
                        </p:tav>
                        <p:tav tm="100000">
                          <p:val>
                            <p:strVal val="#ppt_y"/>
                          </p:val>
                        </p:tav>
                      </p:tavLst>
                    </p:anim>
                  </p:childTnLst>
                </p:cTn>
              </p:par>
            </p:tnLst>
          </p:tmpl>
        </p:tmplLst>
      </p:bldP>
      <p:bldP spid="34" grpId="0"/>
      <p:bldP spid="35" grpId="0"/>
      <p:bldP spid="36" grpId="0"/>
      <p:bldP spid="37" grpId="0"/>
      <p:bldP spid="38" grpId="0"/>
      <p:bldP spid="39" grpId="0"/>
      <p:bldP spid="40" grpId="0"/>
      <p:bldP spid="41" grpId="0"/>
      <p:bldP spid="42" grpId="0"/>
      <p:bldP spid="43"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ne and Pictur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図プレースホルダー 8"/>
          <p:cNvSpPr>
            <a:spLocks noGrp="1"/>
          </p:cNvSpPr>
          <p:nvPr>
            <p:ph type="pic" sz="quarter" idx="12" hasCustomPrompt="1"/>
          </p:nvPr>
        </p:nvSpPr>
        <p:spPr>
          <a:xfrm>
            <a:off x="0" y="-1"/>
            <a:ext cx="18286413" cy="6583661"/>
          </a:xfrm>
        </p:spPr>
        <p:txBody>
          <a:bodyPr/>
          <a:lstStyle>
            <a:lvl1pPr>
              <a:defRPr baseline="0"/>
            </a:lvl1pPr>
          </a:lstStyle>
          <a:p>
            <a:r>
              <a:rPr kumimoji="1" lang="en-US" altLang="ja-JP" dirty="0" smtClean="0"/>
              <a:t>Add an image</a:t>
            </a:r>
            <a:endParaRPr kumimoji="1" lang="ja-JP" altLang="en-US" dirty="0"/>
          </a:p>
        </p:txBody>
      </p:sp>
      <p:sp>
        <p:nvSpPr>
          <p:cNvPr id="13" name="テキスト プレースホルダー 12"/>
          <p:cNvSpPr>
            <a:spLocks noGrp="1"/>
          </p:cNvSpPr>
          <p:nvPr>
            <p:ph type="body" sz="quarter" idx="14" hasCustomPrompt="1"/>
          </p:nvPr>
        </p:nvSpPr>
        <p:spPr>
          <a:xfrm>
            <a:off x="0" y="4063290"/>
            <a:ext cx="18286413" cy="765175"/>
          </a:xfrm>
          <a:solidFill>
            <a:schemeClr val="accent1">
              <a:alpha val="69000"/>
            </a:schemeClr>
          </a:solidFill>
        </p:spPr>
        <p:txBody>
          <a:bodyPr/>
          <a:lstStyle/>
          <a:p>
            <a:pPr lvl="0"/>
            <a:r>
              <a:rPr kumimoji="1" lang="en-US" altLang="ja-JP" dirty="0" smtClean="0"/>
              <a:t> </a:t>
            </a:r>
            <a:endParaRPr kumimoji="1" lang="ja-JP" altLang="en-US" dirty="0"/>
          </a:p>
        </p:txBody>
      </p:sp>
      <p:sp>
        <p:nvSpPr>
          <p:cNvPr id="14" name="テキスト プレースホルダー 12"/>
          <p:cNvSpPr>
            <a:spLocks noGrp="1"/>
          </p:cNvSpPr>
          <p:nvPr>
            <p:ph type="body" sz="quarter" idx="15" hasCustomPrompt="1"/>
          </p:nvPr>
        </p:nvSpPr>
        <p:spPr>
          <a:xfrm>
            <a:off x="0" y="4828951"/>
            <a:ext cx="18286413" cy="1754709"/>
          </a:xfrm>
          <a:solidFill>
            <a:schemeClr val="tx2">
              <a:alpha val="69000"/>
            </a:schemeClr>
          </a:solidFill>
        </p:spPr>
        <p:txBody>
          <a:bodyPr/>
          <a:lstStyle/>
          <a:p>
            <a:pPr lvl="0"/>
            <a:r>
              <a:rPr kumimoji="1" lang="en-US" altLang="ja-JP" dirty="0" smtClean="0"/>
              <a:t> </a:t>
            </a:r>
            <a:endParaRPr kumimoji="1" lang="ja-JP" altLang="en-US" dirty="0"/>
          </a:p>
        </p:txBody>
      </p:sp>
      <p:sp>
        <p:nvSpPr>
          <p:cNvPr id="11" name="テキスト プレースホルダー 10"/>
          <p:cNvSpPr>
            <a:spLocks noGrp="1"/>
          </p:cNvSpPr>
          <p:nvPr>
            <p:ph type="body" sz="quarter" idx="13" hasCustomPrompt="1"/>
          </p:nvPr>
        </p:nvSpPr>
        <p:spPr>
          <a:xfrm>
            <a:off x="1311688" y="823020"/>
            <a:ext cx="3691058" cy="5757015"/>
          </a:xfrm>
          <a:blipFill dpi="0" rotWithShape="1">
            <a:blip r:embed="rId2"/>
            <a:srcRect/>
            <a:stretch>
              <a:fillRect b="-27424"/>
            </a:stretch>
          </a:blipFill>
        </p:spPr>
        <p:txBody>
          <a:bodyPr/>
          <a:lstStyle/>
          <a:p>
            <a:pPr lvl="0"/>
            <a:r>
              <a:rPr kumimoji="1" lang="en-US" altLang="ja-JP" dirty="0" smtClean="0"/>
              <a:t> </a:t>
            </a:r>
            <a:endParaRPr kumimoji="1" lang="ja-JP" altLang="en-US" dirty="0"/>
          </a:p>
        </p:txBody>
      </p:sp>
      <p:sp>
        <p:nvSpPr>
          <p:cNvPr id="15" name="テキスト プレースホルダー 11"/>
          <p:cNvSpPr>
            <a:spLocks noGrp="1"/>
          </p:cNvSpPr>
          <p:nvPr>
            <p:ph type="body" sz="quarter" idx="17" hasCustomPrompt="1"/>
          </p:nvPr>
        </p:nvSpPr>
        <p:spPr>
          <a:xfrm>
            <a:off x="5137761" y="4052646"/>
            <a:ext cx="12421380" cy="773203"/>
          </a:xfrm>
        </p:spPr>
        <p:txBody>
          <a:bodyPr anchor="t">
            <a:noAutofit/>
          </a:bodyPr>
          <a:lstStyle>
            <a:lvl1pPr algn="l">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6" hasCustomPrompt="1"/>
          </p:nvPr>
        </p:nvSpPr>
        <p:spPr>
          <a:xfrm>
            <a:off x="5137761" y="4880358"/>
            <a:ext cx="12421380" cy="1658297"/>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2" name="図プレースホルダー 21"/>
          <p:cNvSpPr>
            <a:spLocks noGrp="1"/>
          </p:cNvSpPr>
          <p:nvPr>
            <p:ph type="pic" sz="quarter" idx="40" hasCustomPrompt="1"/>
          </p:nvPr>
        </p:nvSpPr>
        <p:spPr>
          <a:xfrm>
            <a:off x="1582417" y="1767765"/>
            <a:ext cx="3149600" cy="4816475"/>
          </a:xfrm>
        </p:spPr>
        <p:txBody>
          <a:bodyPr/>
          <a:lstStyle>
            <a:lvl1pPr>
              <a:defRPr/>
            </a:lvl1pPr>
          </a:lstStyle>
          <a:p>
            <a:r>
              <a:rPr kumimoji="1" lang="en-US" altLang="ja-JP" dirty="0" smtClean="0"/>
              <a:t>Add an image</a:t>
            </a:r>
            <a:endParaRPr kumimoji="1" lang="ja-JP" altLang="en-US" dirty="0"/>
          </a:p>
        </p:txBody>
      </p:sp>
      <p:sp>
        <p:nvSpPr>
          <p:cNvPr id="24"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25" name="直線コネクタ 24"/>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7357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750"/>
                            </p:stCondLst>
                            <p:childTnLst>
                              <p:par>
                                <p:cTn id="29" presetID="2" presetClass="entr" presetSubtype="4" decel="100000" fill="hold" grpId="0" nodeType="afterEffect">
                                  <p:stCondLst>
                                    <p:cond delay="500"/>
                                  </p:stCondLst>
                                  <p:iterate type="wd">
                                    <p:tmPct val="10000"/>
                                  </p:iterate>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800"/>
                            </p:stCondLst>
                            <p:childTnLst>
                              <p:par>
                                <p:cTn id="34" presetID="16" presetClass="entr" presetSubtype="37"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3300"/>
                            </p:stCondLst>
                            <p:childTnLst>
                              <p:par>
                                <p:cTn id="38" presetID="2" presetClass="entr" presetSubtype="4" decel="10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animBg="1">
        <p:tmplLst>
          <p:tmpl>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animBg="1">
        <p:tmplLst>
          <p:tmpl>
            <p:tnLst>
              <p:par>
                <p:cTn presetID="14" presetClass="entr" presetSubtype="1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randombar(horizontal)">
                      <p:cBhvr>
                        <p:cTn dur="500"/>
                        <p:tgtEl>
                          <p:spTgt spid="11"/>
                        </p:tgtEl>
                      </p:cBhvr>
                    </p:animEffect>
                  </p:childTnLst>
                </p:cTn>
              </p:par>
            </p:tnLst>
          </p:tmpl>
        </p:tmplLst>
      </p:bldP>
      <p:bldP spid="15" grpId="0">
        <p:tmplLst>
          <p:tmpl>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2" grpId="0"/>
      <p:bldP spid="24" grpId="0">
        <p:tmplLst>
          <p:tmpl>
            <p:tnLst>
              <p:par>
                <p:cTn presetID="2" presetClass="entr" presetSubtype="4" decel="100000" fill="hold" nodeType="afterEffect">
                  <p:stCondLst>
                    <p:cond delay="500"/>
                  </p:stCondLst>
                  <p:iterate type="wd">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6" grpId="0">
        <p:tmplLst>
          <p:tmpl>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正方形/長方形 8"/>
          <p:cNvSpPr/>
          <p:nvPr userDrawn="1"/>
        </p:nvSpPr>
        <p:spPr>
          <a:xfrm>
            <a:off x="-14757" y="329183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7192" y="3722610"/>
            <a:ext cx="18286413"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正方形/長方形 4"/>
          <p:cNvSpPr/>
          <p:nvPr userDrawn="1"/>
        </p:nvSpPr>
        <p:spPr>
          <a:xfrm>
            <a:off x="-1" y="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0" y="417975"/>
            <a:ext cx="18271655"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p:spPr>
        <p:txBody>
          <a:bodyPr/>
          <a:lstStyle>
            <a:lvl1pPr>
              <a:defRPr baseline="0"/>
            </a:lvl1pPr>
          </a:lstStyle>
          <a:p>
            <a:r>
              <a:rPr kumimoji="1" lang="en-US" altLang="ja-JP" dirty="0" smtClean="0"/>
              <a:t> Add an image</a:t>
            </a:r>
            <a:endParaRPr kumimoji="1" lang="ja-JP" altLang="en-US" dirty="0"/>
          </a:p>
        </p:txBody>
      </p:sp>
      <p:sp>
        <p:nvSpPr>
          <p:cNvPr id="11"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 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16" name="直線コネクタ 1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6" hasCustomPrompt="1"/>
          </p:nvPr>
        </p:nvSpPr>
        <p:spPr>
          <a:xfrm>
            <a:off x="9150226" y="1177425"/>
            <a:ext cx="8498925" cy="1445796"/>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17" hasCustomPrompt="1"/>
          </p:nvPr>
        </p:nvSpPr>
        <p:spPr>
          <a:xfrm>
            <a:off x="9150226" y="597995"/>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0" hasCustomPrompt="1"/>
          </p:nvPr>
        </p:nvSpPr>
        <p:spPr>
          <a:xfrm>
            <a:off x="599276" y="4513430"/>
            <a:ext cx="8498925" cy="1395156"/>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41" hasCustomPrompt="1"/>
          </p:nvPr>
        </p:nvSpPr>
        <p:spPr>
          <a:xfrm>
            <a:off x="599276" y="3934000"/>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2539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750"/>
                            </p:stCondLst>
                            <p:childTnLst>
                              <p:par>
                                <p:cTn id="20" presetID="22" presetClass="entr" presetSubtype="2" fill="hold" grpId="0" nodeType="after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3000"/>
                            </p:stCondLst>
                            <p:childTnLst>
                              <p:par>
                                <p:cTn id="24" presetID="22" presetClass="entr" presetSubtype="2"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500"/>
                                        <p:tgtEl>
                                          <p:spTgt spid="23"/>
                                        </p:tgtEl>
                                      </p:cBhvr>
                                    </p:animEffect>
                                  </p:childTnLst>
                                </p:cTn>
                              </p:par>
                            </p:childTnLst>
                          </p:cTn>
                        </p:par>
                        <p:par>
                          <p:cTn id="27" fill="hold">
                            <p:stCondLst>
                              <p:cond delay="3500"/>
                            </p:stCondLst>
                            <p:childTnLst>
                              <p:par>
                                <p:cTn id="28" presetID="22" presetClass="entr" presetSubtype="2" fill="hold" grpId="0" nodeType="afterEffect">
                                  <p:stCondLst>
                                    <p:cond delay="25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2" fill="hold" grpId="0" nodeType="withEffect">
                                  <p:stCondLst>
                                    <p:cond delay="25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par>
                          <p:cTn id="34" fill="hold">
                            <p:stCondLst>
                              <p:cond delay="4250"/>
                            </p:stCondLst>
                            <p:childTnLst>
                              <p:par>
                                <p:cTn id="35" presetID="2" presetClass="entr" presetSubtype="4" decel="100000" fill="hold" grpId="0" nodeType="afterEffect">
                                  <p:stCondLst>
                                    <p:cond delay="500"/>
                                  </p:stCondLst>
                                  <p:iterate type="wd">
                                    <p:tmPct val="10000"/>
                                  </p:iterate>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6" presetClass="entr" presetSubtype="37"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outVertical)">
                                      <p:cBhvr>
                                        <p:cTn id="42" dur="500"/>
                                        <p:tgtEl>
                                          <p:spTgt spid="16"/>
                                        </p:tgtEl>
                                      </p:cBhvr>
                                    </p:animEffect>
                                  </p:childTnLst>
                                </p:cTn>
                              </p:par>
                            </p:childTnLst>
                          </p:cTn>
                        </p:par>
                        <p:par>
                          <p:cTn id="43" fill="hold">
                            <p:stCondLst>
                              <p:cond delay="5800"/>
                            </p:stCondLst>
                            <p:childTnLst>
                              <p:par>
                                <p:cTn id="44" presetID="2" presetClass="entr" presetSubtype="4"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4" grpId="0"/>
      <p:bldP spid="11" grpId="0"/>
      <p:bldP spid="15" grpId="0">
        <p:tmplLst>
          <p:tmpl>
            <p:tnLst>
              <p:par>
                <p:cTn presetID="2" presetClass="entr" presetSubtype="4" decel="100000" fill="hold" nodeType="after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22" presetClass="entr" presetSubtype="8"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22" presetClass="entr" presetSubtype="2"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p:tmplLst>
          <p:tmpl>
            <p:tnLst>
              <p:par>
                <p:cTn presetID="22" presetClass="entr" presetSubtype="2"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Big Images">
    <p:spTree>
      <p:nvGrpSpPr>
        <p:cNvPr id="1" name=""/>
        <p:cNvGrpSpPr/>
        <p:nvPr/>
      </p:nvGrpSpPr>
      <p:grpSpPr>
        <a:xfrm>
          <a:off x="0" y="0"/>
          <a:ext cx="0" cy="0"/>
          <a:chOff x="0" y="0"/>
          <a:chExt cx="0" cy="0"/>
        </a:xfrm>
      </p:grpSpPr>
      <p:sp>
        <p:nvSpPr>
          <p:cNvPr id="8" name="図プレースホルダー 7"/>
          <p:cNvSpPr>
            <a:spLocks noGrp="1"/>
          </p:cNvSpPr>
          <p:nvPr>
            <p:ph type="pic" sz="quarter" idx="12" hasCustomPrompt="1"/>
          </p:nvPr>
        </p:nvSpPr>
        <p:spPr>
          <a:xfrm>
            <a:off x="0" y="0"/>
            <a:ext cx="10425055" cy="6583660"/>
          </a:xfrm>
          <a:custGeom>
            <a:avLst/>
            <a:gdLst/>
            <a:ahLst/>
            <a:cxnLst/>
            <a:rect l="l" t="t" r="r" b="b"/>
            <a:pathLst>
              <a:path w="10425055" h="6583660">
                <a:moveTo>
                  <a:pt x="0" y="0"/>
                </a:moveTo>
                <a:lnTo>
                  <a:pt x="7859770" y="0"/>
                </a:lnTo>
                <a:lnTo>
                  <a:pt x="10425055" y="6583660"/>
                </a:lnTo>
                <a:lnTo>
                  <a:pt x="7859770" y="6583660"/>
                </a:lnTo>
                <a:lnTo>
                  <a:pt x="0" y="6583660"/>
                </a:lnTo>
                <a:close/>
              </a:path>
            </a:pathLst>
          </a:custGeom>
        </p:spPr>
        <p:txBody>
          <a:bodyPr/>
          <a:lstStyle>
            <a:lvl1pPr>
              <a:defRPr/>
            </a:lvl1pPr>
          </a:lstStyle>
          <a:p>
            <a:r>
              <a:rPr kumimoji="1" lang="en-US" altLang="ja-JP" dirty="0" smtClean="0"/>
              <a:t>Add an image</a:t>
            </a:r>
            <a:endParaRPr kumimoji="1" lang="ja-JP" altLang="en-US" dirty="0"/>
          </a:p>
        </p:txBody>
      </p:sp>
      <p:sp>
        <p:nvSpPr>
          <p:cNvPr id="22" name="図プレースホルダー 21"/>
          <p:cNvSpPr>
            <a:spLocks noGrp="1"/>
          </p:cNvSpPr>
          <p:nvPr>
            <p:ph type="pic" sz="quarter" idx="40" hasCustomPrompt="1"/>
          </p:nvPr>
        </p:nvSpPr>
        <p:spPr>
          <a:xfrm>
            <a:off x="5461000" y="3221875"/>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smtClean="0"/>
              <a:t> </a:t>
            </a:r>
            <a:endParaRPr kumimoji="1" lang="ja-JP" altLang="en-US" dirty="0"/>
          </a:p>
        </p:txBody>
      </p:sp>
      <p:sp>
        <p:nvSpPr>
          <p:cNvPr id="12" name="図プレースホルダー 11"/>
          <p:cNvSpPr>
            <a:spLocks noGrp="1"/>
          </p:cNvSpPr>
          <p:nvPr>
            <p:ph type="pic" sz="quarter" idx="13" hasCustomPrompt="1"/>
          </p:nvPr>
        </p:nvSpPr>
        <p:spPr>
          <a:xfrm>
            <a:off x="7838062" y="-2"/>
            <a:ext cx="10448350" cy="6583660"/>
          </a:xfrm>
          <a:custGeom>
            <a:avLst/>
            <a:gdLst/>
            <a:ahLst/>
            <a:cxnLst/>
            <a:rect l="l" t="t" r="r" b="b"/>
            <a:pathLst>
              <a:path w="10448350" h="6583660">
                <a:moveTo>
                  <a:pt x="0" y="0"/>
                </a:moveTo>
                <a:lnTo>
                  <a:pt x="2565285" y="0"/>
                </a:lnTo>
                <a:lnTo>
                  <a:pt x="10425054" y="0"/>
                </a:lnTo>
                <a:lnTo>
                  <a:pt x="10425054" y="1"/>
                </a:lnTo>
                <a:lnTo>
                  <a:pt x="10448350" y="1"/>
                </a:lnTo>
                <a:lnTo>
                  <a:pt x="10448350" y="6583660"/>
                </a:lnTo>
                <a:lnTo>
                  <a:pt x="10425054" y="6583660"/>
                </a:lnTo>
                <a:lnTo>
                  <a:pt x="9000998" y="6583660"/>
                </a:lnTo>
                <a:lnTo>
                  <a:pt x="2565285" y="6583660"/>
                </a:lnTo>
                <a:close/>
              </a:path>
            </a:pathLst>
          </a:cu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 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3"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14" name="直線コネクタ 13"/>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41" hasCustomPrompt="1"/>
          </p:nvPr>
        </p:nvSpPr>
        <p:spPr>
          <a:xfrm>
            <a:off x="5746750" y="3228975"/>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24" name="図プレースホルダー 21"/>
          <p:cNvSpPr>
            <a:spLocks noGrp="1"/>
          </p:cNvSpPr>
          <p:nvPr>
            <p:ph type="pic" sz="quarter" idx="42" hasCustomPrompt="1"/>
          </p:nvPr>
        </p:nvSpPr>
        <p:spPr>
          <a:xfrm>
            <a:off x="8777288" y="2424950"/>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smtClean="0"/>
              <a:t> </a:t>
            </a:r>
            <a:endParaRPr kumimoji="1" lang="ja-JP" altLang="en-US" dirty="0"/>
          </a:p>
        </p:txBody>
      </p:sp>
      <p:sp>
        <p:nvSpPr>
          <p:cNvPr id="25" name="テキスト プレースホルダー 11"/>
          <p:cNvSpPr>
            <a:spLocks noGrp="1"/>
          </p:cNvSpPr>
          <p:nvPr>
            <p:ph type="body" sz="quarter" idx="43" hasCustomPrompt="1"/>
          </p:nvPr>
        </p:nvSpPr>
        <p:spPr>
          <a:xfrm>
            <a:off x="9063038" y="2432050"/>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2125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wipe(right)">
                                      <p:cBhvr>
                                        <p:cTn id="11" dur="500"/>
                                        <p:tgtEl>
                                          <p:spTgt spid="23">
                                            <p:txEl>
                                              <p:pRg st="0" end="0"/>
                                            </p:tx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childTnLst>
                          </p:cTn>
                        </p:par>
                        <p:par>
                          <p:cTn id="15" fill="hold">
                            <p:stCondLst>
                              <p:cond delay="1000"/>
                            </p:stCondLst>
                            <p:childTnLst>
                              <p:par>
                                <p:cTn id="16" presetID="22" presetClass="entr" presetSubtype="2"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left)">
                                      <p:cBhvr>
                                        <p:cTn id="22" dur="500"/>
                                        <p:tgtEl>
                                          <p:spTgt spid="2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500"/>
                            </p:stCondLst>
                            <p:childTnLst>
                              <p:par>
                                <p:cTn id="27" presetID="2" presetClass="entr" presetSubtype="4" decel="100000" fill="hold" grpId="0" nodeType="afterEffect">
                                  <p:stCondLst>
                                    <p:cond delay="500"/>
                                  </p:stCondLst>
                                  <p:iterate type="wd">
                                    <p:tmPct val="10000"/>
                                  </p:iterate>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550"/>
                            </p:stCondLst>
                            <p:childTnLst>
                              <p:par>
                                <p:cTn id="32" presetID="16" presetClass="entr" presetSubtype="37"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par>
                          <p:cTn id="35" fill="hold">
                            <p:stCondLst>
                              <p:cond delay="4050"/>
                            </p:stCondLst>
                            <p:childTnLst>
                              <p:par>
                                <p:cTn id="36" presetID="2" presetClass="entr" presetSubtype="4"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12" grpId="0"/>
      <p:bldP spid="13" grpId="0">
        <p:tmplLst>
          <p:tmpl>
            <p:tnLst>
              <p:par>
                <p:cTn presetID="2" presetClass="entr" presetSubtype="4" decel="100000" fill="hold" nodeType="afterEffect">
                  <p:stCondLst>
                    <p:cond delay="50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2" presetClass="entr" presetSubtype="2"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righ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Contents - BG">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52185392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54" y="1016929"/>
            <a:ext cx="13127627" cy="6236485"/>
          </a:xfrm>
          <a:prstGeom prst="rect">
            <a:avLst/>
          </a:prstGeom>
        </p:spPr>
      </p:pic>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8" name="涙形 7"/>
          <p:cNvSpPr/>
          <p:nvPr userDrawn="1"/>
        </p:nvSpPr>
        <p:spPr>
          <a:xfrm rot="8100000">
            <a:off x="3189655" y="1155774"/>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涙形 8"/>
          <p:cNvSpPr/>
          <p:nvPr userDrawn="1"/>
        </p:nvSpPr>
        <p:spPr>
          <a:xfrm rot="8100000">
            <a:off x="4761885" y="3760571"/>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涙形 9"/>
          <p:cNvSpPr/>
          <p:nvPr userDrawn="1"/>
        </p:nvSpPr>
        <p:spPr>
          <a:xfrm rot="8100000">
            <a:off x="7802845" y="63431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涙形 10"/>
          <p:cNvSpPr/>
          <p:nvPr userDrawn="1"/>
        </p:nvSpPr>
        <p:spPr>
          <a:xfrm rot="8100000">
            <a:off x="11596370" y="1306115"/>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涙形 11"/>
          <p:cNvSpPr/>
          <p:nvPr userDrawn="1"/>
        </p:nvSpPr>
        <p:spPr>
          <a:xfrm rot="8100000">
            <a:off x="8000551" y="3090913"/>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涙形 12"/>
          <p:cNvSpPr/>
          <p:nvPr userDrawn="1"/>
        </p:nvSpPr>
        <p:spPr>
          <a:xfrm rot="8100000">
            <a:off x="13128605" y="418070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テキスト プレースホルダー 11"/>
          <p:cNvSpPr>
            <a:spLocks noGrp="1"/>
          </p:cNvSpPr>
          <p:nvPr>
            <p:ph type="body" sz="quarter" idx="40" hasCustomPrompt="1"/>
          </p:nvPr>
        </p:nvSpPr>
        <p:spPr>
          <a:xfrm>
            <a:off x="611633" y="1652503"/>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41" hasCustomPrompt="1"/>
          </p:nvPr>
        </p:nvSpPr>
        <p:spPr>
          <a:xfrm>
            <a:off x="2112711" y="4108746"/>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42" hasCustomPrompt="1"/>
          </p:nvPr>
        </p:nvSpPr>
        <p:spPr>
          <a:xfrm>
            <a:off x="5227143" y="944025"/>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43" hasCustomPrompt="1"/>
          </p:nvPr>
        </p:nvSpPr>
        <p:spPr>
          <a:xfrm>
            <a:off x="9488346" y="3741660"/>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44" hasCustomPrompt="1"/>
          </p:nvPr>
        </p:nvSpPr>
        <p:spPr>
          <a:xfrm>
            <a:off x="13082603" y="1595703"/>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45" hasCustomPrompt="1"/>
          </p:nvPr>
        </p:nvSpPr>
        <p:spPr>
          <a:xfrm>
            <a:off x="14595806" y="4361482"/>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6" hasCustomPrompt="1"/>
          </p:nvPr>
        </p:nvSpPr>
        <p:spPr>
          <a:xfrm>
            <a:off x="3314987" y="1076656"/>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1" name="テキスト プレースホルダー 11"/>
          <p:cNvSpPr>
            <a:spLocks noGrp="1"/>
          </p:cNvSpPr>
          <p:nvPr>
            <p:ph type="body" sz="quarter" idx="47" hasCustomPrompt="1"/>
          </p:nvPr>
        </p:nvSpPr>
        <p:spPr>
          <a:xfrm>
            <a:off x="4875156" y="3681453"/>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2" name="テキスト プレースホルダー 11"/>
          <p:cNvSpPr>
            <a:spLocks noGrp="1"/>
          </p:cNvSpPr>
          <p:nvPr>
            <p:ph type="body" sz="quarter" idx="48" hasCustomPrompt="1"/>
          </p:nvPr>
        </p:nvSpPr>
        <p:spPr>
          <a:xfrm>
            <a:off x="7922146" y="559279"/>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3" name="テキスト プレースホルダー 11"/>
          <p:cNvSpPr>
            <a:spLocks noGrp="1"/>
          </p:cNvSpPr>
          <p:nvPr>
            <p:ph type="body" sz="quarter" idx="49" hasCustomPrompt="1"/>
          </p:nvPr>
        </p:nvSpPr>
        <p:spPr>
          <a:xfrm>
            <a:off x="8119852" y="3011795"/>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4" name="テキスト プレースホルダー 11"/>
          <p:cNvSpPr>
            <a:spLocks noGrp="1"/>
          </p:cNvSpPr>
          <p:nvPr>
            <p:ph type="body" sz="quarter" idx="50" hasCustomPrompt="1"/>
          </p:nvPr>
        </p:nvSpPr>
        <p:spPr>
          <a:xfrm>
            <a:off x="11718778" y="1226997"/>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5" name="テキスト プレースホルダー 11"/>
          <p:cNvSpPr>
            <a:spLocks noGrp="1"/>
          </p:cNvSpPr>
          <p:nvPr>
            <p:ph type="body" sz="quarter" idx="51" hasCustomPrompt="1"/>
          </p:nvPr>
        </p:nvSpPr>
        <p:spPr>
          <a:xfrm>
            <a:off x="13247906" y="4101584"/>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Tree>
    <p:extLst>
      <p:ext uri="{BB962C8B-B14F-4D97-AF65-F5344CB8AC3E}">
        <p14:creationId xmlns:p14="http://schemas.microsoft.com/office/powerpoint/2010/main" val="381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50"/>
                            </p:stCondLst>
                            <p:childTnLst>
                              <p:par>
                                <p:cTn id="14" presetID="16" presetClass="entr" presetSubtype="37"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1550"/>
                            </p:stCondLst>
                            <p:childTnLst>
                              <p:par>
                                <p:cTn id="18" presetID="2" presetClass="entr" presetSubtype="4"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50"/>
                            </p:stCondLst>
                            <p:childTnLst>
                              <p:par>
                                <p:cTn id="23" presetID="2" presetClass="entr" presetSubtype="1"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1" decel="100000" fill="hold" grpId="0"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 calcmode="lin" valueType="num">
                                      <p:cBhvr additive="base">
                                        <p:cTn id="2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2550"/>
                            </p:stCondLst>
                            <p:childTnLst>
                              <p:par>
                                <p:cTn id="32" presetID="2" presetClass="entr" presetSubtype="8" decel="10000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050"/>
                            </p:stCondLst>
                            <p:childTnLst>
                              <p:par>
                                <p:cTn id="37" presetID="2" presetClass="entr" presetSubtype="1"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 calcmode="lin" valueType="num">
                                      <p:cBhvr additive="base">
                                        <p:cTn id="4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45" fill="hold">
                            <p:stCondLst>
                              <p:cond delay="3550"/>
                            </p:stCondLst>
                            <p:childTnLst>
                              <p:par>
                                <p:cTn id="46" presetID="2" presetClass="entr" presetSubtype="8" decel="1000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4050"/>
                            </p:stCondLst>
                            <p:childTnLst>
                              <p:par>
                                <p:cTn id="51" presetID="2" presetClass="entr" presetSubtype="1" decel="10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0-#ppt_h/2"/>
                                          </p:val>
                                        </p:tav>
                                        <p:tav tm="100000">
                                          <p:val>
                                            <p:strVal val="#ppt_y"/>
                                          </p:val>
                                        </p:tav>
                                      </p:tavLst>
                                    </p:anim>
                                  </p:childTnLst>
                                </p:cTn>
                              </p:par>
                              <p:par>
                                <p:cTn id="55" presetID="2" presetClass="entr" presetSubtype="1" decel="100000" fill="hold" grpId="0" nodeType="with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 calcmode="lin" valueType="num">
                                      <p:cBhvr additive="base">
                                        <p:cTn id="5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4550"/>
                            </p:stCondLst>
                            <p:childTnLst>
                              <p:par>
                                <p:cTn id="60" presetID="2" presetClass="entr" presetSubtype="8" decel="10000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50"/>
                            </p:stCondLst>
                            <p:childTnLst>
                              <p:par>
                                <p:cTn id="65" presetID="2" presetClass="entr" presetSubtype="1" decel="10000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 calcmode="lin" valueType="num">
                                      <p:cBhvr additive="base">
                                        <p:cTn id="7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73" fill="hold">
                            <p:stCondLst>
                              <p:cond delay="5550"/>
                            </p:stCondLst>
                            <p:childTnLst>
                              <p:par>
                                <p:cTn id="74" presetID="2" presetClass="entr" presetSubtype="2" decel="10000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1+#ppt_w/2"/>
                                          </p:val>
                                        </p:tav>
                                        <p:tav tm="100000">
                                          <p:val>
                                            <p:strVal val="#ppt_x"/>
                                          </p:val>
                                        </p:tav>
                                      </p:tavLst>
                                    </p:anim>
                                    <p:anim calcmode="lin" valueType="num">
                                      <p:cBhvr additive="base">
                                        <p:cTn id="77" dur="500" fill="hold"/>
                                        <p:tgtEl>
                                          <p:spTgt spid="17"/>
                                        </p:tgtEl>
                                        <p:attrNameLst>
                                          <p:attrName>ppt_y</p:attrName>
                                        </p:attrNameLst>
                                      </p:cBhvr>
                                      <p:tavLst>
                                        <p:tav tm="0">
                                          <p:val>
                                            <p:strVal val="#ppt_y"/>
                                          </p:val>
                                        </p:tav>
                                        <p:tav tm="100000">
                                          <p:val>
                                            <p:strVal val="#ppt_y"/>
                                          </p:val>
                                        </p:tav>
                                      </p:tavLst>
                                    </p:anim>
                                  </p:childTnLst>
                                </p:cTn>
                              </p:par>
                            </p:childTnLst>
                          </p:cTn>
                        </p:par>
                        <p:par>
                          <p:cTn id="78" fill="hold">
                            <p:stCondLst>
                              <p:cond delay="6050"/>
                            </p:stCondLst>
                            <p:childTnLst>
                              <p:par>
                                <p:cTn id="79" presetID="2" presetClass="entr" presetSubtype="1" decel="10000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anim calcmode="lin" valueType="num">
                                      <p:cBhvr additive="base">
                                        <p:cTn id="8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87" fill="hold">
                            <p:stCondLst>
                              <p:cond delay="6550"/>
                            </p:stCondLst>
                            <p:childTnLst>
                              <p:par>
                                <p:cTn id="88" presetID="2" presetClass="entr" presetSubtype="2" decel="100000"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1+#ppt_w/2"/>
                                          </p:val>
                                        </p:tav>
                                        <p:tav tm="100000">
                                          <p:val>
                                            <p:strVal val="#ppt_x"/>
                                          </p:val>
                                        </p:tav>
                                      </p:tavLst>
                                    </p:anim>
                                    <p:anim calcmode="lin" valueType="num">
                                      <p:cBhvr additive="base">
                                        <p:cTn id="91" dur="500" fill="hold"/>
                                        <p:tgtEl>
                                          <p:spTgt spid="18"/>
                                        </p:tgtEl>
                                        <p:attrNameLst>
                                          <p:attrName>ppt_y</p:attrName>
                                        </p:attrNameLst>
                                      </p:cBhvr>
                                      <p:tavLst>
                                        <p:tav tm="0">
                                          <p:val>
                                            <p:strVal val="#ppt_y"/>
                                          </p:val>
                                        </p:tav>
                                        <p:tav tm="100000">
                                          <p:val>
                                            <p:strVal val="#ppt_y"/>
                                          </p:val>
                                        </p:tav>
                                      </p:tavLst>
                                    </p:anim>
                                  </p:childTnLst>
                                </p:cTn>
                              </p:par>
                            </p:childTnLst>
                          </p:cTn>
                        </p:par>
                        <p:par>
                          <p:cTn id="92" fill="hold">
                            <p:stCondLst>
                              <p:cond delay="7050"/>
                            </p:stCondLst>
                            <p:childTnLst>
                              <p:par>
                                <p:cTn id="93" presetID="2" presetClass="entr" presetSubtype="1" decel="10000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fill="hold"/>
                                        <p:tgtEl>
                                          <p:spTgt spid="13"/>
                                        </p:tgtEl>
                                        <p:attrNameLst>
                                          <p:attrName>ppt_x</p:attrName>
                                        </p:attrNameLst>
                                      </p:cBhvr>
                                      <p:tavLst>
                                        <p:tav tm="0">
                                          <p:val>
                                            <p:strVal val="#ppt_x"/>
                                          </p:val>
                                        </p:tav>
                                        <p:tav tm="100000">
                                          <p:val>
                                            <p:strVal val="#ppt_x"/>
                                          </p:val>
                                        </p:tav>
                                      </p:tavLst>
                                    </p:anim>
                                    <p:anim calcmode="lin" valueType="num">
                                      <p:cBhvr additive="base">
                                        <p:cTn id="96" dur="500" fill="hold"/>
                                        <p:tgtEl>
                                          <p:spTgt spid="13"/>
                                        </p:tgtEl>
                                        <p:attrNameLst>
                                          <p:attrName>ppt_y</p:attrName>
                                        </p:attrNameLst>
                                      </p:cBhvr>
                                      <p:tavLst>
                                        <p:tav tm="0">
                                          <p:val>
                                            <p:strVal val="0-#ppt_h/2"/>
                                          </p:val>
                                        </p:tav>
                                        <p:tav tm="100000">
                                          <p:val>
                                            <p:strVal val="#ppt_y"/>
                                          </p:val>
                                        </p:tav>
                                      </p:tavLst>
                                    </p:anim>
                                  </p:childTnLst>
                                </p:cTn>
                              </p:par>
                              <p:par>
                                <p:cTn id="97" presetID="2" presetClass="entr" presetSubtype="1" decel="100000" fill="hold" grpId="0" nodeType="with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 calcmode="lin" valueType="num">
                                      <p:cBhvr additive="base">
                                        <p:cTn id="9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01" fill="hold">
                            <p:stCondLst>
                              <p:cond delay="7550"/>
                            </p:stCondLst>
                            <p:childTnLst>
                              <p:par>
                                <p:cTn id="102" presetID="2" presetClass="entr" presetSubtype="2" decel="100000" fill="hold" grpId="0"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animBg="1"/>
      <p:bldP spid="9" grpId="0" animBg="1"/>
      <p:bldP spid="10" grpId="0" animBg="1"/>
      <p:bldP spid="11" grpId="0" animBg="1"/>
      <p:bldP spid="12" grpId="0" animBg="1"/>
      <p:bldP spid="13" grpId="0" animBg="1"/>
      <p:bldP spid="14" grpId="0">
        <p:tmplLst>
          <p:tmpl>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tmplLst>
          <p:tmpl>
            <p:tnLst>
              <p:par>
                <p:cTn presetID="2" presetClass="entr" presetSubtype="8"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 presetClass="entr" presetSubtype="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2"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54" y="1016929"/>
            <a:ext cx="13127627" cy="6236485"/>
          </a:xfrm>
          <a:prstGeom prst="rect">
            <a:avLst/>
          </a:prstGeom>
        </p:spPr>
      </p:pic>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5521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50"/>
                            </p:stCondLst>
                            <p:childTnLst>
                              <p:par>
                                <p:cTn id="14" presetID="16" presetClass="entr" presetSubtype="37"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1550"/>
                            </p:stCondLst>
                            <p:childTnLst>
                              <p:par>
                                <p:cTn id="18" presetID="2" presetClass="entr" presetSubtype="4"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39" hasCustomPrompt="1"/>
          </p:nvPr>
        </p:nvSpPr>
        <p:spPr>
          <a:xfrm>
            <a:off x="2097255" y="4558434"/>
            <a:ext cx="14102428" cy="1935215"/>
          </a:xfrm>
        </p:spPr>
        <p:txBody>
          <a:bodyPr anchor="t">
            <a:noAutofit/>
          </a:bodyPr>
          <a:lstStyle>
            <a:lvl1pPr algn="ctr">
              <a:lnSpc>
                <a:spcPct val="120000"/>
              </a:lnSpc>
              <a:spcBef>
                <a:spcPts val="0"/>
              </a:spcBef>
              <a:defRPr sz="2400">
                <a:solidFill>
                  <a:schemeClr val="accent1"/>
                </a:solidFill>
                <a:latin typeface="+mn-lt"/>
              </a:defRPr>
            </a:lvl1pPr>
          </a:lstStyle>
          <a:p>
            <a:pPr lvl="0"/>
            <a:r>
              <a:rPr lang="en-US" altLang="ja-JP" dirty="0" smtClean="0"/>
              <a:t>Text Here</a:t>
            </a:r>
            <a:endParaRPr lang="en-US" dirty="0"/>
          </a:p>
        </p:txBody>
      </p:sp>
      <p:sp>
        <p:nvSpPr>
          <p:cNvPr id="6" name="図プレースホルダー 7"/>
          <p:cNvSpPr>
            <a:spLocks noGrp="1"/>
          </p:cNvSpPr>
          <p:nvPr>
            <p:ph type="pic" sz="quarter" idx="18" hasCustomPrompt="1"/>
          </p:nvPr>
        </p:nvSpPr>
        <p:spPr>
          <a:xfrm>
            <a:off x="8357297" y="2938255"/>
            <a:ext cx="1550994" cy="1550994"/>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72241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6" grpId="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arning">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39" hasCustomPrompt="1"/>
          </p:nvPr>
        </p:nvSpPr>
        <p:spPr>
          <a:xfrm>
            <a:off x="2097255" y="2623220"/>
            <a:ext cx="14102428" cy="6300700"/>
          </a:xfrm>
        </p:spPr>
        <p:txBody>
          <a:bodyPr anchor="t">
            <a:noAutofit/>
          </a:bodyPr>
          <a:lstStyle>
            <a:lvl1pPr marL="432000" indent="-432000" algn="l">
              <a:lnSpc>
                <a:spcPct val="120000"/>
              </a:lnSpc>
              <a:spcBef>
                <a:spcPts val="1200"/>
              </a:spcBef>
              <a:buFont typeface="Wingdings" panose="05000000000000000000" pitchFamily="2" charset="2"/>
              <a:buChar char="u"/>
              <a:defRPr sz="2400">
                <a:solidFill>
                  <a:schemeClr val="tx1"/>
                </a:solidFill>
                <a:latin typeface="+mn-lt"/>
              </a:defRPr>
            </a:lvl1pPr>
            <a:lvl2pPr marL="900000" indent="-432000">
              <a:buFont typeface="Wingdings" panose="05000000000000000000" pitchFamily="2" charset="2"/>
              <a:buChar char="l"/>
              <a:defRPr sz="2400">
                <a:solidFill>
                  <a:schemeClr val="tx1">
                    <a:lumMod val="60000"/>
                    <a:lumOff val="40000"/>
                  </a:schemeClr>
                </a:solidFill>
              </a:defRPr>
            </a:lvl2pPr>
          </a:lstStyle>
          <a:p>
            <a:pPr lvl="0"/>
            <a:r>
              <a:rPr lang="en-US" altLang="ja-JP" dirty="0" smtClean="0"/>
              <a:t>Text Here</a:t>
            </a:r>
          </a:p>
          <a:p>
            <a:pPr lvl="1"/>
            <a:r>
              <a:rPr lang="en-US" dirty="0" smtClean="0"/>
              <a:t>ssss</a:t>
            </a:r>
            <a:endParaRPr lang="en-US" dirty="0"/>
          </a:p>
        </p:txBody>
      </p:sp>
      <p:sp>
        <p:nvSpPr>
          <p:cNvPr id="6" name="図プレースホルダー 7"/>
          <p:cNvSpPr>
            <a:spLocks noGrp="1"/>
          </p:cNvSpPr>
          <p:nvPr>
            <p:ph type="pic" sz="quarter" idx="18" hasCustomPrompt="1"/>
          </p:nvPr>
        </p:nvSpPr>
        <p:spPr>
          <a:xfrm>
            <a:off x="8357297" y="1003040"/>
            <a:ext cx="1550994" cy="1550994"/>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141597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6" grpId="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62802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50"/>
                            </p:stCondLst>
                            <p:childTnLst>
                              <p:par>
                                <p:cTn id="10" presetID="16" presetClass="entr" presetSubtype="37"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par>
                          <p:cTn id="13" fill="hold">
                            <p:stCondLst>
                              <p:cond delay="1050"/>
                            </p:stCondLst>
                            <p:childTnLst>
                              <p:par>
                                <p:cTn id="14" presetID="2" presetClass="entr" presetSubtype="4"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Tree>
    <p:extLst>
      <p:ext uri="{BB962C8B-B14F-4D97-AF65-F5344CB8AC3E}">
        <p14:creationId xmlns:p14="http://schemas.microsoft.com/office/powerpoint/2010/main" val="399130110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3357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6808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 Text">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11"/>
          <p:cNvSpPr>
            <a:spLocks noGrp="1"/>
          </p:cNvSpPr>
          <p:nvPr>
            <p:ph type="body" sz="quarter" idx="15" hasCustomPrompt="1"/>
          </p:nvPr>
        </p:nvSpPr>
        <p:spPr>
          <a:xfrm>
            <a:off x="6757941" y="1700618"/>
            <a:ext cx="10396155" cy="3240360"/>
          </a:xfrm>
        </p:spPr>
        <p:txBody>
          <a:bodyPr anchor="b">
            <a:noAutofit/>
          </a:bodyPr>
          <a:lstStyle>
            <a:lvl1pPr algn="l">
              <a:lnSpc>
                <a:spcPct val="90000"/>
              </a:lnSpc>
              <a:spcBef>
                <a:spcPts val="0"/>
              </a:spcBef>
              <a:defRPr sz="7200" spc="600" baseline="0">
                <a:solidFill>
                  <a:schemeClr val="tx1"/>
                </a:solidFill>
                <a:latin typeface="+mj-lt"/>
              </a:defRPr>
            </a:lvl1pPr>
          </a:lstStyle>
          <a:p>
            <a:pPr lvl="0"/>
            <a:r>
              <a:rPr lang="en-US" altLang="ja-JP" dirty="0" smtClean="0"/>
              <a:t>TEXT HERE</a:t>
            </a:r>
            <a:endParaRPr lang="en-US" dirty="0"/>
          </a:p>
        </p:txBody>
      </p:sp>
      <p:sp>
        <p:nvSpPr>
          <p:cNvPr id="5" name="テキスト プレースホルダー 11"/>
          <p:cNvSpPr>
            <a:spLocks noGrp="1"/>
          </p:cNvSpPr>
          <p:nvPr>
            <p:ph type="body" sz="quarter" idx="23" hasCustomPrompt="1"/>
          </p:nvPr>
        </p:nvSpPr>
        <p:spPr>
          <a:xfrm>
            <a:off x="6757941" y="4985982"/>
            <a:ext cx="10396155" cy="3307868"/>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26345838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3" name="正方形/長方形 2"/>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図プレースホルダー 17"/>
          <p:cNvSpPr>
            <a:spLocks noGrp="1"/>
          </p:cNvSpPr>
          <p:nvPr>
            <p:ph type="pic" sz="quarter" idx="11" hasCustomPrompt="1"/>
          </p:nvPr>
        </p:nvSpPr>
        <p:spPr>
          <a:xfrm>
            <a:off x="9356370" y="5829299"/>
            <a:ext cx="8930042" cy="3285766"/>
          </a:xfrm>
          <a:custGeom>
            <a:avLst/>
            <a:gdLst/>
            <a:ahLst/>
            <a:cxnLst/>
            <a:rect l="l" t="t" r="r" b="b"/>
            <a:pathLst>
              <a:path w="8930042" h="3285766">
                <a:moveTo>
                  <a:pt x="1032594" y="0"/>
                </a:moveTo>
                <a:lnTo>
                  <a:pt x="8930042" y="0"/>
                </a:lnTo>
                <a:lnTo>
                  <a:pt x="8930042" y="3278042"/>
                </a:lnTo>
                <a:lnTo>
                  <a:pt x="1035115" y="3278042"/>
                </a:lnTo>
                <a:lnTo>
                  <a:pt x="1035115" y="3285766"/>
                </a:lnTo>
                <a:lnTo>
                  <a:pt x="1032681" y="3278042"/>
                </a:lnTo>
                <a:lnTo>
                  <a:pt x="1032594" y="3278042"/>
                </a:lnTo>
                <a:lnTo>
                  <a:pt x="1032594" y="3277764"/>
                </a:lnTo>
                <a:lnTo>
                  <a:pt x="0" y="401"/>
                </a:lnTo>
                <a:lnTo>
                  <a:pt x="1032594" y="401"/>
                </a:lnTo>
                <a:close/>
              </a:path>
            </a:pathLst>
          </a:custGeom>
        </p:spPr>
        <p:txBody>
          <a:bodyPr/>
          <a:lstStyle>
            <a:lvl1pPr>
              <a:defRPr baseline="0"/>
            </a:lvl1pPr>
          </a:lstStyle>
          <a:p>
            <a:r>
              <a:rPr kumimoji="1" lang="en-US" altLang="ja-JP" dirty="0" smtClean="0"/>
              <a:t>  Add an image</a:t>
            </a:r>
            <a:endParaRPr kumimoji="1" lang="ja-JP" altLang="en-US" dirty="0"/>
          </a:p>
        </p:txBody>
      </p:sp>
      <p:grpSp>
        <p:nvGrpSpPr>
          <p:cNvPr id="9" name="グループ化 8"/>
          <p:cNvGrpSpPr/>
          <p:nvPr userDrawn="1"/>
        </p:nvGrpSpPr>
        <p:grpSpPr>
          <a:xfrm>
            <a:off x="0" y="0"/>
            <a:ext cx="10763386" cy="10284621"/>
            <a:chOff x="0" y="0"/>
            <a:chExt cx="10763386" cy="10284621"/>
          </a:xfrm>
        </p:grpSpPr>
        <p:sp>
          <p:nvSpPr>
            <p:cNvPr id="6" name="直角三角形 5"/>
            <p:cNvSpPr/>
            <p:nvPr userDrawn="1"/>
          </p:nvSpPr>
          <p:spPr>
            <a:xfrm>
              <a:off x="7523026" y="0"/>
              <a:ext cx="3240360" cy="1028462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userDrawn="1"/>
          </p:nvSpPr>
          <p:spPr>
            <a:xfrm>
              <a:off x="0" y="0"/>
              <a:ext cx="7523026" cy="1027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4" name="図プレースホルダー 13"/>
          <p:cNvSpPr>
            <a:spLocks noGrp="1"/>
          </p:cNvSpPr>
          <p:nvPr>
            <p:ph type="pic" sz="quarter" idx="10" hasCustomPrompt="1"/>
          </p:nvPr>
        </p:nvSpPr>
        <p:spPr>
          <a:xfrm>
            <a:off x="2522" y="1183061"/>
            <a:ext cx="8928474" cy="3280389"/>
          </a:xfrm>
          <a:custGeom>
            <a:avLst/>
            <a:gdLst/>
            <a:ahLst/>
            <a:cxnLst/>
            <a:rect l="l" t="t" r="r" b="b"/>
            <a:pathLst>
              <a:path w="8928474" h="3280389">
                <a:moveTo>
                  <a:pt x="7894927" y="0"/>
                </a:moveTo>
                <a:lnTo>
                  <a:pt x="7897361" y="7724"/>
                </a:lnTo>
                <a:lnTo>
                  <a:pt x="7897448" y="7724"/>
                </a:lnTo>
                <a:lnTo>
                  <a:pt x="7897448" y="8002"/>
                </a:lnTo>
                <a:lnTo>
                  <a:pt x="8928474" y="3280389"/>
                </a:lnTo>
                <a:lnTo>
                  <a:pt x="0" y="3280389"/>
                </a:lnTo>
                <a:lnTo>
                  <a:pt x="0" y="7724"/>
                </a:lnTo>
                <a:lnTo>
                  <a:pt x="7894927" y="7724"/>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19" name="テキスト プレースホルダー 11"/>
          <p:cNvSpPr>
            <a:spLocks noGrp="1"/>
          </p:cNvSpPr>
          <p:nvPr>
            <p:ph type="body" sz="quarter" idx="15" hasCustomPrompt="1"/>
          </p:nvPr>
        </p:nvSpPr>
        <p:spPr>
          <a:xfrm>
            <a:off x="649961" y="5622044"/>
            <a:ext cx="7922539" cy="1794756"/>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6" hasCustomPrompt="1"/>
          </p:nvPr>
        </p:nvSpPr>
        <p:spPr>
          <a:xfrm>
            <a:off x="637261" y="4599214"/>
            <a:ext cx="7922539" cy="1040615"/>
          </a:xfrm>
        </p:spPr>
        <p:txBody>
          <a:bodyPr anchor="b">
            <a:noAutofit/>
          </a:bodyPr>
          <a:lstStyle>
            <a:lvl1pPr algn="l">
              <a:lnSpc>
                <a:spcPct val="100000"/>
              </a:lnSpc>
              <a:spcBef>
                <a:spcPts val="0"/>
              </a:spcBef>
              <a:defRPr sz="4800" spc="300">
                <a:solidFill>
                  <a:schemeClr val="bg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17" hasCustomPrompt="1"/>
          </p:nvPr>
        </p:nvSpPr>
        <p:spPr>
          <a:xfrm>
            <a:off x="9793961" y="3678944"/>
            <a:ext cx="7922539" cy="1794756"/>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18" hasCustomPrompt="1"/>
          </p:nvPr>
        </p:nvSpPr>
        <p:spPr>
          <a:xfrm>
            <a:off x="9781261" y="2656114"/>
            <a:ext cx="7922539" cy="1040615"/>
          </a:xfrm>
        </p:spPr>
        <p:txBody>
          <a:bodyPr anchor="b">
            <a:noAutofit/>
          </a:bodyPr>
          <a:lstStyle>
            <a:lvl1pPr algn="l">
              <a:lnSpc>
                <a:spcPct val="100000"/>
              </a:lnSpc>
              <a:spcBef>
                <a:spcPts val="0"/>
              </a:spcBef>
              <a:defRPr sz="4800" spc="300">
                <a:solidFill>
                  <a:schemeClr val="tx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2706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2" fill="hold" grpId="0" nodeType="afterEffect">
                                  <p:stCondLst>
                                    <p:cond delay="25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par>
                          <p:cTn id="21" fill="hold">
                            <p:stCondLst>
                              <p:cond delay="2000"/>
                            </p:stCondLst>
                            <p:childTnLst>
                              <p:par>
                                <p:cTn id="22" presetID="2" presetClass="entr" presetSubtype="2" decel="100000" fill="hold" grpId="0" nodeType="after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additive="base">
                                        <p:cTn id="2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2">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21">
                                            <p:txEl>
                                              <p:pRg st="0" end="0"/>
                                            </p:txEl>
                                          </p:spTgt>
                                        </p:tgtEl>
                                        <p:attrNameLst>
                                          <p:attrName>style.visibility</p:attrName>
                                        </p:attrNameLst>
                                      </p:cBhvr>
                                      <p:to>
                                        <p:strVal val="visible"/>
                                      </p:to>
                                    </p:set>
                                    <p:anim calcmode="lin" valueType="num">
                                      <p:cBhvr additive="base">
                                        <p:cTn id="28"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9" grpId="0" build="p">
        <p:tmplLst>
          <p:tmpl lvl="1">
            <p:tnLst>
              <p:par>
                <p:cTn presetID="2" presetClass="entr" presetSubtype="8"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sp>
        <p:nvSpPr>
          <p:cNvPr id="15" name="正方形/長方形 14"/>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図プレースホルダー 5"/>
          <p:cNvSpPr>
            <a:spLocks noGrp="1"/>
          </p:cNvSpPr>
          <p:nvPr>
            <p:ph type="pic" sz="quarter" idx="12" hasCustomPrompt="1"/>
          </p:nvPr>
        </p:nvSpPr>
        <p:spPr>
          <a:xfrm>
            <a:off x="38182" y="43542"/>
            <a:ext cx="3600000" cy="3600000"/>
          </a:xfrm>
          <a:solidFill>
            <a:schemeClr val="accent1">
              <a:lumMod val="40000"/>
              <a:lumOff val="60000"/>
            </a:schemeClr>
          </a:solidFill>
        </p:spPr>
        <p:txBody>
          <a:bodyPr/>
          <a:lstStyle>
            <a:lvl1pPr>
              <a:defRPr sz="1800"/>
            </a:lvl1pPr>
          </a:lstStyle>
          <a:p>
            <a:r>
              <a:rPr kumimoji="1" lang="en-US" altLang="ja-JP" dirty="0" smtClean="0"/>
              <a:t>Add an image</a:t>
            </a:r>
            <a:endParaRPr kumimoji="1" lang="ja-JP" altLang="en-US" dirty="0"/>
          </a:p>
        </p:txBody>
      </p:sp>
      <p:sp>
        <p:nvSpPr>
          <p:cNvPr id="4" name="図プレースホルダー 5"/>
          <p:cNvSpPr>
            <a:spLocks noGrp="1"/>
          </p:cNvSpPr>
          <p:nvPr>
            <p:ph type="pic" sz="quarter" idx="13" hasCustomPrompt="1"/>
          </p:nvPr>
        </p:nvSpPr>
        <p:spPr>
          <a:xfrm>
            <a:off x="3687753" y="43542"/>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5" name="図プレースホルダー 5"/>
          <p:cNvSpPr>
            <a:spLocks noGrp="1"/>
          </p:cNvSpPr>
          <p:nvPr>
            <p:ph type="pic" sz="quarter" idx="14" hasCustomPrompt="1"/>
          </p:nvPr>
        </p:nvSpPr>
        <p:spPr>
          <a:xfrm>
            <a:off x="7337324" y="43542"/>
            <a:ext cx="3600000" cy="3600000"/>
          </a:xfrm>
          <a:solidFill>
            <a:schemeClr val="accent1">
              <a:lumMod val="75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6" name="図プレースホルダー 5"/>
          <p:cNvSpPr>
            <a:spLocks noGrp="1"/>
          </p:cNvSpPr>
          <p:nvPr>
            <p:ph type="pic" sz="quarter" idx="15" hasCustomPrompt="1"/>
          </p:nvPr>
        </p:nvSpPr>
        <p:spPr>
          <a:xfrm>
            <a:off x="10988185" y="43542"/>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6" hasCustomPrompt="1"/>
          </p:nvPr>
        </p:nvSpPr>
        <p:spPr>
          <a:xfrm>
            <a:off x="14636467" y="43542"/>
            <a:ext cx="3600000" cy="3600000"/>
          </a:xfrm>
          <a:solidFill>
            <a:schemeClr val="accent1">
              <a:lumMod val="20000"/>
              <a:lumOff val="8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7" hasCustomPrompt="1"/>
          </p:nvPr>
        </p:nvSpPr>
        <p:spPr>
          <a:xfrm>
            <a:off x="35931" y="6628665"/>
            <a:ext cx="3600000" cy="3600000"/>
          </a:xfrm>
          <a:solidFill>
            <a:schemeClr val="accent1"/>
          </a:solidFill>
        </p:spPr>
        <p:txBody>
          <a:bodyPr/>
          <a:lstStyle>
            <a:lvl1pPr>
              <a:defRPr sz="1800"/>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8" hasCustomPrompt="1"/>
          </p:nvPr>
        </p:nvSpPr>
        <p:spPr>
          <a:xfrm>
            <a:off x="3685502" y="6628665"/>
            <a:ext cx="3600000" cy="3600000"/>
          </a:xfrm>
          <a:solidFill>
            <a:schemeClr val="accent1">
              <a:lumMod val="5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9" hasCustomPrompt="1"/>
          </p:nvPr>
        </p:nvSpPr>
        <p:spPr>
          <a:xfrm>
            <a:off x="7335073" y="6628665"/>
            <a:ext cx="3600000" cy="3600000"/>
          </a:xfrm>
          <a:solidFill>
            <a:schemeClr val="accent1">
              <a:lumMod val="60000"/>
              <a:lumOff val="4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1" name="図プレースホルダー 5"/>
          <p:cNvSpPr>
            <a:spLocks noGrp="1"/>
          </p:cNvSpPr>
          <p:nvPr>
            <p:ph type="pic" sz="quarter" idx="20" hasCustomPrompt="1"/>
          </p:nvPr>
        </p:nvSpPr>
        <p:spPr>
          <a:xfrm>
            <a:off x="10985934" y="6628665"/>
            <a:ext cx="3600000" cy="3600000"/>
          </a:xfrm>
          <a:solidFill>
            <a:schemeClr val="accent1">
              <a:lumMod val="5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2"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3" name="テキスト プレースホルダー 11"/>
          <p:cNvSpPr>
            <a:spLocks noGrp="1"/>
          </p:cNvSpPr>
          <p:nvPr>
            <p:ph type="body" sz="quarter" idx="22" hasCustomPrompt="1"/>
          </p:nvPr>
        </p:nvSpPr>
        <p:spPr>
          <a:xfrm>
            <a:off x="1222326" y="4018375"/>
            <a:ext cx="15841760"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3" hasCustomPrompt="1"/>
          </p:nvPr>
        </p:nvSpPr>
        <p:spPr>
          <a:xfrm>
            <a:off x="1222327" y="5233510"/>
            <a:ext cx="15841760" cy="1080120"/>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173965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build="p">
        <p:tmplLst>
          <p:tmpl lvl="1">
            <p:tnLst>
              <p:par>
                <p:cTn presetID="10" presetClass="entr" presetSubtype="0" fill="hold" nodeType="withEffect">
                  <p:stCondLst>
                    <p:cond delay="2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act 1">
    <p:spTree>
      <p:nvGrpSpPr>
        <p:cNvPr id="1" name=""/>
        <p:cNvGrpSpPr/>
        <p:nvPr/>
      </p:nvGrpSpPr>
      <p:grpSpPr>
        <a:xfrm>
          <a:off x="0" y="0"/>
          <a:ext cx="0" cy="0"/>
          <a:chOff x="0" y="0"/>
          <a:chExt cx="0" cy="0"/>
        </a:xfrm>
      </p:grpSpPr>
      <p:sp>
        <p:nvSpPr>
          <p:cNvPr id="7" name="フリーフォーム 6"/>
          <p:cNvSpPr/>
          <p:nvPr userDrawn="1"/>
        </p:nvSpPr>
        <p:spPr>
          <a:xfrm rot="5400000">
            <a:off x="-419424" y="419424"/>
            <a:ext cx="10287001" cy="9448151"/>
          </a:xfrm>
          <a:custGeom>
            <a:avLst/>
            <a:gdLst>
              <a:gd name="connsiteX0" fmla="*/ 0 w 10287001"/>
              <a:gd name="connsiteY0" fmla="*/ 9448151 h 9448151"/>
              <a:gd name="connsiteX1" fmla="*/ 0 w 10287001"/>
              <a:gd name="connsiteY1" fmla="*/ 304947 h 9448151"/>
              <a:gd name="connsiteX2" fmla="*/ 4966632 w 10287001"/>
              <a:gd name="connsiteY2" fmla="*/ 304947 h 9448151"/>
              <a:gd name="connsiteX3" fmla="*/ 5143501 w 10287001"/>
              <a:gd name="connsiteY3" fmla="*/ 0 h 9448151"/>
              <a:gd name="connsiteX4" fmla="*/ 5320371 w 10287001"/>
              <a:gd name="connsiteY4" fmla="*/ 304947 h 9448151"/>
              <a:gd name="connsiteX5" fmla="*/ 10287001 w 10287001"/>
              <a:gd name="connsiteY5" fmla="*/ 304947 h 9448151"/>
              <a:gd name="connsiteX6" fmla="*/ 10287001 w 10287001"/>
              <a:gd name="connsiteY6" fmla="*/ 9448151 h 9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1" h="9448151">
                <a:moveTo>
                  <a:pt x="0" y="9448151"/>
                </a:moveTo>
                <a:lnTo>
                  <a:pt x="0" y="304947"/>
                </a:lnTo>
                <a:lnTo>
                  <a:pt x="4966632" y="304947"/>
                </a:lnTo>
                <a:lnTo>
                  <a:pt x="5143501" y="0"/>
                </a:lnTo>
                <a:lnTo>
                  <a:pt x="5320371" y="304947"/>
                </a:lnTo>
                <a:lnTo>
                  <a:pt x="10287001" y="304947"/>
                </a:lnTo>
                <a:lnTo>
                  <a:pt x="10287001" y="94481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6" name="テキスト プレースホルダー 11"/>
          <p:cNvSpPr>
            <a:spLocks noGrp="1"/>
          </p:cNvSpPr>
          <p:nvPr>
            <p:ph type="body" sz="quarter" idx="15" hasCustomPrompt="1"/>
          </p:nvPr>
        </p:nvSpPr>
        <p:spPr>
          <a:xfrm>
            <a:off x="457241" y="2038155"/>
            <a:ext cx="8325925" cy="6390710"/>
          </a:xfrm>
        </p:spPr>
        <p:txBody>
          <a:bodyPr anchor="ctr">
            <a:noAutofit/>
          </a:bodyPr>
          <a:lstStyle>
            <a:lvl1pPr algn="ctr">
              <a:lnSpc>
                <a:spcPct val="90000"/>
              </a:lnSpc>
              <a:spcBef>
                <a:spcPts val="0"/>
              </a:spcBef>
              <a:defRPr sz="8800" spc="600" baseline="0">
                <a:solidFill>
                  <a:schemeClr val="bg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3" hasCustomPrompt="1"/>
          </p:nvPr>
        </p:nvSpPr>
        <p:spPr>
          <a:xfrm>
            <a:off x="9863285" y="1160558"/>
            <a:ext cx="7650851" cy="7965885"/>
          </a:xfrm>
        </p:spPr>
        <p:txBody>
          <a:bodyPr anchor="ctr">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22794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Text and Image">
    <p:spTree>
      <p:nvGrpSpPr>
        <p:cNvPr id="1" name=""/>
        <p:cNvGrpSpPr/>
        <p:nvPr/>
      </p:nvGrpSpPr>
      <p:grpSpPr>
        <a:xfrm>
          <a:off x="0" y="0"/>
          <a:ext cx="0" cy="0"/>
          <a:chOff x="0" y="0"/>
          <a:chExt cx="0" cy="0"/>
        </a:xfrm>
      </p:grpSpPr>
      <p:sp>
        <p:nvSpPr>
          <p:cNvPr id="7" name="正方形/長方形 6"/>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フリーフォーム 9"/>
          <p:cNvSpPr/>
          <p:nvPr userDrawn="1"/>
        </p:nvSpPr>
        <p:spPr>
          <a:xfrm rot="5400000">
            <a:off x="-419424" y="419424"/>
            <a:ext cx="10287001" cy="9448151"/>
          </a:xfrm>
          <a:custGeom>
            <a:avLst/>
            <a:gdLst>
              <a:gd name="connsiteX0" fmla="*/ 0 w 10287001"/>
              <a:gd name="connsiteY0" fmla="*/ 9448151 h 9448151"/>
              <a:gd name="connsiteX1" fmla="*/ 0 w 10287001"/>
              <a:gd name="connsiteY1" fmla="*/ 304947 h 9448151"/>
              <a:gd name="connsiteX2" fmla="*/ 4966632 w 10287001"/>
              <a:gd name="connsiteY2" fmla="*/ 304947 h 9448151"/>
              <a:gd name="connsiteX3" fmla="*/ 5143501 w 10287001"/>
              <a:gd name="connsiteY3" fmla="*/ 0 h 9448151"/>
              <a:gd name="connsiteX4" fmla="*/ 5320371 w 10287001"/>
              <a:gd name="connsiteY4" fmla="*/ 304947 h 9448151"/>
              <a:gd name="connsiteX5" fmla="*/ 10287001 w 10287001"/>
              <a:gd name="connsiteY5" fmla="*/ 304947 h 9448151"/>
              <a:gd name="connsiteX6" fmla="*/ 10287001 w 10287001"/>
              <a:gd name="connsiteY6" fmla="*/ 9448151 h 9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1" h="9448151">
                <a:moveTo>
                  <a:pt x="0" y="9448151"/>
                </a:moveTo>
                <a:lnTo>
                  <a:pt x="0" y="304947"/>
                </a:lnTo>
                <a:lnTo>
                  <a:pt x="4966632" y="304947"/>
                </a:lnTo>
                <a:lnTo>
                  <a:pt x="5143501" y="0"/>
                </a:lnTo>
                <a:lnTo>
                  <a:pt x="5320371" y="304947"/>
                </a:lnTo>
                <a:lnTo>
                  <a:pt x="10287001" y="304947"/>
                </a:lnTo>
                <a:lnTo>
                  <a:pt x="10287001" y="94481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9" name="正方形/長方形 8"/>
          <p:cNvSpPr/>
          <p:nvPr userDrawn="1"/>
        </p:nvSpPr>
        <p:spPr>
          <a:xfrm>
            <a:off x="9863287" y="1183061"/>
            <a:ext cx="7695854" cy="44554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プレースホルダー 11"/>
          <p:cNvSpPr>
            <a:spLocks noGrp="1"/>
          </p:cNvSpPr>
          <p:nvPr>
            <p:ph type="body" sz="quarter" idx="15" hasCustomPrompt="1"/>
          </p:nvPr>
        </p:nvSpPr>
        <p:spPr>
          <a:xfrm>
            <a:off x="457241" y="2038155"/>
            <a:ext cx="8325925" cy="6390710"/>
          </a:xfrm>
        </p:spPr>
        <p:txBody>
          <a:bodyPr anchor="ctr">
            <a:noAutofit/>
          </a:bodyPr>
          <a:lstStyle>
            <a:lvl1pPr algn="ctr">
              <a:lnSpc>
                <a:spcPct val="90000"/>
              </a:lnSpc>
              <a:spcBef>
                <a:spcPts val="0"/>
              </a:spcBef>
              <a:defRPr sz="8800" spc="600" baseline="0">
                <a:solidFill>
                  <a:schemeClr val="bg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3" hasCustomPrompt="1"/>
          </p:nvPr>
        </p:nvSpPr>
        <p:spPr>
          <a:xfrm>
            <a:off x="9818281" y="5818576"/>
            <a:ext cx="7740860" cy="3307868"/>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p>
        </p:txBody>
      </p:sp>
      <p:sp>
        <p:nvSpPr>
          <p:cNvPr id="3" name="図プレースホルダー 2"/>
          <p:cNvSpPr>
            <a:spLocks noGrp="1"/>
          </p:cNvSpPr>
          <p:nvPr>
            <p:ph type="pic" sz="quarter" idx="24" hasCustomPrompt="1"/>
          </p:nvPr>
        </p:nvSpPr>
        <p:spPr>
          <a:xfrm>
            <a:off x="9998302" y="1319622"/>
            <a:ext cx="7425825" cy="4182372"/>
          </a:xfrm>
        </p:spPr>
        <p:txBody>
          <a:bodyPr>
            <a:normAutofit/>
          </a:bodyPr>
          <a:lstStyle>
            <a:lvl1pPr>
              <a:defRPr sz="1800"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16461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65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11"/>
          <p:cNvSpPr>
            <a:spLocks noGrp="1"/>
          </p:cNvSpPr>
          <p:nvPr>
            <p:ph type="body" sz="quarter" idx="15" hasCustomPrompt="1"/>
          </p:nvPr>
        </p:nvSpPr>
        <p:spPr>
          <a:xfrm>
            <a:off x="9266776" y="2578215"/>
            <a:ext cx="8010890" cy="1237638"/>
          </a:xfrm>
        </p:spPr>
        <p:txBody>
          <a:bodyPr anchor="b">
            <a:noAutofit/>
          </a:bodyPr>
          <a:lstStyle>
            <a:lvl1pPr algn="l">
              <a:lnSpc>
                <a:spcPct val="90000"/>
              </a:lnSpc>
              <a:spcBef>
                <a:spcPts val="0"/>
              </a:spcBef>
              <a:defRPr sz="7200" spc="600" baseline="0">
                <a:solidFill>
                  <a:schemeClr val="tx1"/>
                </a:solidFill>
                <a:latin typeface="+mj-lt"/>
              </a:defRPr>
            </a:lvl1pPr>
          </a:lstStyle>
          <a:p>
            <a:pPr lvl="0"/>
            <a:r>
              <a:rPr lang="en-US" altLang="ja-JP" dirty="0" smtClean="0"/>
              <a:t>TEXT HERE</a:t>
            </a:r>
            <a:endParaRPr lang="en-US" dirty="0"/>
          </a:p>
        </p:txBody>
      </p:sp>
      <p:sp>
        <p:nvSpPr>
          <p:cNvPr id="5" name="テキスト プレースホルダー 11"/>
          <p:cNvSpPr>
            <a:spLocks noGrp="1"/>
          </p:cNvSpPr>
          <p:nvPr>
            <p:ph type="body" sz="quarter" idx="23" hasCustomPrompt="1"/>
          </p:nvPr>
        </p:nvSpPr>
        <p:spPr>
          <a:xfrm>
            <a:off x="10391901" y="3973370"/>
            <a:ext cx="6884972" cy="108012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8" name="図プレースホルダー 7"/>
          <p:cNvSpPr>
            <a:spLocks noGrp="1"/>
          </p:cNvSpPr>
          <p:nvPr>
            <p:ph type="pic" sz="quarter" idx="25" hasCustomPrompt="1"/>
          </p:nvPr>
        </p:nvSpPr>
        <p:spPr>
          <a:xfrm>
            <a:off x="9265983" y="3973370"/>
            <a:ext cx="1081087" cy="1079500"/>
          </a:xfrm>
        </p:spPr>
        <p:txBody>
          <a:bodyPr>
            <a:normAutofit/>
          </a:bodyPr>
          <a:lstStyle>
            <a:lvl1pPr>
              <a:defRPr sz="1600"/>
            </a:lvl1pPr>
          </a:lstStyle>
          <a:p>
            <a:r>
              <a:rPr kumimoji="1" lang="en-US" altLang="ja-JP" dirty="0" smtClean="0"/>
              <a:t>ICON</a:t>
            </a:r>
            <a:endParaRPr kumimoji="1" lang="ja-JP" altLang="en-US" dirty="0"/>
          </a:p>
        </p:txBody>
      </p:sp>
      <p:sp>
        <p:nvSpPr>
          <p:cNvPr id="9" name="図プレースホルダー 7"/>
          <p:cNvSpPr>
            <a:spLocks noGrp="1"/>
          </p:cNvSpPr>
          <p:nvPr>
            <p:ph type="pic" sz="quarter" idx="26" hasCustomPrompt="1"/>
          </p:nvPr>
        </p:nvSpPr>
        <p:spPr>
          <a:xfrm>
            <a:off x="9266777" y="6674493"/>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0" name="テキスト プレースホルダー 11"/>
          <p:cNvSpPr>
            <a:spLocks noGrp="1"/>
          </p:cNvSpPr>
          <p:nvPr>
            <p:ph type="body" sz="quarter" idx="27" hasCustomPrompt="1"/>
          </p:nvPr>
        </p:nvSpPr>
        <p:spPr>
          <a:xfrm>
            <a:off x="9986856" y="6674494"/>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sp>
        <p:nvSpPr>
          <p:cNvPr id="13" name="図プレースホルダー 7"/>
          <p:cNvSpPr>
            <a:spLocks noGrp="1"/>
          </p:cNvSpPr>
          <p:nvPr>
            <p:ph type="pic" sz="quarter" idx="28" hasCustomPrompt="1"/>
          </p:nvPr>
        </p:nvSpPr>
        <p:spPr>
          <a:xfrm>
            <a:off x="9266776" y="7512808"/>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11"/>
          <p:cNvSpPr>
            <a:spLocks noGrp="1"/>
          </p:cNvSpPr>
          <p:nvPr>
            <p:ph type="body" sz="quarter" idx="29" hasCustomPrompt="1"/>
          </p:nvPr>
        </p:nvSpPr>
        <p:spPr>
          <a:xfrm>
            <a:off x="9986855" y="7512809"/>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sp>
        <p:nvSpPr>
          <p:cNvPr id="15" name="図プレースホルダー 7"/>
          <p:cNvSpPr>
            <a:spLocks noGrp="1"/>
          </p:cNvSpPr>
          <p:nvPr>
            <p:ph type="pic" sz="quarter" idx="30" hasCustomPrompt="1"/>
          </p:nvPr>
        </p:nvSpPr>
        <p:spPr>
          <a:xfrm>
            <a:off x="13587257" y="6674492"/>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6" name="テキスト プレースホルダー 11"/>
          <p:cNvSpPr>
            <a:spLocks noGrp="1"/>
          </p:cNvSpPr>
          <p:nvPr>
            <p:ph type="body" sz="quarter" idx="31" hasCustomPrompt="1"/>
          </p:nvPr>
        </p:nvSpPr>
        <p:spPr>
          <a:xfrm>
            <a:off x="14307336" y="6674493"/>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sp>
        <p:nvSpPr>
          <p:cNvPr id="17" name="図プレースホルダー 7"/>
          <p:cNvSpPr>
            <a:spLocks noGrp="1"/>
          </p:cNvSpPr>
          <p:nvPr>
            <p:ph type="pic" sz="quarter" idx="32" hasCustomPrompt="1"/>
          </p:nvPr>
        </p:nvSpPr>
        <p:spPr>
          <a:xfrm>
            <a:off x="13587256" y="7512807"/>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8" name="テキスト プレースホルダー 11"/>
          <p:cNvSpPr>
            <a:spLocks noGrp="1"/>
          </p:cNvSpPr>
          <p:nvPr>
            <p:ph type="body" sz="quarter" idx="33" hasCustomPrompt="1"/>
          </p:nvPr>
        </p:nvSpPr>
        <p:spPr>
          <a:xfrm>
            <a:off x="14307335" y="7512808"/>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cxnSp>
        <p:nvCxnSpPr>
          <p:cNvPr id="31" name="直線コネクタ 30"/>
          <p:cNvCxnSpPr/>
          <p:nvPr userDrawn="1"/>
        </p:nvCxnSpPr>
        <p:spPr>
          <a:xfrm>
            <a:off x="0" y="6427169"/>
            <a:ext cx="1828641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p:cNvSpPr/>
          <p:nvPr userDrawn="1"/>
        </p:nvSpPr>
        <p:spPr>
          <a:xfrm>
            <a:off x="679624" y="1915297"/>
            <a:ext cx="8143103" cy="65367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図プレースホルダー 5"/>
          <p:cNvSpPr>
            <a:spLocks noGrp="1"/>
          </p:cNvSpPr>
          <p:nvPr>
            <p:ph type="pic" sz="quarter" idx="24" hasCustomPrompt="1"/>
          </p:nvPr>
        </p:nvSpPr>
        <p:spPr>
          <a:xfrm>
            <a:off x="813417" y="2055491"/>
            <a:ext cx="7875516" cy="6256337"/>
          </a:xfrm>
        </p:spPr>
        <p:txBody>
          <a:bodyPr>
            <a:normAutofit/>
          </a:bodyPr>
          <a:lstStyle>
            <a:lvl1pPr>
              <a:defRPr sz="2000" baseline="0"/>
            </a:lvl1pPr>
          </a:lstStyle>
          <a:p>
            <a:r>
              <a:rPr kumimoji="1" lang="en-US" altLang="ja-JP" dirty="0" smtClean="0"/>
              <a:t>Add a map</a:t>
            </a:r>
            <a:endParaRPr kumimoji="1" lang="ja-JP" altLang="en-US" dirty="0"/>
          </a:p>
        </p:txBody>
      </p:sp>
    </p:spTree>
    <p:extLst>
      <p:ext uri="{BB962C8B-B14F-4D97-AF65-F5344CB8AC3E}">
        <p14:creationId xmlns:p14="http://schemas.microsoft.com/office/powerpoint/2010/main" val="159008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600"/>
                            </p:stCondLst>
                            <p:childTnLst>
                              <p:par>
                                <p:cTn id="12" presetID="2" presetClass="entr" presetSubtype="3" decel="10000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par>
                          <p:cTn id="16" fill="hold">
                            <p:stCondLst>
                              <p:cond delay="14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2200"/>
                            </p:stCondLst>
                            <p:childTnLst>
                              <p:par>
                                <p:cTn id="24" presetID="22" presetClass="entr" presetSubtype="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childTnLst>
                          </p:cTn>
                        </p:par>
                        <p:par>
                          <p:cTn id="27" fill="hold">
                            <p:stCondLst>
                              <p:cond delay="2700"/>
                            </p:stCondLst>
                            <p:childTnLst>
                              <p:par>
                                <p:cTn id="28" presetID="10" presetClass="entr" presetSubtype="0" fill="hold" grpId="0" nodeType="after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45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fade">
                                      <p:cBhvr>
                                        <p:cTn id="40" dur="500"/>
                                        <p:tgtEl>
                                          <p:spTgt spid="16">
                                            <p:txEl>
                                              <p:pRg st="0" end="0"/>
                                            </p:txEl>
                                          </p:spTgt>
                                        </p:tgtEl>
                                      </p:cBhvr>
                                    </p:animEffect>
                                  </p:childTnLst>
                                </p:cTn>
                              </p:par>
                            </p:childTnLst>
                          </p:cTn>
                        </p:par>
                        <p:par>
                          <p:cTn id="41" fill="hold">
                            <p:stCondLst>
                              <p:cond delay="395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childTnLst>
                          </p:cTn>
                        </p:par>
                        <p:par>
                          <p:cTn id="48" fill="hold">
                            <p:stCondLst>
                              <p:cond delay="445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fade">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3"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P spid="5" grpId="0" build="p">
        <p:tmplLst>
          <p:tmpl lvl="1">
            <p:tnLst>
              <p:par>
                <p:cTn presetID="10" presetClass="entr" presetSubtype="0" fill="hold" nodeType="with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p:bldP spid="9" grpId="0"/>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33" grpId="0" animBg="1"/>
      <p:bldP spid="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テキスト プレースホルダー 11"/>
          <p:cNvSpPr>
            <a:spLocks noGrp="1"/>
          </p:cNvSpPr>
          <p:nvPr>
            <p:ph type="body" sz="quarter" idx="15" hasCustomPrompt="1"/>
          </p:nvPr>
        </p:nvSpPr>
        <p:spPr>
          <a:xfrm>
            <a:off x="2167431" y="3388304"/>
            <a:ext cx="13906545" cy="1665186"/>
          </a:xfrm>
        </p:spPr>
        <p:txBody>
          <a:bodyPr anchor="b">
            <a:noAutofit/>
          </a:bodyPr>
          <a:lstStyle>
            <a:lvl1pPr algn="ctr">
              <a:lnSpc>
                <a:spcPct val="100000"/>
              </a:lnSpc>
              <a:spcBef>
                <a:spcPts val="0"/>
              </a:spcBef>
              <a:defRPr sz="9600" spc="1500" baseline="0">
                <a:solidFill>
                  <a:schemeClr val="tx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6" hasCustomPrompt="1"/>
          </p:nvPr>
        </p:nvSpPr>
        <p:spPr>
          <a:xfrm>
            <a:off x="2189140" y="5098495"/>
            <a:ext cx="13906545" cy="1935215"/>
          </a:xfrm>
        </p:spPr>
        <p:txBody>
          <a:bodyPr anchor="t">
            <a:noAutofit/>
          </a:bodyPr>
          <a:lstStyle>
            <a:lvl1pPr algn="ctr">
              <a:lnSpc>
                <a:spcPct val="90000"/>
              </a:lnSpc>
              <a:spcBef>
                <a:spcPts val="0"/>
              </a:spcBef>
              <a:defRPr sz="3200" spc="600" baseline="0">
                <a:solidFill>
                  <a:schemeClr val="tx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3" hasCustomPrompt="1"/>
          </p:nvPr>
        </p:nvSpPr>
        <p:spPr>
          <a:xfrm>
            <a:off x="3855119" y="6763680"/>
            <a:ext cx="10576175" cy="3172853"/>
          </a:xfrm>
        </p:spPr>
        <p:txBody>
          <a:bodyPr anchor="b">
            <a:noAutofit/>
          </a:bodyPr>
          <a:lstStyle>
            <a:lvl1pPr algn="ctr">
              <a:lnSpc>
                <a:spcPct val="120000"/>
              </a:lnSpc>
              <a:spcBef>
                <a:spcPts val="1200"/>
              </a:spcBef>
              <a:defRPr sz="1800">
                <a:solidFill>
                  <a:schemeClr val="tx1"/>
                </a:solidFill>
                <a:latin typeface="+mn-lt"/>
              </a:defRPr>
            </a:lvl1pPr>
          </a:lstStyle>
          <a:p>
            <a:pPr lvl="0"/>
            <a:r>
              <a:rPr lang="en-US" altLang="ja-JP" dirty="0" smtClean="0"/>
              <a:t>Text Here</a:t>
            </a:r>
          </a:p>
        </p:txBody>
      </p:sp>
      <p:sp>
        <p:nvSpPr>
          <p:cNvPr id="5" name="直角三角形 4"/>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直角三角形 6"/>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直角三角形 9"/>
          <p:cNvSpPr/>
          <p:nvPr userDrawn="1"/>
        </p:nvSpPr>
        <p:spPr>
          <a:xfrm>
            <a:off x="-12267" y="7932496"/>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直角三角形 10"/>
          <p:cNvSpPr/>
          <p:nvPr userDrawn="1"/>
        </p:nvSpPr>
        <p:spPr>
          <a:xfrm>
            <a:off x="-12267" y="8333370"/>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434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8" decel="100000"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iterate type="wd">
                                    <p:tmPct val="10000"/>
                                  </p:iterate>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1300"/>
                            </p:stCondLst>
                            <p:childTnLst>
                              <p:par>
                                <p:cTn id="31" presetID="10" presetClass="entr" presetSubtype="0" fill="hold" grpId="0" nodeType="afterEffect">
                                  <p:stCondLst>
                                    <p:cond delay="50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6" grpId="0">
        <p:tmplLst>
          <p:tmpl>
            <p:tnLst>
              <p:par>
                <p:cTn presetID="2" presetClass="entr" presetSubtype="2" decel="100000" fill="hold" nodeType="withEffect">
                  <p:stCondLst>
                    <p:cond delay="25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10" presetClass="entr" presetSubtype="0" fill="hold" nodeType="after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5" grpId="0" animBg="1"/>
      <p:bldP spid="7"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Social">
    <p:spTree>
      <p:nvGrpSpPr>
        <p:cNvPr id="1" name=""/>
        <p:cNvGrpSpPr/>
        <p:nvPr/>
      </p:nvGrpSpPr>
      <p:grpSpPr>
        <a:xfrm>
          <a:off x="0" y="0"/>
          <a:ext cx="0" cy="0"/>
          <a:chOff x="0" y="0"/>
          <a:chExt cx="0" cy="0"/>
        </a:xfrm>
      </p:grpSpPr>
      <p:sp>
        <p:nvSpPr>
          <p:cNvPr id="8" name="図プレースホルダー 7"/>
          <p:cNvSpPr>
            <a:spLocks noGrp="1"/>
          </p:cNvSpPr>
          <p:nvPr>
            <p:ph type="pic" sz="quarter" idx="10" hasCustomPrompt="1"/>
          </p:nvPr>
        </p:nvSpPr>
        <p:spPr>
          <a:xfrm>
            <a:off x="5579550"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9" name="テキスト プレースホルダー 11"/>
          <p:cNvSpPr>
            <a:spLocks noGrp="1"/>
          </p:cNvSpPr>
          <p:nvPr>
            <p:ph type="body" sz="quarter" idx="15" hasCustomPrompt="1"/>
          </p:nvPr>
        </p:nvSpPr>
        <p:spPr>
          <a:xfrm>
            <a:off x="4454393"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図プレースホルダー 7"/>
          <p:cNvSpPr>
            <a:spLocks noGrp="1"/>
          </p:cNvSpPr>
          <p:nvPr>
            <p:ph type="pic" sz="quarter" idx="16" hasCustomPrompt="1"/>
          </p:nvPr>
        </p:nvSpPr>
        <p:spPr>
          <a:xfrm>
            <a:off x="8759903"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5" name="テキスト プレースホルダー 11"/>
          <p:cNvSpPr>
            <a:spLocks noGrp="1"/>
          </p:cNvSpPr>
          <p:nvPr>
            <p:ph type="body" sz="quarter" idx="17" hasCustomPrompt="1"/>
          </p:nvPr>
        </p:nvSpPr>
        <p:spPr>
          <a:xfrm>
            <a:off x="7634746"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図プレースホルダー 7"/>
          <p:cNvSpPr>
            <a:spLocks noGrp="1"/>
          </p:cNvSpPr>
          <p:nvPr>
            <p:ph type="pic" sz="quarter" idx="18" hasCustomPrompt="1"/>
          </p:nvPr>
        </p:nvSpPr>
        <p:spPr>
          <a:xfrm>
            <a:off x="11940256"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7" name="テキスト プレースホルダー 11"/>
          <p:cNvSpPr>
            <a:spLocks noGrp="1"/>
          </p:cNvSpPr>
          <p:nvPr>
            <p:ph type="body" sz="quarter" idx="19" hasCustomPrompt="1"/>
          </p:nvPr>
        </p:nvSpPr>
        <p:spPr>
          <a:xfrm>
            <a:off x="10815099"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19"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Tree>
    <p:extLst>
      <p:ext uri="{BB962C8B-B14F-4D97-AF65-F5344CB8AC3E}">
        <p14:creationId xmlns:p14="http://schemas.microsoft.com/office/powerpoint/2010/main" val="3318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par>
                          <p:cTn id="20" fill="hold">
                            <p:stCondLst>
                              <p:cond delay="18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childTnLst>
                          </p:cTn>
                        </p:par>
                        <p:par>
                          <p:cTn id="27" fill="hold">
                            <p:stCondLst>
                              <p:cond delay="23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bldP spid="19" grpId="0" build="p">
        <p:tmplLst>
          <p:tmpl lvl="1">
            <p:tnLst>
              <p:par>
                <p:cTn presetID="2" presetClass="entr" presetSubtype="2" decel="100000" fill="hold" nodeType="with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2803240"/>
            <a:ext cx="16057784" cy="1043694"/>
          </a:xfrm>
        </p:spPr>
        <p:txBody>
          <a:bodyPr anchor="b">
            <a:noAutofit/>
          </a:bodyPr>
          <a:lstStyle>
            <a:lvl1pPr algn="l">
              <a:defRPr sz="54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4063380"/>
            <a:ext cx="16057784" cy="324036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2315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tmplLst>
          <p:tmpl>
            <p:tnLst>
              <p:par>
                <p:cTn presetID="2" presetClass="entr" presetSubtype="4"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948145"/>
            <a:ext cx="7641849"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7" name="テキスト プレースホルダー 11"/>
          <p:cNvSpPr>
            <a:spLocks noGrp="1"/>
          </p:cNvSpPr>
          <p:nvPr>
            <p:ph type="body" sz="quarter" idx="16" hasCustomPrompt="1"/>
          </p:nvPr>
        </p:nvSpPr>
        <p:spPr>
          <a:xfrm>
            <a:off x="9503246" y="1948145"/>
            <a:ext cx="7641849"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9503246"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9" name="正方形/長方形 8"/>
          <p:cNvSpPr/>
          <p:nvPr userDrawn="1"/>
        </p:nvSpPr>
        <p:spPr>
          <a:xfrm>
            <a:off x="907291" y="2343636"/>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323226" y="235319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06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decel="10000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2"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tmplLst>
          <p:tmpl>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2"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bldP spid="10"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 Horizontal">
    <p:spTree>
      <p:nvGrpSpPr>
        <p:cNvPr id="1" name=""/>
        <p:cNvGrpSpPr/>
        <p:nvPr/>
      </p:nvGrpSpPr>
      <p:grpSpPr>
        <a:xfrm>
          <a:off x="0" y="0"/>
          <a:ext cx="0" cy="0"/>
          <a:chOff x="0" y="0"/>
          <a:chExt cx="0" cy="0"/>
        </a:xfrm>
      </p:grpSpPr>
      <p:sp>
        <p:nvSpPr>
          <p:cNvPr id="24" name="正方形/長方形 23"/>
          <p:cNvSpPr/>
          <p:nvPr userDrawn="1"/>
        </p:nvSpPr>
        <p:spPr>
          <a:xfrm>
            <a:off x="1596993" y="703371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1596993" y="442342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596993" y="1768125"/>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0" name="図プレースホルダー 9"/>
          <p:cNvSpPr>
            <a:spLocks noGrp="1"/>
          </p:cNvSpPr>
          <p:nvPr>
            <p:ph type="pic" sz="quarter" idx="12" hasCustomPrompt="1"/>
          </p:nvPr>
        </p:nvSpPr>
        <p:spPr>
          <a:xfrm>
            <a:off x="1740034" y="1933890"/>
            <a:ext cx="3899383" cy="2008731"/>
          </a:xfrm>
          <a:prstGeom prst="rect">
            <a:avLst/>
          </a:prstGeom>
        </p:spPr>
        <p:txBody>
          <a:bodyPr/>
          <a:lstStyle>
            <a:lvl1pPr>
              <a:defRPr baseline="0"/>
            </a:lvl1pPr>
          </a:lstStyle>
          <a:p>
            <a:r>
              <a:rPr kumimoji="1" lang="en-US" altLang="ja-JP" dirty="0" smtClean="0"/>
              <a:t>Add an image</a:t>
            </a:r>
            <a:endParaRPr kumimoji="1" lang="ja-JP" altLang="en-US" dirty="0"/>
          </a:p>
        </p:txBody>
      </p:sp>
      <p:sp>
        <p:nvSpPr>
          <p:cNvPr id="14" name="図プレースホルダー 9"/>
          <p:cNvSpPr>
            <a:spLocks noGrp="1"/>
          </p:cNvSpPr>
          <p:nvPr>
            <p:ph type="pic" sz="quarter" idx="13" hasCustomPrompt="1"/>
          </p:nvPr>
        </p:nvSpPr>
        <p:spPr>
          <a:xfrm>
            <a:off x="1740034" y="4589185"/>
            <a:ext cx="3899383" cy="2008731"/>
          </a:xfrm>
          <a:prstGeom prst="rect">
            <a:avLst/>
          </a:prstGeom>
        </p:spPr>
        <p:txBody>
          <a:bodyPr/>
          <a:lstStyle/>
          <a:p>
            <a:r>
              <a:rPr kumimoji="1" lang="en-US" altLang="ja-JP" dirty="0" smtClean="0"/>
              <a:t>Add an image</a:t>
            </a:r>
            <a:endParaRPr kumimoji="1" lang="ja-JP" altLang="en-US" dirty="0"/>
          </a:p>
        </p:txBody>
      </p:sp>
      <p:sp>
        <p:nvSpPr>
          <p:cNvPr id="16" name="図プレースホルダー 9"/>
          <p:cNvSpPr>
            <a:spLocks noGrp="1"/>
          </p:cNvSpPr>
          <p:nvPr>
            <p:ph type="pic" sz="quarter" idx="14" hasCustomPrompt="1"/>
          </p:nvPr>
        </p:nvSpPr>
        <p:spPr>
          <a:xfrm>
            <a:off x="1740034" y="7199475"/>
            <a:ext cx="3899383" cy="2008731"/>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7" name="テキスト プレースホルダー 11"/>
          <p:cNvSpPr>
            <a:spLocks noGrp="1"/>
          </p:cNvSpPr>
          <p:nvPr>
            <p:ph type="body" sz="quarter" idx="15" hasCustomPrompt="1"/>
          </p:nvPr>
        </p:nvSpPr>
        <p:spPr>
          <a:xfrm>
            <a:off x="6026230" y="2347555"/>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6" hasCustomPrompt="1"/>
          </p:nvPr>
        </p:nvSpPr>
        <p:spPr>
          <a:xfrm>
            <a:off x="6026230" y="1768125"/>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17" hasCustomPrompt="1"/>
          </p:nvPr>
        </p:nvSpPr>
        <p:spPr>
          <a:xfrm>
            <a:off x="6026230" y="5005227"/>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8" hasCustomPrompt="1"/>
          </p:nvPr>
        </p:nvSpPr>
        <p:spPr>
          <a:xfrm>
            <a:off x="6026230" y="4425797"/>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19" hasCustomPrompt="1"/>
          </p:nvPr>
        </p:nvSpPr>
        <p:spPr>
          <a:xfrm>
            <a:off x="6026230" y="7629849"/>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0" hasCustomPrompt="1"/>
          </p:nvPr>
        </p:nvSpPr>
        <p:spPr>
          <a:xfrm>
            <a:off x="6026230" y="7050419"/>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01475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1500"/>
                            </p:stCondLst>
                            <p:childTnLst>
                              <p:par>
                                <p:cTn id="31" presetID="10" presetClass="entr" presetSubtype="0" fill="hold" grpId="0" nodeType="afterEffect">
                                  <p:stCondLst>
                                    <p:cond delay="5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5" grpId="0" animBg="1"/>
      <p:bldP spid="10" grpId="0"/>
      <p:bldP spid="14" grpId="0"/>
      <p:bldP spid="16" grpId="0"/>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948145"/>
            <a:ext cx="5171868"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036843"/>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6" hasCustomPrompt="1"/>
          </p:nvPr>
        </p:nvSpPr>
        <p:spPr>
          <a:xfrm>
            <a:off x="6532916" y="1984572"/>
            <a:ext cx="5171868"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7" hasCustomPrompt="1"/>
          </p:nvPr>
        </p:nvSpPr>
        <p:spPr>
          <a:xfrm>
            <a:off x="6532916"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18" hasCustomPrompt="1"/>
          </p:nvPr>
        </p:nvSpPr>
        <p:spPr>
          <a:xfrm>
            <a:off x="11978521" y="1984572"/>
            <a:ext cx="5171868"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9" hasCustomPrompt="1"/>
          </p:nvPr>
        </p:nvSpPr>
        <p:spPr>
          <a:xfrm>
            <a:off x="11978521"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13" name="正方形/長方形 12"/>
          <p:cNvSpPr/>
          <p:nvPr userDrawn="1"/>
        </p:nvSpPr>
        <p:spPr>
          <a:xfrm>
            <a:off x="90729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6352896"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1179850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55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decel="100000" fill="hold" grpId="0" nodeType="after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8" decel="100000" fill="hold" grpId="0" nodeType="afterEffect">
                                  <p:stCondLst>
                                    <p:cond delay="5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animBg="1"/>
      <p:bldP spid="14" grpId="0" animBg="1"/>
      <p:bldP spid="1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32" name="円/楕円 31"/>
          <p:cNvSpPr/>
          <p:nvPr userDrawn="1"/>
        </p:nvSpPr>
        <p:spPr>
          <a:xfrm>
            <a:off x="6041205" y="2495277"/>
            <a:ext cx="6193030" cy="619303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p:cNvSpPr/>
          <p:nvPr userDrawn="1"/>
        </p:nvSpPr>
        <p:spPr>
          <a:xfrm>
            <a:off x="6982940" y="3437012"/>
            <a:ext cx="4309561" cy="430956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ドーナツ 7"/>
          <p:cNvSpPr/>
          <p:nvPr userDrawn="1"/>
        </p:nvSpPr>
        <p:spPr>
          <a:xfrm>
            <a:off x="6398903" y="2849730"/>
            <a:ext cx="5461686" cy="5461686"/>
          </a:xfrm>
          <a:prstGeom prst="donut">
            <a:avLst>
              <a:gd name="adj" fmla="val 7805"/>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9" name="環状矢印 8"/>
          <p:cNvSpPr/>
          <p:nvPr userDrawn="1"/>
        </p:nvSpPr>
        <p:spPr>
          <a:xfrm>
            <a:off x="9143206" y="2833652"/>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40000"/>
              <a:lumOff val="6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環状矢印 8"/>
          <p:cNvSpPr/>
          <p:nvPr userDrawn="1"/>
        </p:nvSpPr>
        <p:spPr>
          <a:xfrm rot="5400000">
            <a:off x="8975161" y="571744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環状矢印 8"/>
          <p:cNvSpPr/>
          <p:nvPr userDrawn="1"/>
        </p:nvSpPr>
        <p:spPr>
          <a:xfrm rot="10800000">
            <a:off x="6112473" y="5582267"/>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環状矢印 8"/>
          <p:cNvSpPr/>
          <p:nvPr userDrawn="1"/>
        </p:nvSpPr>
        <p:spPr>
          <a:xfrm rot="16200000">
            <a:off x="6255121" y="267978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userDrawn="1"/>
        </p:nvSpPr>
        <p:spPr>
          <a:xfrm>
            <a:off x="10181969"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0181969"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6565558"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6565558"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7"/>
          <p:cNvSpPr>
            <a:spLocks noGrp="1"/>
          </p:cNvSpPr>
          <p:nvPr>
            <p:ph type="pic" sz="quarter" idx="16" hasCustomPrompt="1"/>
          </p:nvPr>
        </p:nvSpPr>
        <p:spPr>
          <a:xfrm>
            <a:off x="10590604" y="3485051"/>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7"/>
          <p:cNvSpPr>
            <a:spLocks noGrp="1"/>
          </p:cNvSpPr>
          <p:nvPr>
            <p:ph type="pic" sz="quarter" idx="17" hasCustomPrompt="1"/>
          </p:nvPr>
        </p:nvSpPr>
        <p:spPr>
          <a:xfrm>
            <a:off x="10590604" y="6788458"/>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2" name="図プレースホルダー 7"/>
          <p:cNvSpPr>
            <a:spLocks noGrp="1"/>
          </p:cNvSpPr>
          <p:nvPr>
            <p:ph type="pic" sz="quarter" idx="18" hasCustomPrompt="1"/>
          </p:nvPr>
        </p:nvSpPr>
        <p:spPr>
          <a:xfrm>
            <a:off x="6974193" y="347769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3" name="図プレースホルダー 7"/>
          <p:cNvSpPr>
            <a:spLocks noGrp="1"/>
          </p:cNvSpPr>
          <p:nvPr>
            <p:ph type="pic" sz="quarter" idx="19" hasCustomPrompt="1"/>
          </p:nvPr>
        </p:nvSpPr>
        <p:spPr>
          <a:xfrm>
            <a:off x="6974193" y="67811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4" name="テキスト プレースホルダー 11"/>
          <p:cNvSpPr>
            <a:spLocks noGrp="1"/>
          </p:cNvSpPr>
          <p:nvPr>
            <p:ph type="body" sz="quarter" idx="15" hasCustomPrompt="1"/>
          </p:nvPr>
        </p:nvSpPr>
        <p:spPr>
          <a:xfrm>
            <a:off x="12586361" y="3115954"/>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0" hasCustomPrompt="1"/>
          </p:nvPr>
        </p:nvSpPr>
        <p:spPr>
          <a:xfrm>
            <a:off x="12586361" y="2536524"/>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1" hasCustomPrompt="1"/>
          </p:nvPr>
        </p:nvSpPr>
        <p:spPr>
          <a:xfrm>
            <a:off x="12586361" y="7005277"/>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12586361" y="6425847"/>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3" hasCustomPrompt="1"/>
          </p:nvPr>
        </p:nvSpPr>
        <p:spPr>
          <a:xfrm>
            <a:off x="938059" y="3118138"/>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4" hasCustomPrompt="1"/>
          </p:nvPr>
        </p:nvSpPr>
        <p:spPr>
          <a:xfrm>
            <a:off x="938059" y="2538708"/>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5" hasCustomPrompt="1"/>
          </p:nvPr>
        </p:nvSpPr>
        <p:spPr>
          <a:xfrm>
            <a:off x="938059" y="7007461"/>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6" hasCustomPrompt="1"/>
          </p:nvPr>
        </p:nvSpPr>
        <p:spPr>
          <a:xfrm>
            <a:off x="938059" y="6428031"/>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58726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750"/>
                                        <p:tgtEl>
                                          <p:spTgt spid="8"/>
                                        </p:tgtEl>
                                      </p:cBhvr>
                                    </p:animEffect>
                                  </p:childTnLst>
                                </p:cTn>
                              </p:par>
                            </p:childTnLst>
                          </p:cTn>
                        </p:par>
                        <p:par>
                          <p:cTn id="15" fill="hold">
                            <p:stCondLst>
                              <p:cond delay="1250"/>
                            </p:stCondLst>
                            <p:childTnLst>
                              <p:par>
                                <p:cTn id="16" presetID="22" presetClass="entr" presetSubtype="8" fill="hold" grpId="0" nodeType="after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2750"/>
                            </p:stCondLst>
                            <p:childTnLst>
                              <p:par>
                                <p:cTn id="33" presetID="22" presetClass="entr" presetSubtype="1"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4250"/>
                            </p:stCondLst>
                            <p:childTnLst>
                              <p:par>
                                <p:cTn id="50" presetID="22" presetClass="entr" presetSubtype="2" fill="hold" grpId="0" nodeType="afterEffect">
                                  <p:stCondLst>
                                    <p:cond delay="50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par>
                          <p:cTn id="53" fill="hold">
                            <p:stCondLst>
                              <p:cond delay="5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5750"/>
                            </p:stCondLst>
                            <p:childTnLst>
                              <p:par>
                                <p:cTn id="67" presetID="22" presetClass="entr" presetSubtype="4" fill="hold" grpId="0" nodeType="afterEffect">
                                  <p:stCondLst>
                                    <p:cond delay="50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8" grpId="0" animBg="1"/>
      <p:bldP spid="9" grpId="0" animBg="1"/>
      <p:bldP spid="12" grpId="0" animBg="1"/>
      <p:bldP spid="13" grpId="0" animBg="1"/>
      <p:bldP spid="14" grpId="0" animBg="1"/>
      <p:bldP spid="16" grpId="0" animBg="1"/>
      <p:bldP spid="17" grpId="0" animBg="1"/>
      <p:bldP spid="18" grpId="0" animBg="1"/>
      <p:bldP spid="19" grpId="0" animBg="1"/>
      <p:bldP spid="20" grpId="0"/>
      <p:bldP spid="21" grpId="0"/>
      <p:bldP spid="22" grpId="0"/>
      <p:bldP spid="23" grpId="0"/>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Images - Virtical">
    <p:spTree>
      <p:nvGrpSpPr>
        <p:cNvPr id="1" name=""/>
        <p:cNvGrpSpPr/>
        <p:nvPr/>
      </p:nvGrpSpPr>
      <p:grpSpPr>
        <a:xfrm>
          <a:off x="0" y="0"/>
          <a:ext cx="0" cy="0"/>
          <a:chOff x="0" y="0"/>
          <a:chExt cx="0" cy="0"/>
        </a:xfrm>
      </p:grpSpPr>
      <p:sp>
        <p:nvSpPr>
          <p:cNvPr id="7" name="正方形/長方形 6"/>
          <p:cNvSpPr/>
          <p:nvPr userDrawn="1"/>
        </p:nvSpPr>
        <p:spPr>
          <a:xfrm>
            <a:off x="1509136"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1"/>
          </p:cNvSpPr>
          <p:nvPr>
            <p:ph type="pic" sz="quarter" idx="12" hasCustomPrompt="1"/>
          </p:nvPr>
        </p:nvSpPr>
        <p:spPr>
          <a:xfrm>
            <a:off x="1685611" y="1987943"/>
            <a:ext cx="6318086" cy="3643276"/>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正方形/長方形 10"/>
          <p:cNvSpPr/>
          <p:nvPr userDrawn="1"/>
        </p:nvSpPr>
        <p:spPr>
          <a:xfrm>
            <a:off x="10050168"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9"/>
          <p:cNvSpPr>
            <a:spLocks noGrp="1"/>
          </p:cNvSpPr>
          <p:nvPr>
            <p:ph type="pic" sz="quarter" idx="13" hasCustomPrompt="1"/>
          </p:nvPr>
        </p:nvSpPr>
        <p:spPr>
          <a:xfrm>
            <a:off x="10226643" y="1987943"/>
            <a:ext cx="6318086" cy="3643276"/>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3" name="テキスト プレースホルダー 11"/>
          <p:cNvSpPr>
            <a:spLocks noGrp="1"/>
          </p:cNvSpPr>
          <p:nvPr>
            <p:ph type="body" sz="quarter" idx="15" hasCustomPrompt="1"/>
          </p:nvPr>
        </p:nvSpPr>
        <p:spPr>
          <a:xfrm>
            <a:off x="1083526" y="6660065"/>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1083526" y="6080635"/>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9679458" y="6664184"/>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8" hasCustomPrompt="1"/>
          </p:nvPr>
        </p:nvSpPr>
        <p:spPr>
          <a:xfrm>
            <a:off x="9679458" y="6084754"/>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0212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000"/>
                            </p:stCondLst>
                            <p:childTnLst>
                              <p:par>
                                <p:cTn id="28" presetID="2" presetClass="entr" presetSubtype="4"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P spid="12" grpId="0"/>
      <p:bldP spid="13" grpId="0">
        <p:tmplLst>
          <p:tmpl>
            <p:tnLst>
              <p:par>
                <p:cTn presetID="2" presetClass="entr" presetSubtype="4"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Images - Virtical">
    <p:spTree>
      <p:nvGrpSpPr>
        <p:cNvPr id="1" name=""/>
        <p:cNvGrpSpPr/>
        <p:nvPr/>
      </p:nvGrpSpPr>
      <p:grpSpPr>
        <a:xfrm>
          <a:off x="0" y="0"/>
          <a:ext cx="0" cy="0"/>
          <a:chOff x="0" y="0"/>
          <a:chExt cx="0" cy="0"/>
        </a:xfrm>
      </p:grpSpPr>
      <p:sp>
        <p:nvSpPr>
          <p:cNvPr id="7" name="正方形/長方形 6"/>
          <p:cNvSpPr/>
          <p:nvPr userDrawn="1"/>
        </p:nvSpPr>
        <p:spPr>
          <a:xfrm>
            <a:off x="637261"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1"/>
          </p:cNvSpPr>
          <p:nvPr>
            <p:ph type="pic" sz="quarter" idx="12" hasCustomPrompt="1"/>
          </p:nvPr>
        </p:nvSpPr>
        <p:spPr>
          <a:xfrm>
            <a:off x="812479" y="2337741"/>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3" name="テキスト プレースホルダー 11"/>
          <p:cNvSpPr>
            <a:spLocks noGrp="1"/>
          </p:cNvSpPr>
          <p:nvPr>
            <p:ph type="body" sz="quarter" idx="15" hasCustomPrompt="1"/>
          </p:nvPr>
        </p:nvSpPr>
        <p:spPr>
          <a:xfrm>
            <a:off x="637261"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637261"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7" name="正方形/長方形 16"/>
          <p:cNvSpPr/>
          <p:nvPr userDrawn="1"/>
        </p:nvSpPr>
        <p:spPr>
          <a:xfrm>
            <a:off x="6348117" y="2173170"/>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9"/>
          <p:cNvSpPr>
            <a:spLocks noGrp="1"/>
          </p:cNvSpPr>
          <p:nvPr>
            <p:ph type="pic" sz="quarter" idx="17" hasCustomPrompt="1"/>
          </p:nvPr>
        </p:nvSpPr>
        <p:spPr>
          <a:xfrm>
            <a:off x="6523335" y="2336782"/>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9" name="テキスト プレースホルダー 11"/>
          <p:cNvSpPr>
            <a:spLocks noGrp="1"/>
          </p:cNvSpPr>
          <p:nvPr>
            <p:ph type="body" sz="quarter" idx="18" hasCustomPrompt="1"/>
          </p:nvPr>
        </p:nvSpPr>
        <p:spPr>
          <a:xfrm>
            <a:off x="6348117" y="6217985"/>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9" hasCustomPrompt="1"/>
          </p:nvPr>
        </p:nvSpPr>
        <p:spPr>
          <a:xfrm>
            <a:off x="6348117" y="5638555"/>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1" name="正方形/長方形 20"/>
          <p:cNvSpPr/>
          <p:nvPr userDrawn="1"/>
        </p:nvSpPr>
        <p:spPr>
          <a:xfrm>
            <a:off x="12023526"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9"/>
          <p:cNvSpPr>
            <a:spLocks noGrp="1"/>
          </p:cNvSpPr>
          <p:nvPr>
            <p:ph type="pic" sz="quarter" idx="20" hasCustomPrompt="1"/>
          </p:nvPr>
        </p:nvSpPr>
        <p:spPr>
          <a:xfrm>
            <a:off x="12198744" y="2337741"/>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3" name="テキスト プレースホルダー 11"/>
          <p:cNvSpPr>
            <a:spLocks noGrp="1"/>
          </p:cNvSpPr>
          <p:nvPr>
            <p:ph type="body" sz="quarter" idx="21" hasCustomPrompt="1"/>
          </p:nvPr>
        </p:nvSpPr>
        <p:spPr>
          <a:xfrm>
            <a:off x="12023526"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2" hasCustomPrompt="1"/>
          </p:nvPr>
        </p:nvSpPr>
        <p:spPr>
          <a:xfrm>
            <a:off x="12023526"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9209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000"/>
                            </p:stCondLst>
                            <p:childTnLst>
                              <p:par>
                                <p:cTn id="28" presetID="2" presetClass="entr" presetSubtype="4" decel="10000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10" presetClass="entr" presetSubtype="0" fill="hold" grpId="0"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350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3" grpId="0">
        <p:tmplLst>
          <p:tmpl>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7" grpId="0" animBg="1"/>
      <p:bldP spid="18" grpId="0"/>
      <p:bldP spid="19" grpId="0">
        <p:tmplLst>
          <p:tmpl>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p:bldP spid="23" grpId="0">
        <p:tmplLst>
          <p:tmpl>
            <p:tnLst>
              <p:par>
                <p:cTn presetID="2" presetClass="entr" presetSubtype="4"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tmplLst>
          <p:tmpl>
            <p:tnLst>
              <p:par>
                <p:cTn presetID="2" presetClass="entr" presetSubtype="4"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8" name="正方形/長方形 7"/>
          <p:cNvSpPr/>
          <p:nvPr userDrawn="1"/>
        </p:nvSpPr>
        <p:spPr>
          <a:xfrm>
            <a:off x="-6324" y="1750729"/>
            <a:ext cx="18292737" cy="487793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図プレースホルダー 9"/>
          <p:cNvSpPr>
            <a:spLocks noGrp="1"/>
          </p:cNvSpPr>
          <p:nvPr>
            <p:ph type="pic" sz="quarter" idx="12" hasCustomPrompt="1"/>
          </p:nvPr>
        </p:nvSpPr>
        <p:spPr>
          <a:xfrm>
            <a:off x="0" y="1903140"/>
            <a:ext cx="18267418" cy="4545505"/>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7"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18" name="テキスト プレースホルダー 11"/>
          <p:cNvSpPr>
            <a:spLocks noGrp="1"/>
          </p:cNvSpPr>
          <p:nvPr>
            <p:ph type="body" sz="quarter" idx="16" hasCustomPrompt="1"/>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17" hasCustomPrompt="1"/>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32979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8" grpId="0">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4x4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図プレースホルダー 9"/>
          <p:cNvSpPr>
            <a:spLocks noGrp="1"/>
          </p:cNvSpPr>
          <p:nvPr>
            <p:ph type="pic" sz="quarter" idx="12" hasCustomPrompt="1"/>
          </p:nvPr>
        </p:nvSpPr>
        <p:spPr>
          <a:xfrm>
            <a:off x="772276" y="158810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6" name="テキスト プレースホルダー 11"/>
          <p:cNvSpPr>
            <a:spLocks noGrp="1"/>
          </p:cNvSpPr>
          <p:nvPr>
            <p:ph type="body" sz="quarter" idx="15" hasCustomPrompt="1"/>
          </p:nvPr>
        </p:nvSpPr>
        <p:spPr>
          <a:xfrm>
            <a:off x="772276"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7" name="図プレースホルダー 9"/>
          <p:cNvSpPr>
            <a:spLocks noGrp="1"/>
          </p:cNvSpPr>
          <p:nvPr>
            <p:ph type="pic" sz="quarter" idx="16" hasCustomPrompt="1"/>
          </p:nvPr>
        </p:nvSpPr>
        <p:spPr>
          <a:xfrm>
            <a:off x="9458241" y="158810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8" name="テキスト プレースホルダー 11"/>
          <p:cNvSpPr>
            <a:spLocks noGrp="1"/>
          </p:cNvSpPr>
          <p:nvPr>
            <p:ph type="body" sz="quarter" idx="17" hasCustomPrompt="1"/>
          </p:nvPr>
        </p:nvSpPr>
        <p:spPr>
          <a:xfrm>
            <a:off x="9458241"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3" name="図プレースホルダー 9"/>
          <p:cNvSpPr>
            <a:spLocks noGrp="1"/>
          </p:cNvSpPr>
          <p:nvPr>
            <p:ph type="pic" sz="quarter" idx="18" hasCustomPrompt="1"/>
          </p:nvPr>
        </p:nvSpPr>
        <p:spPr>
          <a:xfrm>
            <a:off x="772276" y="554854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4" name="テキスト プレースホルダー 11"/>
          <p:cNvSpPr>
            <a:spLocks noGrp="1"/>
          </p:cNvSpPr>
          <p:nvPr>
            <p:ph type="body" sz="quarter" idx="19" hasCustomPrompt="1"/>
          </p:nvPr>
        </p:nvSpPr>
        <p:spPr>
          <a:xfrm>
            <a:off x="772276"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5" name="図プレースホルダー 9"/>
          <p:cNvSpPr>
            <a:spLocks noGrp="1"/>
          </p:cNvSpPr>
          <p:nvPr>
            <p:ph type="pic" sz="quarter" idx="20" hasCustomPrompt="1"/>
          </p:nvPr>
        </p:nvSpPr>
        <p:spPr>
          <a:xfrm>
            <a:off x="9458241" y="554854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6" name="テキスト プレースホルダー 11"/>
          <p:cNvSpPr>
            <a:spLocks noGrp="1"/>
          </p:cNvSpPr>
          <p:nvPr>
            <p:ph type="body" sz="quarter" idx="21" hasCustomPrompt="1"/>
          </p:nvPr>
        </p:nvSpPr>
        <p:spPr>
          <a:xfrm>
            <a:off x="9458241"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7"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Tree>
    <p:extLst>
      <p:ext uri="{BB962C8B-B14F-4D97-AF65-F5344CB8AC3E}">
        <p14:creationId xmlns:p14="http://schemas.microsoft.com/office/powerpoint/2010/main" val="9531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P spid="8" grpId="0">
        <p:tmplLst>
          <p:tmpl>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3" grpId="0"/>
      <p:bldP spid="14" grpId="0">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p:tmplLst>
          <p:tmpl>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x3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図プレースホルダー 9"/>
          <p:cNvSpPr>
            <a:spLocks noGrp="1"/>
          </p:cNvSpPr>
          <p:nvPr>
            <p:ph type="pic" sz="quarter" idx="12" hasCustomPrompt="1"/>
          </p:nvPr>
        </p:nvSpPr>
        <p:spPr>
          <a:xfrm>
            <a:off x="772276"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6" name="テキスト プレースホルダー 11"/>
          <p:cNvSpPr>
            <a:spLocks noGrp="1"/>
          </p:cNvSpPr>
          <p:nvPr>
            <p:ph type="body" sz="quarter" idx="15" hasCustomPrompt="1"/>
          </p:nvPr>
        </p:nvSpPr>
        <p:spPr>
          <a:xfrm>
            <a:off x="77227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7" name="図プレースホルダー 9"/>
          <p:cNvSpPr>
            <a:spLocks noGrp="1"/>
          </p:cNvSpPr>
          <p:nvPr>
            <p:ph type="pic" sz="quarter" idx="16" hasCustomPrompt="1"/>
          </p:nvPr>
        </p:nvSpPr>
        <p:spPr>
          <a:xfrm>
            <a:off x="6487911"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8" name="テキスト プレースホルダー 11"/>
          <p:cNvSpPr>
            <a:spLocks noGrp="1"/>
          </p:cNvSpPr>
          <p:nvPr>
            <p:ph type="body" sz="quarter" idx="17" hasCustomPrompt="1"/>
          </p:nvPr>
        </p:nvSpPr>
        <p:spPr>
          <a:xfrm>
            <a:off x="6487911"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9" name="図プレースホルダー 9"/>
          <p:cNvSpPr>
            <a:spLocks noGrp="1"/>
          </p:cNvSpPr>
          <p:nvPr>
            <p:ph type="pic" sz="quarter" idx="18" hasCustomPrompt="1"/>
          </p:nvPr>
        </p:nvSpPr>
        <p:spPr>
          <a:xfrm>
            <a:off x="12203546"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0" name="テキスト プレースホルダー 11"/>
          <p:cNvSpPr>
            <a:spLocks noGrp="1"/>
          </p:cNvSpPr>
          <p:nvPr>
            <p:ph type="body" sz="quarter" idx="19" hasCustomPrompt="1"/>
          </p:nvPr>
        </p:nvSpPr>
        <p:spPr>
          <a:xfrm>
            <a:off x="1220354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1" name="図プレースホルダー 9"/>
          <p:cNvSpPr>
            <a:spLocks noGrp="1"/>
          </p:cNvSpPr>
          <p:nvPr>
            <p:ph type="pic" sz="quarter" idx="20" hasCustomPrompt="1"/>
          </p:nvPr>
        </p:nvSpPr>
        <p:spPr>
          <a:xfrm>
            <a:off x="772276"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2" name="テキスト プレースホルダー 11"/>
          <p:cNvSpPr>
            <a:spLocks noGrp="1"/>
          </p:cNvSpPr>
          <p:nvPr>
            <p:ph type="body" sz="quarter" idx="21" hasCustomPrompt="1"/>
          </p:nvPr>
        </p:nvSpPr>
        <p:spPr>
          <a:xfrm>
            <a:off x="77227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図プレースホルダー 9"/>
          <p:cNvSpPr>
            <a:spLocks noGrp="1"/>
          </p:cNvSpPr>
          <p:nvPr>
            <p:ph type="pic" sz="quarter" idx="22" hasCustomPrompt="1"/>
          </p:nvPr>
        </p:nvSpPr>
        <p:spPr>
          <a:xfrm>
            <a:off x="6487911"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4" name="テキスト プレースホルダー 11"/>
          <p:cNvSpPr>
            <a:spLocks noGrp="1"/>
          </p:cNvSpPr>
          <p:nvPr>
            <p:ph type="body" sz="quarter" idx="23" hasCustomPrompt="1"/>
          </p:nvPr>
        </p:nvSpPr>
        <p:spPr>
          <a:xfrm>
            <a:off x="6487911"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5" name="図プレースホルダー 9"/>
          <p:cNvSpPr>
            <a:spLocks noGrp="1"/>
          </p:cNvSpPr>
          <p:nvPr>
            <p:ph type="pic" sz="quarter" idx="24" hasCustomPrompt="1"/>
          </p:nvPr>
        </p:nvSpPr>
        <p:spPr>
          <a:xfrm>
            <a:off x="12203546"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6" name="テキスト プレースホルダー 11"/>
          <p:cNvSpPr>
            <a:spLocks noGrp="1"/>
          </p:cNvSpPr>
          <p:nvPr>
            <p:ph type="body" sz="quarter" idx="25" hasCustomPrompt="1"/>
          </p:nvPr>
        </p:nvSpPr>
        <p:spPr>
          <a:xfrm>
            <a:off x="1220354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8"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Tree>
    <p:extLst>
      <p:ext uri="{BB962C8B-B14F-4D97-AF65-F5344CB8AC3E}">
        <p14:creationId xmlns:p14="http://schemas.microsoft.com/office/powerpoint/2010/main" val="273573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500"/>
                            </p:stCondLst>
                            <p:childTnLst>
                              <p:par>
                                <p:cTn id="26" presetID="10" presetClass="entr" presetSubtype="0" fill="hold" grpId="0"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4500"/>
                            </p:stCondLst>
                            <p:childTnLst>
                              <p:par>
                                <p:cTn id="40" presetID="10" presetClass="entr" presetSubtype="0" fill="hold" grpId="0" nodeType="afterEffect">
                                  <p:stCondLst>
                                    <p:cond delay="50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7" grpId="0"/>
      <p:bldP spid="18" grpId="0">
        <p:tmplLst>
          <p:tmpl>
            <p:tnLst>
              <p:par>
                <p:cTn presetID="10"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p:tmplLst>
          <p:tmpl>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bldP spid="24" grpId="0">
        <p:tmplLst>
          <p:tmpl>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P spid="26" grpId="0">
        <p:tmplLst>
          <p:tmpl>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Social">
    <p:spTree>
      <p:nvGrpSpPr>
        <p:cNvPr id="1" name=""/>
        <p:cNvGrpSpPr/>
        <p:nvPr/>
      </p:nvGrpSpPr>
      <p:grpSpPr>
        <a:xfrm>
          <a:off x="0" y="0"/>
          <a:ext cx="0" cy="0"/>
          <a:chOff x="0" y="0"/>
          <a:chExt cx="0" cy="0"/>
        </a:xfrm>
      </p:grpSpPr>
      <p:sp>
        <p:nvSpPr>
          <p:cNvPr id="8" name="図プレースホルダー 7"/>
          <p:cNvSpPr>
            <a:spLocks noGrp="1"/>
          </p:cNvSpPr>
          <p:nvPr>
            <p:ph type="pic" sz="quarter" idx="10" hasCustomPrompt="1"/>
          </p:nvPr>
        </p:nvSpPr>
        <p:spPr>
          <a:xfrm>
            <a:off x="7178020"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9" name="テキスト プレースホルダー 11"/>
          <p:cNvSpPr>
            <a:spLocks noGrp="1"/>
          </p:cNvSpPr>
          <p:nvPr>
            <p:ph type="body" sz="quarter" idx="15" hasCustomPrompt="1"/>
          </p:nvPr>
        </p:nvSpPr>
        <p:spPr>
          <a:xfrm>
            <a:off x="6052863"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図プレースホルダー 7"/>
          <p:cNvSpPr>
            <a:spLocks noGrp="1"/>
          </p:cNvSpPr>
          <p:nvPr>
            <p:ph type="pic" sz="quarter" idx="16" hasCustomPrompt="1"/>
          </p:nvPr>
        </p:nvSpPr>
        <p:spPr>
          <a:xfrm>
            <a:off x="10358373"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5" name="テキスト プレースホルダー 11"/>
          <p:cNvSpPr>
            <a:spLocks noGrp="1"/>
          </p:cNvSpPr>
          <p:nvPr>
            <p:ph type="body" sz="quarter" idx="17" hasCustomPrompt="1"/>
          </p:nvPr>
        </p:nvSpPr>
        <p:spPr>
          <a:xfrm>
            <a:off x="9233216"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19"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Tree>
    <p:extLst>
      <p:ext uri="{BB962C8B-B14F-4D97-AF65-F5344CB8AC3E}">
        <p14:creationId xmlns:p14="http://schemas.microsoft.com/office/powerpoint/2010/main" val="8677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par>
                          <p:cTn id="20" fill="hold">
                            <p:stCondLst>
                              <p:cond delay="18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8" grpId="0"/>
      <p:bldP spid="19" grpId="0" build="p">
        <p:tmplLst>
          <p:tmpl lvl="1">
            <p:tnLst>
              <p:par>
                <p:cTn presetID="2" presetClass="entr" presetSubtype="2" decel="100000" fill="hold" nodeType="with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10" name="正方形/長方形 9"/>
          <p:cNvSpPr/>
          <p:nvPr userDrawn="1"/>
        </p:nvSpPr>
        <p:spPr>
          <a:xfrm>
            <a:off x="727271" y="2909031"/>
            <a:ext cx="7110790" cy="5069784"/>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8"/>
          <p:cNvSpPr>
            <a:spLocks noGrp="1"/>
          </p:cNvSpPr>
          <p:nvPr>
            <p:ph type="pic" sz="quarter" idx="12" hasCustomPrompt="1"/>
          </p:nvPr>
        </p:nvSpPr>
        <p:spPr>
          <a:xfrm>
            <a:off x="885185" y="3063876"/>
            <a:ext cx="6794962" cy="4760095"/>
          </a:xfrm>
          <a:prstGeom prst="rect">
            <a:avLst/>
          </a:prstGeom>
        </p:spPr>
        <p:txBody>
          <a:bodyPr/>
          <a:lstStyle>
            <a:lvl1pPr>
              <a:defRPr/>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8393479" y="27292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8873176" y="31126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6" hasCustomPrompt="1"/>
          </p:nvPr>
        </p:nvSpPr>
        <p:spPr>
          <a:xfrm>
            <a:off x="8873176" y="25332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4" name="ホームベース 13"/>
          <p:cNvSpPr/>
          <p:nvPr userDrawn="1"/>
        </p:nvSpPr>
        <p:spPr>
          <a:xfrm>
            <a:off x="8393479" y="47168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11"/>
          <p:cNvSpPr>
            <a:spLocks noGrp="1"/>
          </p:cNvSpPr>
          <p:nvPr>
            <p:ph type="body" sz="quarter" idx="17" hasCustomPrompt="1"/>
          </p:nvPr>
        </p:nvSpPr>
        <p:spPr>
          <a:xfrm>
            <a:off x="8873176" y="51002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8" hasCustomPrompt="1"/>
          </p:nvPr>
        </p:nvSpPr>
        <p:spPr>
          <a:xfrm>
            <a:off x="8873176" y="45208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7" name="ホームベース 16"/>
          <p:cNvSpPr/>
          <p:nvPr userDrawn="1"/>
        </p:nvSpPr>
        <p:spPr>
          <a:xfrm>
            <a:off x="8393477" y="674037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1"/>
          <p:cNvSpPr>
            <a:spLocks noGrp="1"/>
          </p:cNvSpPr>
          <p:nvPr>
            <p:ph type="body" sz="quarter" idx="19" hasCustomPrompt="1"/>
          </p:nvPr>
        </p:nvSpPr>
        <p:spPr>
          <a:xfrm>
            <a:off x="8873174" y="712372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0" hasCustomPrompt="1"/>
          </p:nvPr>
        </p:nvSpPr>
        <p:spPr>
          <a:xfrm>
            <a:off x="8873174" y="654429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03952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 presetClass="entr" presetSubtype="8"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decel="100000"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decel="100000" fill="hold" grpId="0" nodeType="afterEffect">
                                  <p:stCondLst>
                                    <p:cond delay="5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0-#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50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animBg="1"/>
      <p:bldP spid="12" grpId="0">
        <p:tmplLst>
          <p:tmpl>
            <p:tnLst>
              <p:par>
                <p:cTn presetID="2" presetClass="entr" presetSubtype="2"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animBg="1"/>
      <p:bldP spid="15" grpId="0">
        <p:tmplLst>
          <p:tmpl>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tmplLst>
          <p:tmpl>
            <p:tnLst>
              <p:par>
                <p:cTn presetID="2" presetClass="entr" presetSubtype="2" decel="10000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bldP spid="18" grpId="0">
        <p:tmplLst>
          <p:tmpl>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2" decel="10000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5" name="正方形/長方形 4"/>
          <p:cNvSpPr/>
          <p:nvPr userDrawn="1"/>
        </p:nvSpPr>
        <p:spPr>
          <a:xfrm>
            <a:off x="95229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13" name="テキスト プレースホルダー 11"/>
          <p:cNvSpPr>
            <a:spLocks noGrp="1"/>
          </p:cNvSpPr>
          <p:nvPr>
            <p:ph type="body" sz="quarter" idx="16" hasCustomPrompt="1"/>
          </p:nvPr>
        </p:nvSpPr>
        <p:spPr>
          <a:xfrm>
            <a:off x="185239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1" name="正方形/長方形 20"/>
          <p:cNvSpPr/>
          <p:nvPr userDrawn="1"/>
        </p:nvSpPr>
        <p:spPr>
          <a:xfrm>
            <a:off x="95229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4" name="テキスト プレースホルダー 11"/>
          <p:cNvSpPr>
            <a:spLocks noGrp="1"/>
          </p:cNvSpPr>
          <p:nvPr>
            <p:ph type="body" sz="quarter" idx="23" hasCustomPrompt="1"/>
          </p:nvPr>
        </p:nvSpPr>
        <p:spPr>
          <a:xfrm>
            <a:off x="185239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6" name="正方形/長方形 25"/>
          <p:cNvSpPr/>
          <p:nvPr userDrawn="1"/>
        </p:nvSpPr>
        <p:spPr>
          <a:xfrm>
            <a:off x="95229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9" name="テキスト プレースホルダー 11"/>
          <p:cNvSpPr>
            <a:spLocks noGrp="1"/>
          </p:cNvSpPr>
          <p:nvPr>
            <p:ph type="body" sz="quarter" idx="26" hasCustomPrompt="1"/>
          </p:nvPr>
        </p:nvSpPr>
        <p:spPr>
          <a:xfrm>
            <a:off x="185239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46" name="正方形/長方形 45"/>
          <p:cNvSpPr/>
          <p:nvPr userDrawn="1"/>
        </p:nvSpPr>
        <p:spPr>
          <a:xfrm>
            <a:off x="950324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ホームベース 46"/>
          <p:cNvSpPr/>
          <p:nvPr userDrawn="1"/>
        </p:nvSpPr>
        <p:spPr>
          <a:xfrm>
            <a:off x="950324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8" hasCustomPrompt="1"/>
          </p:nvPr>
        </p:nvSpPr>
        <p:spPr>
          <a:xfrm>
            <a:off x="948815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49" name="テキスト プレースホルダー 11"/>
          <p:cNvSpPr>
            <a:spLocks noGrp="1"/>
          </p:cNvSpPr>
          <p:nvPr>
            <p:ph type="body" sz="quarter" idx="29" hasCustomPrompt="1"/>
          </p:nvPr>
        </p:nvSpPr>
        <p:spPr>
          <a:xfrm>
            <a:off x="1040334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30" hasCustomPrompt="1"/>
          </p:nvPr>
        </p:nvSpPr>
        <p:spPr>
          <a:xfrm>
            <a:off x="959325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51" name="正方形/長方形 50"/>
          <p:cNvSpPr/>
          <p:nvPr userDrawn="1"/>
        </p:nvSpPr>
        <p:spPr>
          <a:xfrm>
            <a:off x="950324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ホームベース 51"/>
          <p:cNvSpPr/>
          <p:nvPr userDrawn="1"/>
        </p:nvSpPr>
        <p:spPr>
          <a:xfrm>
            <a:off x="950324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1" hasCustomPrompt="1"/>
          </p:nvPr>
        </p:nvSpPr>
        <p:spPr>
          <a:xfrm>
            <a:off x="948815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4" name="テキスト プレースホルダー 11"/>
          <p:cNvSpPr>
            <a:spLocks noGrp="1"/>
          </p:cNvSpPr>
          <p:nvPr>
            <p:ph type="body" sz="quarter" idx="32" hasCustomPrompt="1"/>
          </p:nvPr>
        </p:nvSpPr>
        <p:spPr>
          <a:xfrm>
            <a:off x="1040334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3" hasCustomPrompt="1"/>
          </p:nvPr>
        </p:nvSpPr>
        <p:spPr>
          <a:xfrm>
            <a:off x="959325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56" name="正方形/長方形 55"/>
          <p:cNvSpPr/>
          <p:nvPr userDrawn="1"/>
        </p:nvSpPr>
        <p:spPr>
          <a:xfrm>
            <a:off x="950324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ホームベース 56"/>
          <p:cNvSpPr/>
          <p:nvPr userDrawn="1"/>
        </p:nvSpPr>
        <p:spPr>
          <a:xfrm>
            <a:off x="950324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4" hasCustomPrompt="1"/>
          </p:nvPr>
        </p:nvSpPr>
        <p:spPr>
          <a:xfrm>
            <a:off x="948815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9" name="テキスト プレースホルダー 11"/>
          <p:cNvSpPr>
            <a:spLocks noGrp="1"/>
          </p:cNvSpPr>
          <p:nvPr>
            <p:ph type="body" sz="quarter" idx="35" hasCustomPrompt="1"/>
          </p:nvPr>
        </p:nvSpPr>
        <p:spPr>
          <a:xfrm>
            <a:off x="1040334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36" hasCustomPrompt="1"/>
          </p:nvPr>
        </p:nvSpPr>
        <p:spPr>
          <a:xfrm>
            <a:off x="959325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Tree>
    <p:extLst>
      <p:ext uri="{BB962C8B-B14F-4D97-AF65-F5344CB8AC3E}">
        <p14:creationId xmlns:p14="http://schemas.microsoft.com/office/powerpoint/2010/main" val="14153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childTnLst>
                                </p:cTn>
                              </p:par>
                            </p:childTnLst>
                          </p:cTn>
                        </p:par>
                        <p:par>
                          <p:cTn id="36" fill="hold">
                            <p:stCondLst>
                              <p:cond delay="1500"/>
                            </p:stCondLst>
                            <p:childTnLst>
                              <p:par>
                                <p:cTn id="37" presetID="10" presetClass="entr" presetSubtype="0" fill="hold" grpId="0" nodeType="afterEffect">
                                  <p:stCondLst>
                                    <p:cond delay="5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500"/>
                                        <p:tgtEl>
                                          <p:spTgt spid="29">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0">
                                            <p:txEl>
                                              <p:pRg st="0" end="0"/>
                                            </p:txEl>
                                          </p:spTgt>
                                        </p:tgtEl>
                                        <p:attrNameLst>
                                          <p:attrName>style.visibility</p:attrName>
                                        </p:attrNameLst>
                                      </p:cBhvr>
                                      <p:to>
                                        <p:strVal val="visible"/>
                                      </p:to>
                                    </p:set>
                                    <p:animEffect transition="in" filter="fade">
                                      <p:cBhvr>
                                        <p:cTn id="51" dur="500"/>
                                        <p:tgtEl>
                                          <p:spTgt spid="30">
                                            <p:txEl>
                                              <p:pRg st="0" end="0"/>
                                            </p:txEl>
                                          </p:spTgt>
                                        </p:tgtEl>
                                      </p:cBhvr>
                                    </p:animEffect>
                                  </p:childTnLst>
                                </p:cTn>
                              </p:par>
                            </p:childTnLst>
                          </p:cTn>
                        </p:par>
                        <p:par>
                          <p:cTn id="52" fill="hold">
                            <p:stCondLst>
                              <p:cond delay="2500"/>
                            </p:stCondLst>
                            <p:childTnLst>
                              <p:par>
                                <p:cTn id="53" presetID="10" presetClass="entr" presetSubtype="0" fill="hold" grpId="0" nodeType="afterEffect">
                                  <p:stCondLst>
                                    <p:cond delay="5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49">
                                            <p:txEl>
                                              <p:pRg st="0" end="0"/>
                                            </p:txEl>
                                          </p:spTgt>
                                        </p:tgtEl>
                                        <p:attrNameLst>
                                          <p:attrName>style.visibility</p:attrName>
                                        </p:attrNameLst>
                                      </p:cBhvr>
                                      <p:to>
                                        <p:strVal val="visible"/>
                                      </p:to>
                                    </p:set>
                                    <p:animEffect transition="in" filter="fade">
                                      <p:cBhvr>
                                        <p:cTn id="64" dur="500"/>
                                        <p:tgtEl>
                                          <p:spTgt spid="49">
                                            <p:txEl>
                                              <p:pRg st="0" end="0"/>
                                            </p:txEl>
                                          </p:spTgt>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50">
                                            <p:txEl>
                                              <p:pRg st="0" end="0"/>
                                            </p:txEl>
                                          </p:spTgt>
                                        </p:tgtEl>
                                        <p:attrNameLst>
                                          <p:attrName>style.visibility</p:attrName>
                                        </p:attrNameLst>
                                      </p:cBhvr>
                                      <p:to>
                                        <p:strVal val="visible"/>
                                      </p:to>
                                    </p:set>
                                    <p:animEffect transition="in" filter="fade">
                                      <p:cBhvr>
                                        <p:cTn id="67" dur="500"/>
                                        <p:tgtEl>
                                          <p:spTgt spid="50">
                                            <p:txEl>
                                              <p:pRg st="0" end="0"/>
                                            </p:txEl>
                                          </p:spTgt>
                                        </p:tgtEl>
                                      </p:cBhvr>
                                    </p:animEffect>
                                  </p:childTnLst>
                                </p:cTn>
                              </p:par>
                            </p:childTnLst>
                          </p:cTn>
                        </p:par>
                        <p:par>
                          <p:cTn id="68" fill="hold">
                            <p:stCondLst>
                              <p:cond delay="3500"/>
                            </p:stCondLst>
                            <p:childTnLst>
                              <p:par>
                                <p:cTn id="69" presetID="10" presetClass="entr" presetSubtype="0" fill="hold" grpId="0" nodeType="afterEffect">
                                  <p:stCondLst>
                                    <p:cond delay="50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54">
                                            <p:txEl>
                                              <p:pRg st="0" end="0"/>
                                            </p:txEl>
                                          </p:spTgt>
                                        </p:tgtEl>
                                        <p:attrNameLst>
                                          <p:attrName>style.visibility</p:attrName>
                                        </p:attrNameLst>
                                      </p:cBhvr>
                                      <p:to>
                                        <p:strVal val="visible"/>
                                      </p:to>
                                    </p:set>
                                    <p:animEffect transition="in" filter="fade">
                                      <p:cBhvr>
                                        <p:cTn id="80" dur="500"/>
                                        <p:tgtEl>
                                          <p:spTgt spid="54">
                                            <p:txEl>
                                              <p:pRg st="0" end="0"/>
                                            </p:txEl>
                                          </p:spTgt>
                                        </p:tgtEl>
                                      </p:cBhvr>
                                    </p:animEffect>
                                  </p:childTnLst>
                                </p:cTn>
                              </p:par>
                              <p:par>
                                <p:cTn id="81" presetID="10" presetClass="entr" presetSubtype="0" fill="hold" grpId="0" nodeType="withEffect">
                                  <p:stCondLst>
                                    <p:cond delay="500"/>
                                  </p:stCondLst>
                                  <p:childTnLst>
                                    <p:set>
                                      <p:cBhvr>
                                        <p:cTn id="82" dur="1" fill="hold">
                                          <p:stCondLst>
                                            <p:cond delay="0"/>
                                          </p:stCondLst>
                                        </p:cTn>
                                        <p:tgtEl>
                                          <p:spTgt spid="55">
                                            <p:txEl>
                                              <p:pRg st="0" end="0"/>
                                            </p:txEl>
                                          </p:spTgt>
                                        </p:tgtEl>
                                        <p:attrNameLst>
                                          <p:attrName>style.visibility</p:attrName>
                                        </p:attrNameLst>
                                      </p:cBhvr>
                                      <p:to>
                                        <p:strVal val="visible"/>
                                      </p:to>
                                    </p:set>
                                    <p:animEffect transition="in" filter="fade">
                                      <p:cBhvr>
                                        <p:cTn id="83" dur="500"/>
                                        <p:tgtEl>
                                          <p:spTgt spid="55">
                                            <p:txEl>
                                              <p:pRg st="0" end="0"/>
                                            </p:txEl>
                                          </p:spTgt>
                                        </p:tgtEl>
                                      </p:cBhvr>
                                    </p:animEffect>
                                  </p:childTnLst>
                                </p:cTn>
                              </p:par>
                            </p:childTnLst>
                          </p:cTn>
                        </p:par>
                        <p:par>
                          <p:cTn id="84" fill="hold">
                            <p:stCondLst>
                              <p:cond delay="4500"/>
                            </p:stCondLst>
                            <p:childTnLst>
                              <p:par>
                                <p:cTn id="85" presetID="10" presetClass="entr" presetSubtype="0" fill="hold" grpId="0" nodeType="afterEffect">
                                  <p:stCondLst>
                                    <p:cond delay="50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59">
                                            <p:txEl>
                                              <p:pRg st="0" end="0"/>
                                            </p:txEl>
                                          </p:spTgt>
                                        </p:tgtEl>
                                        <p:attrNameLst>
                                          <p:attrName>style.visibility</p:attrName>
                                        </p:attrNameLst>
                                      </p:cBhvr>
                                      <p:to>
                                        <p:strVal val="visible"/>
                                      </p:to>
                                    </p:set>
                                    <p:animEffect transition="in" filter="fade">
                                      <p:cBhvr>
                                        <p:cTn id="93" dur="500"/>
                                        <p:tgtEl>
                                          <p:spTgt spid="59">
                                            <p:txEl>
                                              <p:pRg st="0" end="0"/>
                                            </p:txEl>
                                          </p:spTgt>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60">
                                            <p:txEl>
                                              <p:pRg st="0" end="0"/>
                                            </p:txEl>
                                          </p:spTgt>
                                        </p:tgtEl>
                                        <p:attrNameLst>
                                          <p:attrName>style.visibility</p:attrName>
                                        </p:attrNameLst>
                                      </p:cBhvr>
                                      <p:to>
                                        <p:strVal val="visible"/>
                                      </p:to>
                                    </p:set>
                                    <p:animEffect transition="in" filter="fade">
                                      <p:cBhvr>
                                        <p:cTn id="96" dur="500"/>
                                        <p:tgtEl>
                                          <p:spTgt spid="60">
                                            <p:txEl>
                                              <p:pRg st="0" end="0"/>
                                            </p:txEl>
                                          </p:spTgt>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p:tmplLst>
          <p:tmpl>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27" grpId="0" animBg="1"/>
      <p:bldP spid="28" grpId="0">
        <p:tmplLst>
          <p:tmpl>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46" grpId="0" animBg="1"/>
      <p:bldP spid="47" grpId="0" animBg="1"/>
      <p:bldP spid="48" grpId="0">
        <p:tmplLst>
          <p:tmpl>
            <p:tnLst>
              <p:par>
                <p:cTn presetID="10" presetClass="entr" presetSubtype="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p:tmplLst>
          <p:tmpl>
            <p:tnLst>
              <p:par>
                <p:cTn presetID="10" presetClass="entr" presetSubtype="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animBg="1"/>
      <p:bldP spid="58" grpId="0">
        <p:tmplLst>
          <p:tmpl>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eric List - 3 Items">
    <p:spTree>
      <p:nvGrpSpPr>
        <p:cNvPr id="1" name=""/>
        <p:cNvGrpSpPr/>
        <p:nvPr/>
      </p:nvGrpSpPr>
      <p:grpSpPr>
        <a:xfrm>
          <a:off x="0" y="0"/>
          <a:ext cx="0" cy="0"/>
          <a:chOff x="0" y="0"/>
          <a:chExt cx="0" cy="0"/>
        </a:xfrm>
      </p:grpSpPr>
      <p:sp>
        <p:nvSpPr>
          <p:cNvPr id="5" name="正方形/長方形 4"/>
          <p:cNvSpPr/>
          <p:nvPr userDrawn="1"/>
        </p:nvSpPr>
        <p:spPr>
          <a:xfrm>
            <a:off x="952295" y="2218131"/>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13" name="テキスト プレースホルダー 11"/>
          <p:cNvSpPr>
            <a:spLocks noGrp="1"/>
          </p:cNvSpPr>
          <p:nvPr>
            <p:ph type="body" sz="quarter" idx="16" hasCustomPrompt="1"/>
          </p:nvPr>
        </p:nvSpPr>
        <p:spPr>
          <a:xfrm>
            <a:off x="1852395" y="2128165"/>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1" name="正方形/長方形 20"/>
          <p:cNvSpPr/>
          <p:nvPr userDrawn="1"/>
        </p:nvSpPr>
        <p:spPr>
          <a:xfrm>
            <a:off x="952295" y="4646277"/>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4" name="テキスト プレースホルダー 11"/>
          <p:cNvSpPr>
            <a:spLocks noGrp="1"/>
          </p:cNvSpPr>
          <p:nvPr>
            <p:ph type="body" sz="quarter" idx="23" hasCustomPrompt="1"/>
          </p:nvPr>
        </p:nvSpPr>
        <p:spPr>
          <a:xfrm>
            <a:off x="1852395" y="4556311"/>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6" name="正方形/長方形 25"/>
          <p:cNvSpPr/>
          <p:nvPr userDrawn="1"/>
        </p:nvSpPr>
        <p:spPr>
          <a:xfrm>
            <a:off x="952294" y="7071120"/>
            <a:ext cx="16137101"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0" y="7709352"/>
            <a:ext cx="16126885"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9" name="テキスト プレースホルダー 11"/>
          <p:cNvSpPr>
            <a:spLocks noGrp="1"/>
          </p:cNvSpPr>
          <p:nvPr>
            <p:ph type="body" sz="quarter" idx="26" hasCustomPrompt="1"/>
          </p:nvPr>
        </p:nvSpPr>
        <p:spPr>
          <a:xfrm>
            <a:off x="1852394" y="6981154"/>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Tree>
    <p:extLst>
      <p:ext uri="{BB962C8B-B14F-4D97-AF65-F5344CB8AC3E}">
        <p14:creationId xmlns:p14="http://schemas.microsoft.com/office/powerpoint/2010/main" val="9963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childTnLst>
                                </p:cTn>
                              </p:par>
                            </p:childTnLst>
                          </p:cTn>
                        </p:par>
                        <p:par>
                          <p:cTn id="36" fill="hold">
                            <p:stCondLst>
                              <p:cond delay="1500"/>
                            </p:stCondLst>
                            <p:childTnLst>
                              <p:par>
                                <p:cTn id="37" presetID="10" presetClass="entr" presetSubtype="0" fill="hold" grpId="0" nodeType="afterEffect">
                                  <p:stCondLst>
                                    <p:cond delay="5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500"/>
                                        <p:tgtEl>
                                          <p:spTgt spid="29">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0">
                                            <p:txEl>
                                              <p:pRg st="0" end="0"/>
                                            </p:txEl>
                                          </p:spTgt>
                                        </p:tgtEl>
                                        <p:attrNameLst>
                                          <p:attrName>style.visibility</p:attrName>
                                        </p:attrNameLst>
                                      </p:cBhvr>
                                      <p:to>
                                        <p:strVal val="visible"/>
                                      </p:to>
                                    </p:set>
                                    <p:animEffect transition="in" filter="fade">
                                      <p:cBhvr>
                                        <p:cTn id="51"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p:tmplLst>
          <p:tmpl>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27" grpId="0" animBg="1"/>
      <p:bldP spid="28" grpId="0">
        <p:tmplLst>
          <p:tmpl>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 Lis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142999"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133383" y="3747959"/>
            <a:ext cx="7330996" cy="5265971"/>
          </a:xfrm>
        </p:spPr>
        <p:txBody>
          <a:bodyPr anchor="t">
            <a:noAutofit/>
          </a:bodyPr>
          <a:lstStyle>
            <a:lvl1pPr marL="342900" indent="-396000" algn="l">
              <a:lnSpc>
                <a:spcPct val="120000"/>
              </a:lnSpc>
              <a:spcBef>
                <a:spcPts val="12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dirty="0" smtClean="0"/>
              <a:t>Text Here</a:t>
            </a:r>
          </a:p>
          <a:p>
            <a:pPr lvl="1"/>
            <a:r>
              <a:rPr lang="en-US" dirty="0" smtClean="0"/>
              <a:t>Level 2</a:t>
            </a:r>
          </a:p>
          <a:p>
            <a:pPr lvl="2"/>
            <a:r>
              <a:rPr lang="en-US" dirty="0" smtClean="0"/>
              <a:t>Level 3</a:t>
            </a:r>
            <a:endParaRPr lang="en-US" dirty="0"/>
          </a:p>
        </p:txBody>
      </p:sp>
      <p:cxnSp>
        <p:nvCxnSpPr>
          <p:cNvPr id="10" name="直線コネクタ 9"/>
          <p:cNvCxnSpPr/>
          <p:nvPr userDrawn="1"/>
        </p:nvCxnSpPr>
        <p:spPr>
          <a:xfrm>
            <a:off x="1127941"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6" hasCustomPrompt="1"/>
          </p:nvPr>
        </p:nvSpPr>
        <p:spPr>
          <a:xfrm>
            <a:off x="9747420"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7" hasCustomPrompt="1"/>
          </p:nvPr>
        </p:nvSpPr>
        <p:spPr>
          <a:xfrm>
            <a:off x="9737804" y="3747959"/>
            <a:ext cx="7330996" cy="5265971"/>
          </a:xfrm>
        </p:spPr>
        <p:txBody>
          <a:bodyPr anchor="t">
            <a:noAutofit/>
          </a:bodyPr>
          <a:lstStyle>
            <a:lvl1pPr marL="342900" indent="-396000" algn="l">
              <a:lnSpc>
                <a:spcPct val="120000"/>
              </a:lnSpc>
              <a:spcBef>
                <a:spcPts val="6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dirty="0" smtClean="0"/>
              <a:t>Text Here</a:t>
            </a:r>
          </a:p>
          <a:p>
            <a:pPr lvl="1"/>
            <a:r>
              <a:rPr lang="en-US" dirty="0" smtClean="0"/>
              <a:t>Level 2</a:t>
            </a:r>
          </a:p>
          <a:p>
            <a:pPr lvl="2"/>
            <a:r>
              <a:rPr lang="en-US" dirty="0" smtClean="0"/>
              <a:t>Level 3</a:t>
            </a:r>
            <a:endParaRPr lang="en-US" dirty="0"/>
          </a:p>
        </p:txBody>
      </p:sp>
      <p:cxnSp>
        <p:nvCxnSpPr>
          <p:cNvPr id="14" name="直線コネクタ 13"/>
          <p:cNvCxnSpPr/>
          <p:nvPr userDrawn="1"/>
        </p:nvCxnSpPr>
        <p:spPr>
          <a:xfrm>
            <a:off x="9732362"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5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50"/>
                            </p:stCondLst>
                            <p:childTnLst>
                              <p:par>
                                <p:cTn id="17" presetID="2" presetClass="entr" presetSubtype="8" decel="100000" fill="hold" grpId="0" nodeType="afterEffect">
                                  <p:stCondLst>
                                    <p:cond delay="500"/>
                                  </p:stCondLst>
                                  <p:iterate type="wd">
                                    <p:tmPct val="10000"/>
                                  </p:iterate>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1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uiExpand="1">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2" grpId="0">
        <p:tmplLst>
          <p:tmpl>
            <p:tnLst>
              <p:par>
                <p:cTn presetID="2" presetClass="entr" presetSubtype="8" decel="100000" fill="hold" nodeType="afterEffect">
                  <p:stCondLst>
                    <p:cond delay="50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2" name="テキスト プレースホルダー 11"/>
          <p:cNvSpPr>
            <a:spLocks noGrp="1"/>
          </p:cNvSpPr>
          <p:nvPr>
            <p:ph type="body" sz="quarter" idx="15" hasCustomPrompt="1"/>
          </p:nvPr>
        </p:nvSpPr>
        <p:spPr>
          <a:xfrm>
            <a:off x="1582367" y="2856363"/>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13" name="テキスト プレースホルダー 11"/>
          <p:cNvSpPr>
            <a:spLocks noGrp="1"/>
          </p:cNvSpPr>
          <p:nvPr>
            <p:ph type="body" sz="quarter" idx="16" hasCustomPrompt="1"/>
          </p:nvPr>
        </p:nvSpPr>
        <p:spPr>
          <a:xfrm>
            <a:off x="158401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2" hasCustomPrompt="1"/>
          </p:nvPr>
        </p:nvSpPr>
        <p:spPr>
          <a:xfrm>
            <a:off x="1582367" y="5284509"/>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4" name="テキスト プレースホルダー 11"/>
          <p:cNvSpPr>
            <a:spLocks noGrp="1"/>
          </p:cNvSpPr>
          <p:nvPr>
            <p:ph type="body" sz="quarter" idx="23" hasCustomPrompt="1"/>
          </p:nvPr>
        </p:nvSpPr>
        <p:spPr>
          <a:xfrm>
            <a:off x="158401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5" hasCustomPrompt="1"/>
          </p:nvPr>
        </p:nvSpPr>
        <p:spPr>
          <a:xfrm>
            <a:off x="1582366" y="7709352"/>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9" name="テキスト プレースホルダー 11"/>
          <p:cNvSpPr>
            <a:spLocks noGrp="1"/>
          </p:cNvSpPr>
          <p:nvPr>
            <p:ph type="body" sz="quarter" idx="26" hasCustomPrompt="1"/>
          </p:nvPr>
        </p:nvSpPr>
        <p:spPr>
          <a:xfrm>
            <a:off x="158401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48" name="テキスト プレースホルダー 11"/>
          <p:cNvSpPr>
            <a:spLocks noGrp="1"/>
          </p:cNvSpPr>
          <p:nvPr>
            <p:ph type="body" sz="quarter" idx="28" hasCustomPrompt="1"/>
          </p:nvPr>
        </p:nvSpPr>
        <p:spPr>
          <a:xfrm>
            <a:off x="10133316" y="2856363"/>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49" name="テキスト プレースホルダー 11"/>
          <p:cNvSpPr>
            <a:spLocks noGrp="1"/>
          </p:cNvSpPr>
          <p:nvPr>
            <p:ph type="body" sz="quarter" idx="29" hasCustomPrompt="1"/>
          </p:nvPr>
        </p:nvSpPr>
        <p:spPr>
          <a:xfrm>
            <a:off x="1013496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3" name="テキスト プレースホルダー 11"/>
          <p:cNvSpPr>
            <a:spLocks noGrp="1"/>
          </p:cNvSpPr>
          <p:nvPr>
            <p:ph type="body" sz="quarter" idx="31" hasCustomPrompt="1"/>
          </p:nvPr>
        </p:nvSpPr>
        <p:spPr>
          <a:xfrm>
            <a:off x="10133316" y="5284509"/>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4" name="テキスト プレースホルダー 11"/>
          <p:cNvSpPr>
            <a:spLocks noGrp="1"/>
          </p:cNvSpPr>
          <p:nvPr>
            <p:ph type="body" sz="quarter" idx="32" hasCustomPrompt="1"/>
          </p:nvPr>
        </p:nvSpPr>
        <p:spPr>
          <a:xfrm>
            <a:off x="1013496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34" hasCustomPrompt="1"/>
          </p:nvPr>
        </p:nvSpPr>
        <p:spPr>
          <a:xfrm>
            <a:off x="10133315" y="7709352"/>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9" name="テキスト プレースホルダー 11"/>
          <p:cNvSpPr>
            <a:spLocks noGrp="1"/>
          </p:cNvSpPr>
          <p:nvPr>
            <p:ph type="body" sz="quarter" idx="35" hasCustomPrompt="1"/>
          </p:nvPr>
        </p:nvSpPr>
        <p:spPr>
          <a:xfrm>
            <a:off x="1013496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5" name="図プレースホルダー 7"/>
          <p:cNvSpPr>
            <a:spLocks noGrp="1"/>
          </p:cNvSpPr>
          <p:nvPr>
            <p:ph type="pic" sz="quarter" idx="18" hasCustomPrompt="1"/>
          </p:nvPr>
        </p:nvSpPr>
        <p:spPr>
          <a:xfrm>
            <a:off x="952296" y="212816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6" name="図プレースホルダー 7"/>
          <p:cNvSpPr>
            <a:spLocks noGrp="1"/>
          </p:cNvSpPr>
          <p:nvPr>
            <p:ph type="pic" sz="quarter" idx="36" hasCustomPrompt="1"/>
          </p:nvPr>
        </p:nvSpPr>
        <p:spPr>
          <a:xfrm>
            <a:off x="952296" y="455843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7" name="図プレースホルダー 7"/>
          <p:cNvSpPr>
            <a:spLocks noGrp="1"/>
          </p:cNvSpPr>
          <p:nvPr>
            <p:ph type="pic" sz="quarter" idx="37" hasCustomPrompt="1"/>
          </p:nvPr>
        </p:nvSpPr>
        <p:spPr>
          <a:xfrm>
            <a:off x="952296" y="698870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8" name="図プレースホルダー 7"/>
          <p:cNvSpPr>
            <a:spLocks noGrp="1"/>
          </p:cNvSpPr>
          <p:nvPr>
            <p:ph type="pic" sz="quarter" idx="38" hasCustomPrompt="1"/>
          </p:nvPr>
        </p:nvSpPr>
        <p:spPr>
          <a:xfrm>
            <a:off x="9503246" y="212816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9" name="図プレースホルダー 7"/>
          <p:cNvSpPr>
            <a:spLocks noGrp="1"/>
          </p:cNvSpPr>
          <p:nvPr>
            <p:ph type="pic" sz="quarter" idx="39" hasCustomPrompt="1"/>
          </p:nvPr>
        </p:nvSpPr>
        <p:spPr>
          <a:xfrm>
            <a:off x="9503246" y="455843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40" name="図プレースホルダー 7"/>
          <p:cNvSpPr>
            <a:spLocks noGrp="1"/>
          </p:cNvSpPr>
          <p:nvPr>
            <p:ph type="pic" sz="quarter" idx="40" hasCustomPrompt="1"/>
          </p:nvPr>
        </p:nvSpPr>
        <p:spPr>
          <a:xfrm>
            <a:off x="9503246" y="6988705"/>
            <a:ext cx="720080" cy="720080"/>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9571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grpId="0" nodeType="after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2500"/>
                            </p:stCondLst>
                            <p:childTnLst>
                              <p:par>
                                <p:cTn id="35" presetID="10" presetClass="entr" presetSubtype="0" fill="hold" grpId="0" nodeType="afterEffect">
                                  <p:stCondLst>
                                    <p:cond delay="5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3500"/>
                            </p:stCondLst>
                            <p:childTnLst>
                              <p:par>
                                <p:cTn id="45" presetID="10" presetClass="entr" presetSubtype="0" fill="hold" grpId="0" nodeType="afterEffect">
                                  <p:stCondLst>
                                    <p:cond delay="5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par>
                          <p:cTn id="54" fill="hold">
                            <p:stCondLst>
                              <p:cond delay="4500"/>
                            </p:stCondLst>
                            <p:childTnLst>
                              <p:par>
                                <p:cTn id="55" presetID="10" presetClass="entr" presetSubtype="0" fill="hold" grpId="0" nodeType="afterEffect">
                                  <p:stCondLst>
                                    <p:cond delay="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3" grpId="0">
        <p:tmplLst>
          <p:tmpl>
            <p:tnLst>
              <p:par>
                <p:cTn presetID="10" presetClass="entr" presetSubtype="0" fill="hold" nodeType="after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tmplLst>
          <p:tmpl>
            <p:tnLst>
              <p:par>
                <p:cTn presetID="10" presetClass="entr" presetSubtype="0" fill="hold" nodeType="after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8" grpId="0">
        <p:tmplLst>
          <p:tmpl>
            <p:tnLst>
              <p:par>
                <p:cTn presetID="10" presetClass="entr" presetSubtype="0" fill="hold" nodeType="after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3" grpId="0">
        <p:tmplLst>
          <p:tmpl>
            <p:tnLst>
              <p:par>
                <p:cTn presetID="10" presetClass="entr" presetSubtype="0" fill="hold" nodeType="after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8" grpId="0">
        <p:tmplLst>
          <p:tmpl>
            <p:tnLst>
              <p:par>
                <p:cTn presetID="10" presetClass="entr" presetSubtype="0" fill="hold" nodeType="after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35" grpId="0"/>
      <p:bldP spid="36" grpId="0"/>
      <p:bldP spid="37" grpId="0"/>
      <p:bldP spid="38" grpId="0"/>
      <p:bldP spid="39" grpId="0"/>
      <p:bldP spid="40"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Services 2">
    <p:spTree>
      <p:nvGrpSpPr>
        <p:cNvPr id="1" name=""/>
        <p:cNvGrpSpPr/>
        <p:nvPr/>
      </p:nvGrpSpPr>
      <p:grpSpPr>
        <a:xfrm>
          <a:off x="0" y="0"/>
          <a:ext cx="0" cy="0"/>
          <a:chOff x="0" y="0"/>
          <a:chExt cx="0" cy="0"/>
        </a:xfrm>
      </p:grpSpPr>
      <p:sp>
        <p:nvSpPr>
          <p:cNvPr id="23" name="正方形/長方形 22"/>
          <p:cNvSpPr/>
          <p:nvPr userDrawn="1"/>
        </p:nvSpPr>
        <p:spPr>
          <a:xfrm>
            <a:off x="0" y="2128165"/>
            <a:ext cx="18286413" cy="5265585"/>
          </a:xfrm>
          <a:prstGeom prst="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図プレースホルダー 7"/>
          <p:cNvSpPr>
            <a:spLocks noGrp="1"/>
          </p:cNvSpPr>
          <p:nvPr>
            <p:ph type="pic" sz="quarter" idx="18" hasCustomPrompt="1"/>
          </p:nvPr>
        </p:nvSpPr>
        <p:spPr>
          <a:xfrm>
            <a:off x="2302446"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8" name="図プレースホルダー 7"/>
          <p:cNvSpPr>
            <a:spLocks noGrp="1"/>
          </p:cNvSpPr>
          <p:nvPr>
            <p:ph type="pic" sz="quarter" idx="19" hasCustomPrompt="1"/>
          </p:nvPr>
        </p:nvSpPr>
        <p:spPr>
          <a:xfrm>
            <a:off x="6412903"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9" name="図プレースホルダー 7"/>
          <p:cNvSpPr>
            <a:spLocks noGrp="1"/>
          </p:cNvSpPr>
          <p:nvPr>
            <p:ph type="pic" sz="quarter" idx="20" hasCustomPrompt="1"/>
          </p:nvPr>
        </p:nvSpPr>
        <p:spPr>
          <a:xfrm>
            <a:off x="10523360"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10" name="図プレースホルダー 7"/>
          <p:cNvSpPr>
            <a:spLocks noGrp="1"/>
          </p:cNvSpPr>
          <p:nvPr>
            <p:ph type="pic" sz="quarter" idx="21" hasCustomPrompt="1"/>
          </p:nvPr>
        </p:nvSpPr>
        <p:spPr>
          <a:xfrm>
            <a:off x="14633816"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11" name="テキスト プレースホルダー 11"/>
          <p:cNvSpPr>
            <a:spLocks noGrp="1"/>
          </p:cNvSpPr>
          <p:nvPr>
            <p:ph type="body" sz="quarter" idx="22" hasCustomPrompt="1"/>
          </p:nvPr>
        </p:nvSpPr>
        <p:spPr>
          <a:xfrm>
            <a:off x="952296"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23" hasCustomPrompt="1"/>
          </p:nvPr>
        </p:nvSpPr>
        <p:spPr>
          <a:xfrm>
            <a:off x="13328671"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4" hasCustomPrompt="1"/>
          </p:nvPr>
        </p:nvSpPr>
        <p:spPr>
          <a:xfrm>
            <a:off x="5077754"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5" hasCustomPrompt="1"/>
          </p:nvPr>
        </p:nvSpPr>
        <p:spPr>
          <a:xfrm>
            <a:off x="9203212"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15" hasCustomPrompt="1"/>
          </p:nvPr>
        </p:nvSpPr>
        <p:spPr>
          <a:xfrm>
            <a:off x="952296"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6" hasCustomPrompt="1"/>
          </p:nvPr>
        </p:nvSpPr>
        <p:spPr>
          <a:xfrm>
            <a:off x="13328671"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7" hasCustomPrompt="1"/>
          </p:nvPr>
        </p:nvSpPr>
        <p:spPr>
          <a:xfrm>
            <a:off x="9203212"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8" hasCustomPrompt="1"/>
          </p:nvPr>
        </p:nvSpPr>
        <p:spPr>
          <a:xfrm>
            <a:off x="5077754"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9" hasCustomPrompt="1"/>
          </p:nvPr>
        </p:nvSpPr>
        <p:spPr>
          <a:xfrm>
            <a:off x="1096312" y="7843800"/>
            <a:ext cx="16057784" cy="126014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680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2500"/>
                            </p:stCondLst>
                            <p:childTnLst>
                              <p:par>
                                <p:cTn id="49" presetID="2" presetClass="entr" presetSubtype="4" decel="100000" fill="hold" grpId="0" nodeType="afterEffect">
                                  <p:stCondLst>
                                    <p:cond delay="25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P spid="8" grpId="0"/>
      <p:bldP spid="9" grpId="0"/>
      <p:bldP spid="10" grpId="0"/>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2" presetClass="entr" presetSubtype="4"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角丸四角形 13"/>
          <p:cNvSpPr/>
          <p:nvPr userDrawn="1"/>
        </p:nvSpPr>
        <p:spPr>
          <a:xfrm>
            <a:off x="176238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円/楕円 6"/>
          <p:cNvSpPr/>
          <p:nvPr userDrawn="1"/>
        </p:nvSpPr>
        <p:spPr>
          <a:xfrm>
            <a:off x="81728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p:cNvSpPr>
            <a:spLocks noGrp="1"/>
          </p:cNvSpPr>
          <p:nvPr>
            <p:ph type="body" sz="quarter" idx="15" hasCustomPrompt="1"/>
          </p:nvPr>
        </p:nvSpPr>
        <p:spPr>
          <a:xfrm>
            <a:off x="101080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1" hasCustomPrompt="1"/>
          </p:nvPr>
        </p:nvSpPr>
        <p:spPr>
          <a:xfrm>
            <a:off x="267227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2" hasCustomPrompt="1"/>
          </p:nvPr>
        </p:nvSpPr>
        <p:spPr>
          <a:xfrm>
            <a:off x="267227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34" name="角丸四角形 33"/>
          <p:cNvSpPr/>
          <p:nvPr userDrawn="1"/>
        </p:nvSpPr>
        <p:spPr>
          <a:xfrm>
            <a:off x="176238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1728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3" hasCustomPrompt="1"/>
          </p:nvPr>
        </p:nvSpPr>
        <p:spPr>
          <a:xfrm>
            <a:off x="101080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4" hasCustomPrompt="1"/>
          </p:nvPr>
        </p:nvSpPr>
        <p:spPr>
          <a:xfrm>
            <a:off x="267227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5" hasCustomPrompt="1"/>
          </p:nvPr>
        </p:nvSpPr>
        <p:spPr>
          <a:xfrm>
            <a:off x="267227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1" name="角丸四角形 40"/>
          <p:cNvSpPr/>
          <p:nvPr userDrawn="1"/>
        </p:nvSpPr>
        <p:spPr>
          <a:xfrm>
            <a:off x="176238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81728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11"/>
          <p:cNvSpPr>
            <a:spLocks noGrp="1"/>
          </p:cNvSpPr>
          <p:nvPr>
            <p:ph type="body" sz="quarter" idx="26" hasCustomPrompt="1"/>
          </p:nvPr>
        </p:nvSpPr>
        <p:spPr>
          <a:xfrm>
            <a:off x="101080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7" hasCustomPrompt="1"/>
          </p:nvPr>
        </p:nvSpPr>
        <p:spPr>
          <a:xfrm>
            <a:off x="267227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8" hasCustomPrompt="1"/>
          </p:nvPr>
        </p:nvSpPr>
        <p:spPr>
          <a:xfrm>
            <a:off x="267227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6" name="角丸四角形 45"/>
          <p:cNvSpPr/>
          <p:nvPr userDrawn="1"/>
        </p:nvSpPr>
        <p:spPr>
          <a:xfrm>
            <a:off x="1031333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936823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9" hasCustomPrompt="1"/>
          </p:nvPr>
        </p:nvSpPr>
        <p:spPr>
          <a:xfrm>
            <a:off x="956175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30" hasCustomPrompt="1"/>
          </p:nvPr>
        </p:nvSpPr>
        <p:spPr>
          <a:xfrm>
            <a:off x="1122322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31" hasCustomPrompt="1"/>
          </p:nvPr>
        </p:nvSpPr>
        <p:spPr>
          <a:xfrm>
            <a:off x="1122322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1" name="角丸四角形 50"/>
          <p:cNvSpPr/>
          <p:nvPr userDrawn="1"/>
        </p:nvSpPr>
        <p:spPr>
          <a:xfrm>
            <a:off x="1031333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936823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2" hasCustomPrompt="1"/>
          </p:nvPr>
        </p:nvSpPr>
        <p:spPr>
          <a:xfrm>
            <a:off x="956175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4" name="テキスト プレースホルダー 11"/>
          <p:cNvSpPr>
            <a:spLocks noGrp="1"/>
          </p:cNvSpPr>
          <p:nvPr>
            <p:ph type="body" sz="quarter" idx="33" hasCustomPrompt="1"/>
          </p:nvPr>
        </p:nvSpPr>
        <p:spPr>
          <a:xfrm>
            <a:off x="1122322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4" hasCustomPrompt="1"/>
          </p:nvPr>
        </p:nvSpPr>
        <p:spPr>
          <a:xfrm>
            <a:off x="1122322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6" name="角丸四角形 55"/>
          <p:cNvSpPr/>
          <p:nvPr userDrawn="1"/>
        </p:nvSpPr>
        <p:spPr>
          <a:xfrm>
            <a:off x="1031333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userDrawn="1"/>
        </p:nvSpPr>
        <p:spPr>
          <a:xfrm>
            <a:off x="936823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5" hasCustomPrompt="1"/>
          </p:nvPr>
        </p:nvSpPr>
        <p:spPr>
          <a:xfrm>
            <a:off x="956175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36" hasCustomPrompt="1"/>
          </p:nvPr>
        </p:nvSpPr>
        <p:spPr>
          <a:xfrm>
            <a:off x="1122322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37" hasCustomPrompt="1"/>
          </p:nvPr>
        </p:nvSpPr>
        <p:spPr>
          <a:xfrm>
            <a:off x="1122322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8428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1250"/>
                            </p:stCondLst>
                            <p:childTnLst>
                              <p:par>
                                <p:cTn id="21" presetID="10" presetClass="entr" presetSubtype="0" fill="hold" grpId="0" nodeType="afterEffect">
                                  <p:stCondLst>
                                    <p:cond delay="50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75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500"/>
                            </p:stCondLst>
                            <p:childTnLst>
                              <p:par>
                                <p:cTn id="37" presetID="10" presetClass="entr" presetSubtype="0" fill="hold" grpId="0" nodeType="after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3">
                                            <p:txEl>
                                              <p:pRg st="0" end="0"/>
                                            </p:txEl>
                                          </p:spTgt>
                                        </p:tgtEl>
                                        <p:attrNameLst>
                                          <p:attrName>style.visibility</p:attrName>
                                        </p:attrNameLst>
                                      </p:cBhvr>
                                      <p:to>
                                        <p:strVal val="visible"/>
                                      </p:to>
                                    </p:set>
                                    <p:animEffect transition="in" filter="fade">
                                      <p:cBhvr>
                                        <p:cTn id="42" dur="500"/>
                                        <p:tgtEl>
                                          <p:spTgt spid="43">
                                            <p:txEl>
                                              <p:pRg st="0" end="0"/>
                                            </p:txEl>
                                          </p:spTgt>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par>
                                <p:cTn id="46" presetID="22" presetClass="entr" presetSubtype="8" fill="hold" grpId="0" nodeType="withEffect">
                                  <p:stCondLst>
                                    <p:cond delay="75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par>
                          <p:cTn id="52" fill="hold">
                            <p:stCondLst>
                              <p:cond delay="3750"/>
                            </p:stCondLst>
                            <p:childTnLst>
                              <p:par>
                                <p:cTn id="53" presetID="10" presetClass="entr" presetSubtype="0" fill="hold" grpId="0" nodeType="afterEffect">
                                  <p:stCondLst>
                                    <p:cond delay="5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8">
                                            <p:txEl>
                                              <p:pRg st="0" end="0"/>
                                            </p:txEl>
                                          </p:spTgt>
                                        </p:tgtEl>
                                        <p:attrNameLst>
                                          <p:attrName>style.visibility</p:attrName>
                                        </p:attrNameLst>
                                      </p:cBhvr>
                                      <p:to>
                                        <p:strVal val="visible"/>
                                      </p:to>
                                    </p:set>
                                    <p:animEffect transition="in" filter="fade">
                                      <p:cBhvr>
                                        <p:cTn id="58" dur="500"/>
                                        <p:tgtEl>
                                          <p:spTgt spid="48">
                                            <p:txEl>
                                              <p:pRg st="0" end="0"/>
                                            </p:txEl>
                                          </p:spTgt>
                                        </p:tgtEl>
                                      </p:cBhvr>
                                    </p:animEffect>
                                  </p:childTnLst>
                                </p:cTn>
                              </p:par>
                              <p:par>
                                <p:cTn id="59" presetID="22" presetClass="entr" presetSubtype="8" fill="hold" grpId="0" nodeType="withEffect">
                                  <p:stCondLst>
                                    <p:cond delay="75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par>
                                <p:cTn id="62" presetID="22" presetClass="entr" presetSubtype="8" fill="hold" grpId="0" nodeType="withEffect">
                                  <p:stCondLst>
                                    <p:cond delay="75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par>
                                <p:cTn id="65" presetID="22" presetClass="entr" presetSubtype="8" fill="hold" grpId="0" nodeType="withEffect">
                                  <p:stCondLst>
                                    <p:cond delay="75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5000"/>
                            </p:stCondLst>
                            <p:childTnLst>
                              <p:par>
                                <p:cTn id="69" presetID="10" presetClass="entr" presetSubtype="0" fill="hold" grpId="0" nodeType="afterEffect">
                                  <p:stCondLst>
                                    <p:cond delay="5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3">
                                            <p:txEl>
                                              <p:pRg st="0" end="0"/>
                                            </p:txEl>
                                          </p:spTgt>
                                        </p:tgtEl>
                                        <p:attrNameLst>
                                          <p:attrName>style.visibility</p:attrName>
                                        </p:attrNameLst>
                                      </p:cBhvr>
                                      <p:to>
                                        <p:strVal val="visible"/>
                                      </p:to>
                                    </p:set>
                                    <p:animEffect transition="in" filter="fade">
                                      <p:cBhvr>
                                        <p:cTn id="74" dur="500"/>
                                        <p:tgtEl>
                                          <p:spTgt spid="53">
                                            <p:txEl>
                                              <p:pRg st="0" end="0"/>
                                            </p:txEl>
                                          </p:spTgt>
                                        </p:tgtEl>
                                      </p:cBhvr>
                                    </p:animEffect>
                                  </p:childTnLst>
                                </p:cTn>
                              </p:par>
                              <p:par>
                                <p:cTn id="75" presetID="22" presetClass="entr" presetSubtype="8" fill="hold" grpId="0" nodeType="withEffect">
                                  <p:stCondLst>
                                    <p:cond delay="75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par>
                                <p:cTn id="78" presetID="22" presetClass="entr" presetSubtype="8" fill="hold" grpId="0" nodeType="withEffect">
                                  <p:stCondLst>
                                    <p:cond delay="75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par>
                                <p:cTn id="81" presetID="22" presetClass="entr" presetSubtype="8" fill="hold" grpId="0" nodeType="withEffect">
                                  <p:stCondLst>
                                    <p:cond delay="75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childTnLst>
                          </p:cTn>
                        </p:par>
                        <p:par>
                          <p:cTn id="84" fill="hold">
                            <p:stCondLst>
                              <p:cond delay="6250"/>
                            </p:stCondLst>
                            <p:childTnLst>
                              <p:par>
                                <p:cTn id="85" presetID="10" presetClass="entr" presetSubtype="0" fill="hold" grpId="0" nodeType="afterEffect">
                                  <p:stCondLst>
                                    <p:cond delay="5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8">
                                            <p:txEl>
                                              <p:pRg st="0" end="0"/>
                                            </p:txEl>
                                          </p:spTgt>
                                        </p:tgtEl>
                                        <p:attrNameLst>
                                          <p:attrName>style.visibility</p:attrName>
                                        </p:attrNameLst>
                                      </p:cBhvr>
                                      <p:to>
                                        <p:strVal val="visible"/>
                                      </p:to>
                                    </p:set>
                                    <p:animEffect transition="in" filter="fade">
                                      <p:cBhvr>
                                        <p:cTn id="90" dur="500"/>
                                        <p:tgtEl>
                                          <p:spTgt spid="58">
                                            <p:txEl>
                                              <p:pRg st="0" end="0"/>
                                            </p:txEl>
                                          </p:spTgt>
                                        </p:tgtEl>
                                      </p:cBhvr>
                                    </p:animEffect>
                                  </p:childTnLst>
                                </p:cTn>
                              </p:par>
                              <p:par>
                                <p:cTn id="91" presetID="22" presetClass="entr" presetSubtype="8" fill="hold" grpId="0" nodeType="withEffect">
                                  <p:stCondLst>
                                    <p:cond delay="75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par>
                                <p:cTn id="94" presetID="22" presetClass="entr" presetSubtype="8" fill="hold" grpId="0" nodeType="withEffect">
                                  <p:stCondLst>
                                    <p:cond delay="75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500"/>
                                        <p:tgtEl>
                                          <p:spTgt spid="59"/>
                                        </p:tgtEl>
                                      </p:cBhvr>
                                    </p:animEffect>
                                  </p:childTnLst>
                                </p:cTn>
                              </p:par>
                              <p:par>
                                <p:cTn id="97" presetID="22" presetClass="entr" presetSubtype="8" fill="hold" grpId="0" nodeType="withEffect">
                                  <p:stCondLst>
                                    <p:cond delay="75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32" grpId="0">
        <p:tmplLst>
          <p:tmpl>
            <p:tnLst>
              <p:par>
                <p:cTn presetID="22" presetClass="entr" presetSubtype="8" fill="hold" nodeType="withEffect">
                  <p:stCondLst>
                    <p:cond delay="7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withEffect">
                  <p:stCondLst>
                    <p:cond delay="7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animBg="1"/>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2" presetClass="entr" presetSubtype="8" fill="hold" nodeType="withEffect">
                  <p:stCondLst>
                    <p:cond delay="7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2" presetClass="entr" presetSubtype="8"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1" grpId="0" animBg="1"/>
      <p:bldP spid="42" grpId="0" animBg="1"/>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2" presetClass="entr" presetSubtype="8" fill="hold" nodeType="withEffect">
                  <p:stCondLst>
                    <p:cond delay="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47" grpId="0" animBg="1"/>
      <p:bldP spid="48" grpId="0" build="p">
        <p:tmplLst>
          <p:tmpl lvl="1">
            <p:tnLst>
              <p:par>
                <p:cTn presetID="10" presetClass="entr" presetSubtype="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p:tnLst>
              <p:par>
                <p:cTn presetID="22" presetClass="entr" presetSubtype="8" fill="hold" nodeType="withEffect">
                  <p:stCondLst>
                    <p:cond delay="75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75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22" presetClass="entr" presetSubtype="8" fill="hold" nodeType="withEffect">
                  <p:stCondLst>
                    <p:cond delay="75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p:tmplLst>
          <p:tmpl>
            <p:tnLst>
              <p:par>
                <p:cTn presetID="22" presetClass="entr" presetSubtype="8" fill="hold" nodeType="withEffect">
                  <p:stCondLst>
                    <p:cond delay="7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57" grpId="0" animBg="1"/>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22" presetClass="entr" presetSubtype="8" fill="hold" nodeType="withEffect">
                  <p:stCondLst>
                    <p:cond delay="75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p:tmplLst>
          <p:tmpl>
            <p:tnLst>
              <p:par>
                <p:cTn presetID="22" presetClass="entr" presetSubtype="8" fill="hold" nodeType="withEffect">
                  <p:stCondLst>
                    <p:cond delay="75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8" name="テキスト プレースホルダー 11"/>
          <p:cNvSpPr>
            <a:spLocks noGrp="1"/>
          </p:cNvSpPr>
          <p:nvPr>
            <p:ph type="body" sz="quarter" idx="15" hasCustomPrompt="1"/>
          </p:nvPr>
        </p:nvSpPr>
        <p:spPr>
          <a:xfrm>
            <a:off x="9815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9" name="正方形/長方形 8"/>
          <p:cNvSpPr/>
          <p:nvPr userDrawn="1"/>
        </p:nvSpPr>
        <p:spPr>
          <a:xfrm>
            <a:off x="0" y="5053490"/>
            <a:ext cx="18286413" cy="135015"/>
          </a:xfrm>
          <a:prstGeom prst="rect">
            <a:avLst/>
          </a:pr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85239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4534694"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216992" y="4589517"/>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9899290"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581588"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526388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7"/>
          <p:cNvSpPr>
            <a:spLocks noGrp="1"/>
          </p:cNvSpPr>
          <p:nvPr>
            <p:ph type="pic" sz="quarter" idx="16" hasCustomPrompt="1"/>
          </p:nvPr>
        </p:nvSpPr>
        <p:spPr>
          <a:xfrm>
            <a:off x="2061896"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3" name="図プレースホルダー 7"/>
          <p:cNvSpPr>
            <a:spLocks noGrp="1"/>
          </p:cNvSpPr>
          <p:nvPr>
            <p:ph type="pic" sz="quarter" idx="17" hasCustomPrompt="1"/>
          </p:nvPr>
        </p:nvSpPr>
        <p:spPr>
          <a:xfrm>
            <a:off x="4744194"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4" name="図プレースホルダー 7"/>
          <p:cNvSpPr>
            <a:spLocks noGrp="1"/>
          </p:cNvSpPr>
          <p:nvPr>
            <p:ph type="pic" sz="quarter" idx="18" hasCustomPrompt="1"/>
          </p:nvPr>
        </p:nvSpPr>
        <p:spPr>
          <a:xfrm>
            <a:off x="7426492" y="4799017"/>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5" name="図プレースホルダー 7"/>
          <p:cNvSpPr>
            <a:spLocks noGrp="1"/>
          </p:cNvSpPr>
          <p:nvPr>
            <p:ph type="pic" sz="quarter" idx="19" hasCustomPrompt="1"/>
          </p:nvPr>
        </p:nvSpPr>
        <p:spPr>
          <a:xfrm>
            <a:off x="10108790"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6" name="図プレースホルダー 7"/>
          <p:cNvSpPr>
            <a:spLocks noGrp="1"/>
          </p:cNvSpPr>
          <p:nvPr>
            <p:ph type="pic" sz="quarter" idx="20" hasCustomPrompt="1"/>
          </p:nvPr>
        </p:nvSpPr>
        <p:spPr>
          <a:xfrm>
            <a:off x="12791088"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7" name="図プレースホルダー 7"/>
          <p:cNvSpPr>
            <a:spLocks noGrp="1"/>
          </p:cNvSpPr>
          <p:nvPr>
            <p:ph type="pic" sz="quarter" idx="21" hasCustomPrompt="1"/>
          </p:nvPr>
        </p:nvSpPr>
        <p:spPr>
          <a:xfrm>
            <a:off x="15473386"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8" name="テキスト プレースホルダー 11"/>
          <p:cNvSpPr>
            <a:spLocks noGrp="1"/>
          </p:cNvSpPr>
          <p:nvPr>
            <p:ph type="body" sz="quarter" idx="22" hasCustomPrompt="1"/>
          </p:nvPr>
        </p:nvSpPr>
        <p:spPr>
          <a:xfrm>
            <a:off x="117953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3" hasCustomPrompt="1"/>
          </p:nvPr>
        </p:nvSpPr>
        <p:spPr>
          <a:xfrm>
            <a:off x="36849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4" hasCustomPrompt="1"/>
          </p:nvPr>
        </p:nvSpPr>
        <p:spPr>
          <a:xfrm>
            <a:off x="90918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5" hasCustomPrompt="1"/>
          </p:nvPr>
        </p:nvSpPr>
        <p:spPr>
          <a:xfrm>
            <a:off x="63884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6" hasCustomPrompt="1"/>
          </p:nvPr>
        </p:nvSpPr>
        <p:spPr>
          <a:xfrm>
            <a:off x="14498801"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7" hasCustomPrompt="1"/>
          </p:nvPr>
        </p:nvSpPr>
        <p:spPr>
          <a:xfrm>
            <a:off x="10423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8" hasCustomPrompt="1"/>
          </p:nvPr>
        </p:nvSpPr>
        <p:spPr>
          <a:xfrm>
            <a:off x="11824601"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9" hasCustomPrompt="1"/>
          </p:nvPr>
        </p:nvSpPr>
        <p:spPr>
          <a:xfrm>
            <a:off x="374575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0" hasCustomPrompt="1"/>
          </p:nvPr>
        </p:nvSpPr>
        <p:spPr>
          <a:xfrm>
            <a:off x="91274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1" hasCustomPrompt="1"/>
          </p:nvPr>
        </p:nvSpPr>
        <p:spPr>
          <a:xfrm>
            <a:off x="64492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2" hasCustomPrompt="1"/>
          </p:nvPr>
        </p:nvSpPr>
        <p:spPr>
          <a:xfrm>
            <a:off x="145280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91795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8" decel="10000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0-#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1" decel="100000" fill="hold" grpId="0" nodeType="withEffect">
                                  <p:stCondLst>
                                    <p:cond delay="50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0-#ppt_h/2"/>
                                          </p:val>
                                        </p:tav>
                                        <p:tav tm="100000">
                                          <p:val>
                                            <p:strVal val="#ppt_y"/>
                                          </p:val>
                                        </p:tav>
                                      </p:tavLst>
                                    </p:anim>
                                  </p:childTnLst>
                                </p:cTn>
                              </p:par>
                              <p:par>
                                <p:cTn id="38" presetID="2" presetClass="entr" presetSubtype="4" decel="100000" fill="hold" grpId="0" nodeType="withEffect">
                                  <p:stCondLst>
                                    <p:cond delay="50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8" decel="100000" fill="hold" grpId="0" nodeType="afterEffect">
                                  <p:stCondLst>
                                    <p:cond delay="5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50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1" decel="100000" fill="hold" grpId="0" nodeType="withEffect">
                                  <p:stCondLst>
                                    <p:cond delay="50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50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3000"/>
                            </p:stCondLst>
                            <p:childTnLst>
                              <p:par>
                                <p:cTn id="60" presetID="2" presetClass="entr" presetSubtype="8" decel="100000" fill="hold" grpId="0" nodeType="afterEffect">
                                  <p:stCondLst>
                                    <p:cond delay="50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0-#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par>
                                <p:cTn id="64" presetID="2" presetClass="entr" presetSubtype="8" decel="100000" fill="hold" grpId="0" nodeType="withEffect">
                                  <p:stCondLst>
                                    <p:cond delay="50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0-#ppt_w/2"/>
                                          </p:val>
                                        </p:tav>
                                        <p:tav tm="100000">
                                          <p:val>
                                            <p:strVal val="#ppt_x"/>
                                          </p:val>
                                        </p:tav>
                                      </p:tavLst>
                                    </p:anim>
                                    <p:anim calcmode="lin" valueType="num">
                                      <p:cBhvr additive="base">
                                        <p:cTn id="67" dur="500" fill="hold"/>
                                        <p:tgtEl>
                                          <p:spTgt spid="25"/>
                                        </p:tgtEl>
                                        <p:attrNameLst>
                                          <p:attrName>ppt_y</p:attrName>
                                        </p:attrNameLst>
                                      </p:cBhvr>
                                      <p:tavLst>
                                        <p:tav tm="0">
                                          <p:val>
                                            <p:strVal val="#ppt_y"/>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ppt_x"/>
                                          </p:val>
                                        </p:tav>
                                        <p:tav tm="100000">
                                          <p:val>
                                            <p:strVal val="#ppt_x"/>
                                          </p:val>
                                        </p:tav>
                                      </p:tavLst>
                                    </p:anim>
                                    <p:anim calcmode="lin" valueType="num">
                                      <p:cBhvr additive="base">
                                        <p:cTn id="71" dur="500" fill="hold"/>
                                        <p:tgtEl>
                                          <p:spTgt spid="30"/>
                                        </p:tgtEl>
                                        <p:attrNameLst>
                                          <p:attrName>ppt_y</p:attrName>
                                        </p:attrNameLst>
                                      </p:cBhvr>
                                      <p:tavLst>
                                        <p:tav tm="0">
                                          <p:val>
                                            <p:strVal val="0-#ppt_h/2"/>
                                          </p:val>
                                        </p:tav>
                                        <p:tav tm="100000">
                                          <p:val>
                                            <p:strVal val="#ppt_y"/>
                                          </p:val>
                                        </p:tav>
                                      </p:tavLst>
                                    </p:anim>
                                  </p:childTnLst>
                                </p:cTn>
                              </p:par>
                              <p:par>
                                <p:cTn id="72" presetID="2" presetClass="entr" presetSubtype="4" decel="100000" fill="hold" grpId="0" nodeType="withEffect">
                                  <p:stCondLst>
                                    <p:cond delay="50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ppt_x"/>
                                          </p:val>
                                        </p:tav>
                                        <p:tav tm="100000">
                                          <p:val>
                                            <p:strVal val="#ppt_x"/>
                                          </p:val>
                                        </p:tav>
                                      </p:tavLst>
                                    </p:anim>
                                    <p:anim calcmode="lin" valueType="num">
                                      <p:cBhvr additive="base">
                                        <p:cTn id="75" dur="500" fill="hold"/>
                                        <p:tgtEl>
                                          <p:spTgt spid="36"/>
                                        </p:tgtEl>
                                        <p:attrNameLst>
                                          <p:attrName>ppt_y</p:attrName>
                                        </p:attrNameLst>
                                      </p:cBhvr>
                                      <p:tavLst>
                                        <p:tav tm="0">
                                          <p:val>
                                            <p:strVal val="1+#ppt_h/2"/>
                                          </p:val>
                                        </p:tav>
                                        <p:tav tm="100000">
                                          <p:val>
                                            <p:strVal val="#ppt_y"/>
                                          </p:val>
                                        </p:tav>
                                      </p:tavLst>
                                    </p:anim>
                                  </p:childTnLst>
                                </p:cTn>
                              </p:par>
                            </p:childTnLst>
                          </p:cTn>
                        </p:par>
                        <p:par>
                          <p:cTn id="76" fill="hold">
                            <p:stCondLst>
                              <p:cond delay="4000"/>
                            </p:stCondLst>
                            <p:childTnLst>
                              <p:par>
                                <p:cTn id="77" presetID="2" presetClass="entr" presetSubtype="8" decel="100000" fill="hold" grpId="0" nodeType="afterEffect">
                                  <p:stCondLst>
                                    <p:cond delay="50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0-#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50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0-#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par>
                                <p:cTn id="85" presetID="2" presetClass="entr" presetSubtype="1" decel="100000" fill="hold" grpId="0" nodeType="withEffect">
                                  <p:stCondLst>
                                    <p:cond delay="5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0-#ppt_h/2"/>
                                          </p:val>
                                        </p:tav>
                                        <p:tav tm="100000">
                                          <p:val>
                                            <p:strVal val="#ppt_y"/>
                                          </p:val>
                                        </p:tav>
                                      </p:tavLst>
                                    </p:anim>
                                  </p:childTnLst>
                                </p:cTn>
                              </p:par>
                              <p:par>
                                <p:cTn id="89" presetID="2" presetClass="entr" presetSubtype="4" decel="100000" fill="hold" grpId="0" nodeType="withEffect">
                                  <p:stCondLst>
                                    <p:cond delay="50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8" decel="100000" fill="hold" grpId="0" nodeType="afterEffect">
                                  <p:stCondLst>
                                    <p:cond delay="500"/>
                                  </p:stCondLst>
                                  <p:childTnLst>
                                    <p:set>
                                      <p:cBhvr>
                                        <p:cTn id="95" dur="1" fill="hold">
                                          <p:stCondLst>
                                            <p:cond delay="0"/>
                                          </p:stCondLst>
                                        </p:cTn>
                                        <p:tgtEl>
                                          <p:spTgt spid="15"/>
                                        </p:tgtEl>
                                        <p:attrNameLst>
                                          <p:attrName>style.visibility</p:attrName>
                                        </p:attrNameLst>
                                      </p:cBhvr>
                                      <p:to>
                                        <p:strVal val="visible"/>
                                      </p:to>
                                    </p:set>
                                    <p:anim calcmode="lin" valueType="num">
                                      <p:cBhvr additive="base">
                                        <p:cTn id="96" dur="500" fill="hold"/>
                                        <p:tgtEl>
                                          <p:spTgt spid="15"/>
                                        </p:tgtEl>
                                        <p:attrNameLst>
                                          <p:attrName>ppt_x</p:attrName>
                                        </p:attrNameLst>
                                      </p:cBhvr>
                                      <p:tavLst>
                                        <p:tav tm="0">
                                          <p:val>
                                            <p:strVal val="0-#ppt_w/2"/>
                                          </p:val>
                                        </p:tav>
                                        <p:tav tm="100000">
                                          <p:val>
                                            <p:strVal val="#ppt_x"/>
                                          </p:val>
                                        </p:tav>
                                      </p:tavLst>
                                    </p:anim>
                                    <p:anim calcmode="lin" valueType="num">
                                      <p:cBhvr additive="base">
                                        <p:cTn id="97" dur="500" fill="hold"/>
                                        <p:tgtEl>
                                          <p:spTgt spid="15"/>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50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fill="hold"/>
                                        <p:tgtEl>
                                          <p:spTgt spid="27"/>
                                        </p:tgtEl>
                                        <p:attrNameLst>
                                          <p:attrName>ppt_x</p:attrName>
                                        </p:attrNameLst>
                                      </p:cBhvr>
                                      <p:tavLst>
                                        <p:tav tm="0">
                                          <p:val>
                                            <p:strVal val="0-#ppt_w/2"/>
                                          </p:val>
                                        </p:tav>
                                        <p:tav tm="100000">
                                          <p:val>
                                            <p:strVal val="#ppt_x"/>
                                          </p:val>
                                        </p:tav>
                                      </p:tavLst>
                                    </p:anim>
                                    <p:anim calcmode="lin" valueType="num">
                                      <p:cBhvr additive="base">
                                        <p:cTn id="101" dur="500" fill="hold"/>
                                        <p:tgtEl>
                                          <p:spTgt spid="27"/>
                                        </p:tgtEl>
                                        <p:attrNameLst>
                                          <p:attrName>ppt_y</p:attrName>
                                        </p:attrNameLst>
                                      </p:cBhvr>
                                      <p:tavLst>
                                        <p:tav tm="0">
                                          <p:val>
                                            <p:strVal val="#ppt_y"/>
                                          </p:val>
                                        </p:tav>
                                        <p:tav tm="100000">
                                          <p:val>
                                            <p:strVal val="#ppt_y"/>
                                          </p:val>
                                        </p:tav>
                                      </p:tavLst>
                                    </p:anim>
                                  </p:childTnLst>
                                </p:cTn>
                              </p:par>
                              <p:par>
                                <p:cTn id="102" presetID="2" presetClass="entr" presetSubtype="1" decel="100000" fill="hold" grpId="0" nodeType="withEffect">
                                  <p:stCondLst>
                                    <p:cond delay="50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fill="hold"/>
                                        <p:tgtEl>
                                          <p:spTgt spid="32"/>
                                        </p:tgtEl>
                                        <p:attrNameLst>
                                          <p:attrName>ppt_x</p:attrName>
                                        </p:attrNameLst>
                                      </p:cBhvr>
                                      <p:tavLst>
                                        <p:tav tm="0">
                                          <p:val>
                                            <p:strVal val="#ppt_x"/>
                                          </p:val>
                                        </p:tav>
                                        <p:tav tm="100000">
                                          <p:val>
                                            <p:strVal val="#ppt_x"/>
                                          </p:val>
                                        </p:tav>
                                      </p:tavLst>
                                    </p:anim>
                                    <p:anim calcmode="lin" valueType="num">
                                      <p:cBhvr additive="base">
                                        <p:cTn id="105" dur="500" fill="hold"/>
                                        <p:tgtEl>
                                          <p:spTgt spid="32"/>
                                        </p:tgtEl>
                                        <p:attrNameLst>
                                          <p:attrName>ppt_y</p:attrName>
                                        </p:attrNameLst>
                                      </p:cBhvr>
                                      <p:tavLst>
                                        <p:tav tm="0">
                                          <p:val>
                                            <p:strVal val="0-#ppt_h/2"/>
                                          </p:val>
                                        </p:tav>
                                        <p:tav tm="100000">
                                          <p:val>
                                            <p:strVal val="#ppt_y"/>
                                          </p:val>
                                        </p:tav>
                                      </p:tavLst>
                                    </p:anim>
                                  </p:childTnLst>
                                </p:cTn>
                              </p:par>
                              <p:par>
                                <p:cTn id="106" presetID="2" presetClass="entr" presetSubtype="4" decel="100000" fill="hold" grpId="0" nodeType="withEffect">
                                  <p:stCondLst>
                                    <p:cond delay="500"/>
                                  </p:stCondLst>
                                  <p:childTnLst>
                                    <p:set>
                                      <p:cBhvr>
                                        <p:cTn id="107" dur="1" fill="hold">
                                          <p:stCondLst>
                                            <p:cond delay="0"/>
                                          </p:stCondLst>
                                        </p:cTn>
                                        <p:tgtEl>
                                          <p:spTgt spid="38"/>
                                        </p:tgtEl>
                                        <p:attrNameLst>
                                          <p:attrName>style.visibility</p:attrName>
                                        </p:attrNameLst>
                                      </p:cBhvr>
                                      <p:to>
                                        <p:strVal val="visible"/>
                                      </p:to>
                                    </p:set>
                                    <p:anim calcmode="lin" valueType="num">
                                      <p:cBhvr additive="base">
                                        <p:cTn id="108" dur="500" fill="hold"/>
                                        <p:tgtEl>
                                          <p:spTgt spid="38"/>
                                        </p:tgtEl>
                                        <p:attrNameLst>
                                          <p:attrName>ppt_x</p:attrName>
                                        </p:attrNameLst>
                                      </p:cBhvr>
                                      <p:tavLst>
                                        <p:tav tm="0">
                                          <p:val>
                                            <p:strVal val="#ppt_x"/>
                                          </p:val>
                                        </p:tav>
                                        <p:tav tm="100000">
                                          <p:val>
                                            <p:strVal val="#ppt_x"/>
                                          </p:val>
                                        </p:tav>
                                      </p:tavLst>
                                    </p:anim>
                                    <p:anim calcmode="lin" valueType="num">
                                      <p:cBhvr additive="base">
                                        <p:cTn id="10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 presetClass="entr" presetSubtype="1"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animBg="1"/>
      <p:bldP spid="10" grpId="0" animBg="1"/>
      <p:bldP spid="11" grpId="0" animBg="1"/>
      <p:bldP spid="12" grpId="0" animBg="1"/>
      <p:bldP spid="13" grpId="0" animBg="1"/>
      <p:bldP spid="14" grpId="0" animBg="1"/>
      <p:bldP spid="15" grpId="0" animBg="1"/>
      <p:bldP spid="22" grpId="0"/>
      <p:bldP spid="23" grpId="0"/>
      <p:bldP spid="24" grpId="0"/>
      <p:bldP spid="25" grpId="0"/>
      <p:bldP spid="26" grpId="0"/>
      <p:bldP spid="27" grpId="0"/>
      <p:bldP spid="28" grpId="0">
        <p:tmplLst>
          <p:tmpl>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p:tmplLst>
          <p:tmpl>
            <p:tnLst>
              <p:par>
                <p:cTn presetID="2" presetClass="entr" presetSubtype="1"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p:tmplLst>
          <p:tmpl>
            <p:tnLst>
              <p:par>
                <p:cTn presetID="2" presetClass="entr" presetSubtype="1"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1"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p:tmplLst>
          <p:tmpl>
            <p:tnLst>
              <p:par>
                <p:cTn presetID="2" presetClass="entr" presetSubtype="1"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3" grpId="0">
        <p:tmplLst>
          <p:tmpl>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tmplLst>
          <p:tmpl>
            <p:tnLst>
              <p:par>
                <p:cTn presetID="2" presetClass="entr" presetSubtype="4"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p:tmplLst>
          <p:tmpl>
            <p:tnLst>
              <p:par>
                <p:cTn presetID="2" presetClass="entr" presetSubtype="4" decel="10000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p:tmplLst>
          <p:tmpl>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WO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正方形/長方形 4"/>
          <p:cNvSpPr/>
          <p:nvPr userDrawn="1"/>
        </p:nvSpPr>
        <p:spPr>
          <a:xfrm>
            <a:off x="10837992" y="5592511"/>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0" y="5582770"/>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0837992"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 name="グループ化 8"/>
          <p:cNvGrpSpPr/>
          <p:nvPr userDrawn="1"/>
        </p:nvGrpSpPr>
        <p:grpSpPr>
          <a:xfrm>
            <a:off x="5863506" y="5582771"/>
            <a:ext cx="3160090" cy="3150350"/>
            <a:chOff x="6037861" y="5413530"/>
            <a:chExt cx="2889225" cy="2880320"/>
          </a:xfrm>
        </p:grpSpPr>
        <p:sp>
          <p:nvSpPr>
            <p:cNvPr id="10" name="涙形 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涙形 1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涙形 1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涙形 1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4" name="グループ化 13"/>
          <p:cNvGrpSpPr/>
          <p:nvPr userDrawn="1"/>
        </p:nvGrpSpPr>
        <p:grpSpPr>
          <a:xfrm rot="5400000">
            <a:off x="5868376" y="2188943"/>
            <a:ext cx="3160090" cy="3150350"/>
            <a:chOff x="6037861" y="5413530"/>
            <a:chExt cx="2889225" cy="2880320"/>
          </a:xfrm>
        </p:grpSpPr>
        <p:sp>
          <p:nvSpPr>
            <p:cNvPr id="15" name="涙形 1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涙形 1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涙形 1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涙形 1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9" name="グループ化 18"/>
          <p:cNvGrpSpPr/>
          <p:nvPr userDrawn="1"/>
        </p:nvGrpSpPr>
        <p:grpSpPr>
          <a:xfrm rot="10800000">
            <a:off x="9278221" y="2193813"/>
            <a:ext cx="3160090" cy="3150350"/>
            <a:chOff x="6037861" y="5413530"/>
            <a:chExt cx="2889225" cy="2880320"/>
          </a:xfrm>
        </p:grpSpPr>
        <p:sp>
          <p:nvSpPr>
            <p:cNvPr id="20" name="涙形 1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涙形 2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涙形 2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涙形 2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4" name="グループ化 23"/>
          <p:cNvGrpSpPr/>
          <p:nvPr userDrawn="1"/>
        </p:nvGrpSpPr>
        <p:grpSpPr>
          <a:xfrm rot="16200000">
            <a:off x="9273351" y="5587641"/>
            <a:ext cx="3160090" cy="3150350"/>
            <a:chOff x="6037861" y="5413530"/>
            <a:chExt cx="2889225" cy="2880320"/>
          </a:xfrm>
        </p:grpSpPr>
        <p:sp>
          <p:nvSpPr>
            <p:cNvPr id="25" name="涙形 2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涙形 2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涙形 2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涙形 2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15" hasCustomPrompt="1"/>
          </p:nvPr>
        </p:nvSpPr>
        <p:spPr>
          <a:xfrm>
            <a:off x="6262886"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16" hasCustomPrompt="1"/>
          </p:nvPr>
        </p:nvSpPr>
        <p:spPr>
          <a:xfrm>
            <a:off x="6262886"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1" name="テキスト プレースホルダー 11"/>
          <p:cNvSpPr>
            <a:spLocks noGrp="1"/>
          </p:cNvSpPr>
          <p:nvPr>
            <p:ph type="body" sz="quarter" idx="17" hasCustomPrompt="1"/>
          </p:nvPr>
        </p:nvSpPr>
        <p:spPr>
          <a:xfrm>
            <a:off x="9674034"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18" hasCustomPrompt="1"/>
          </p:nvPr>
        </p:nvSpPr>
        <p:spPr>
          <a:xfrm>
            <a:off x="9674034"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3" name="テキスト プレースホルダー 11"/>
          <p:cNvSpPr>
            <a:spLocks noGrp="1"/>
          </p:cNvSpPr>
          <p:nvPr>
            <p:ph type="body" sz="quarter" idx="19" hasCustomPrompt="1"/>
          </p:nvPr>
        </p:nvSpPr>
        <p:spPr>
          <a:xfrm>
            <a:off x="6244999"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0" hasCustomPrompt="1"/>
          </p:nvPr>
        </p:nvSpPr>
        <p:spPr>
          <a:xfrm>
            <a:off x="6244999"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5" name="テキスト プレースホルダー 11"/>
          <p:cNvSpPr>
            <a:spLocks noGrp="1"/>
          </p:cNvSpPr>
          <p:nvPr>
            <p:ph type="body" sz="quarter" idx="21" hasCustomPrompt="1"/>
          </p:nvPr>
        </p:nvSpPr>
        <p:spPr>
          <a:xfrm>
            <a:off x="9656147"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2" hasCustomPrompt="1"/>
          </p:nvPr>
        </p:nvSpPr>
        <p:spPr>
          <a:xfrm>
            <a:off x="9656147"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7" name="テキスト プレースホルダー 11"/>
          <p:cNvSpPr>
            <a:spLocks noGrp="1"/>
          </p:cNvSpPr>
          <p:nvPr>
            <p:ph type="body" sz="quarter" idx="23" hasCustomPrompt="1"/>
          </p:nvPr>
        </p:nvSpPr>
        <p:spPr>
          <a:xfrm>
            <a:off x="637261" y="276913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4" hasCustomPrompt="1"/>
          </p:nvPr>
        </p:nvSpPr>
        <p:spPr>
          <a:xfrm>
            <a:off x="637261" y="596449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25" hasCustomPrompt="1"/>
          </p:nvPr>
        </p:nvSpPr>
        <p:spPr>
          <a:xfrm>
            <a:off x="12608591" y="281414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6" hasCustomPrompt="1"/>
          </p:nvPr>
        </p:nvSpPr>
        <p:spPr>
          <a:xfrm>
            <a:off x="12608591" y="600949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1" name="図プレースホルダー 7"/>
          <p:cNvSpPr>
            <a:spLocks noGrp="1"/>
          </p:cNvSpPr>
          <p:nvPr>
            <p:ph type="pic" sz="quarter" idx="37" hasCustomPrompt="1"/>
          </p:nvPr>
        </p:nvSpPr>
        <p:spPr>
          <a:xfrm>
            <a:off x="637261" y="1546270"/>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42" name="図プレースホルダー 7"/>
          <p:cNvSpPr>
            <a:spLocks noGrp="1"/>
          </p:cNvSpPr>
          <p:nvPr>
            <p:ph type="pic" sz="quarter" idx="38" hasCustomPrompt="1"/>
          </p:nvPr>
        </p:nvSpPr>
        <p:spPr>
          <a:xfrm>
            <a:off x="16434016" y="1572639"/>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43" name="図プレースホルダー 7"/>
          <p:cNvSpPr>
            <a:spLocks noGrp="1"/>
          </p:cNvSpPr>
          <p:nvPr>
            <p:ph type="pic" sz="quarter" idx="39" hasCustomPrompt="1"/>
          </p:nvPr>
        </p:nvSpPr>
        <p:spPr>
          <a:xfrm>
            <a:off x="637261" y="8169738"/>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44" name="図プレースホルダー 7"/>
          <p:cNvSpPr>
            <a:spLocks noGrp="1"/>
          </p:cNvSpPr>
          <p:nvPr>
            <p:ph type="pic" sz="quarter" idx="40" hasCustomPrompt="1"/>
          </p:nvPr>
        </p:nvSpPr>
        <p:spPr>
          <a:xfrm>
            <a:off x="16434016" y="8196107"/>
            <a:ext cx="1222868" cy="1222868"/>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2685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additive="base">
                                        <p:cTn id="1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 calcmode="lin" valueType="num">
                                      <p:cBhvr additive="base">
                                        <p:cTn id="15"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250"/>
                                  </p:stCondLst>
                                  <p:childTnLst>
                                    <p:set>
                                      <p:cBhvr>
                                        <p:cTn id="22" dur="1" fill="hold">
                                          <p:stCondLst>
                                            <p:cond delay="0"/>
                                          </p:stCondLst>
                                        </p:cTn>
                                        <p:tgtEl>
                                          <p:spTgt spid="31">
                                            <p:txEl>
                                              <p:pRg st="0" end="0"/>
                                            </p:txEl>
                                          </p:spTgt>
                                        </p:tgtEl>
                                        <p:attrNameLst>
                                          <p:attrName>style.visibility</p:attrName>
                                        </p:attrNameLst>
                                      </p:cBhvr>
                                      <p:to>
                                        <p:strVal val="visible"/>
                                      </p:to>
                                    </p:set>
                                    <p:anim calcmode="lin" valueType="num">
                                      <p:cBhvr additive="base">
                                        <p:cTn id="23"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250"/>
                                  </p:stCondLst>
                                  <p:childTnLst>
                                    <p:set>
                                      <p:cBhvr>
                                        <p:cTn id="26" dur="1" fill="hold">
                                          <p:stCondLst>
                                            <p:cond delay="0"/>
                                          </p:stCondLst>
                                        </p:cTn>
                                        <p:tgtEl>
                                          <p:spTgt spid="32">
                                            <p:txEl>
                                              <p:pRg st="0" end="0"/>
                                            </p:txEl>
                                          </p:spTgt>
                                        </p:tgtEl>
                                        <p:attrNameLst>
                                          <p:attrName>style.visibility</p:attrName>
                                        </p:attrNameLst>
                                      </p:cBhvr>
                                      <p:to>
                                        <p:strVal val="visible"/>
                                      </p:to>
                                    </p:set>
                                    <p:anim calcmode="lin" valueType="num">
                                      <p:cBhvr additive="base">
                                        <p:cTn id="2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3" decel="100000" fill="hold" nodeType="with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3">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500"/>
                                  </p:stCondLst>
                                  <p:childTnLst>
                                    <p:set>
                                      <p:cBhvr>
                                        <p:cTn id="38" dur="1" fill="hold">
                                          <p:stCondLst>
                                            <p:cond delay="0"/>
                                          </p:stCondLst>
                                        </p:cTn>
                                        <p:tgtEl>
                                          <p:spTgt spid="34">
                                            <p:txEl>
                                              <p:pRg st="0" end="0"/>
                                            </p:txEl>
                                          </p:spTgt>
                                        </p:tgtEl>
                                        <p:attrNameLst>
                                          <p:attrName>style.visibility</p:attrName>
                                        </p:attrNameLst>
                                      </p:cBhvr>
                                      <p:to>
                                        <p:strVal val="visible"/>
                                      </p:to>
                                    </p:set>
                                    <p:anim calcmode="lin" valueType="num">
                                      <p:cBhvr additive="base">
                                        <p:cTn id="39"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4">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9" decel="100000" fill="hold" nodeType="withEffect">
                                  <p:stCondLst>
                                    <p:cond delay="75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9" decel="100000" fill="hold" grpId="0" nodeType="withEffect">
                                  <p:stCondLst>
                                    <p:cond delay="750"/>
                                  </p:stCondLst>
                                  <p:childTnLst>
                                    <p:set>
                                      <p:cBhvr>
                                        <p:cTn id="46" dur="1" fill="hold">
                                          <p:stCondLst>
                                            <p:cond delay="0"/>
                                          </p:stCondLst>
                                        </p:cTn>
                                        <p:tgtEl>
                                          <p:spTgt spid="35">
                                            <p:txEl>
                                              <p:pRg st="0" end="0"/>
                                            </p:txEl>
                                          </p:spTgt>
                                        </p:tgtEl>
                                        <p:attrNameLst>
                                          <p:attrName>style.visibility</p:attrName>
                                        </p:attrNameLst>
                                      </p:cBhvr>
                                      <p:to>
                                        <p:strVal val="visible"/>
                                      </p:to>
                                    </p:set>
                                    <p:anim calcmode="lin" valueType="num">
                                      <p:cBhvr additive="base">
                                        <p:cTn id="47"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5">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9" decel="100000" fill="hold" grpId="0" nodeType="withEffect">
                                  <p:stCondLst>
                                    <p:cond delay="750"/>
                                  </p:stCondLst>
                                  <p:childTnLst>
                                    <p:set>
                                      <p:cBhvr>
                                        <p:cTn id="50" dur="1" fill="hold">
                                          <p:stCondLst>
                                            <p:cond delay="0"/>
                                          </p:stCondLst>
                                        </p:cTn>
                                        <p:tgtEl>
                                          <p:spTgt spid="36">
                                            <p:txEl>
                                              <p:pRg st="0" end="0"/>
                                            </p:txEl>
                                          </p:spTgt>
                                        </p:tgtEl>
                                        <p:attrNameLst>
                                          <p:attrName>style.visibility</p:attrName>
                                        </p:attrNameLst>
                                      </p:cBhvr>
                                      <p:to>
                                        <p:strVal val="visible"/>
                                      </p:to>
                                    </p:set>
                                    <p:anim calcmode="lin" valueType="num">
                                      <p:cBhvr additive="base">
                                        <p:cTn id="51"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53" fill="hold">
                            <p:stCondLst>
                              <p:cond delay="1250"/>
                            </p:stCondLst>
                            <p:childTnLst>
                              <p:par>
                                <p:cTn id="54" presetID="22" presetClass="entr" presetSubtype="2" fill="hold" grpId="0" nodeType="afterEffect">
                                  <p:stCondLst>
                                    <p:cond delay="25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500"/>
                                        <p:tgtEl>
                                          <p:spTgt spid="8"/>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par>
                          <p:cTn id="63" fill="hold">
                            <p:stCondLst>
                              <p:cond delay="2250"/>
                            </p:stCondLst>
                            <p:childTnLst>
                              <p:par>
                                <p:cTn id="64" presetID="22" presetClass="entr" presetSubtype="8" fill="hold" grpId="0" nodeType="after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par>
                          <p:cTn id="73" fill="hold">
                            <p:stCondLst>
                              <p:cond delay="3250"/>
                            </p:stCondLst>
                            <p:childTnLst>
                              <p:par>
                                <p:cTn id="74" presetID="22" presetClass="entr" presetSubtype="2" fill="hold" grpId="0" nodeType="afterEffect">
                                  <p:stCondLst>
                                    <p:cond delay="250"/>
                                  </p:stCondLst>
                                  <p:childTnLst>
                                    <p:set>
                                      <p:cBhvr>
                                        <p:cTn id="75" dur="1" fill="hold">
                                          <p:stCondLst>
                                            <p:cond delay="0"/>
                                          </p:stCondLst>
                                        </p:cTn>
                                        <p:tgtEl>
                                          <p:spTgt spid="6"/>
                                        </p:tgtEl>
                                        <p:attrNameLst>
                                          <p:attrName>style.visibility</p:attrName>
                                        </p:attrNameLst>
                                      </p:cBhvr>
                                      <p:to>
                                        <p:strVal val="visible"/>
                                      </p:to>
                                    </p:set>
                                    <p:animEffect transition="in" filter="wipe(right)">
                                      <p:cBhvr>
                                        <p:cTn id="76" dur="500"/>
                                        <p:tgtEl>
                                          <p:spTgt spid="6"/>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4250"/>
                            </p:stCondLst>
                            <p:childTnLst>
                              <p:par>
                                <p:cTn id="84" presetID="22" presetClass="entr" presetSubtype="8" fill="hold" grpId="0" nodeType="afterEffect">
                                  <p:stCondLst>
                                    <p:cond delay="25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9" grpId="0" build="p">
        <p:tmplLst>
          <p:tmpl lvl="1">
            <p:tnLst>
              <p:par>
                <p:cTn presetID="2" presetClass="entr" presetSubtype="6"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6"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12"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12"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3"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0-#ppt_h/2"/>
                          </p:val>
                        </p:tav>
                        <p:tav tm="100000">
                          <p:val>
                            <p:strVal val="#ppt_y"/>
                          </p:val>
                        </p:tav>
                      </p:tavLst>
                    </p:anim>
                  </p:childTnLst>
                </p:cTn>
              </p:par>
            </p:tnLst>
          </p:tmpl>
        </p:tmplLst>
      </p:bldP>
      <p:bldP spid="34" grpId="0" build="p">
        <p:tmplLst>
          <p:tmpl lvl="1">
            <p:tnLst>
              <p:par>
                <p:cTn presetID="2" presetClass="entr" presetSubtype="3"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5" grpId="0" build="p">
        <p:tmplLst>
          <p:tmpl lvl="1">
            <p:tnLst>
              <p:par>
                <p:cTn presetID="2" presetClass="entr" presetSubtype="9" decel="100000" fill="hold" nodeType="withEffect">
                  <p:stCondLst>
                    <p:cond delay="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9" decel="100000" fill="hold" nodeType="withEffect">
                  <p:stCondLst>
                    <p:cond delay="7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p:tmplLst>
          <p:tmpl>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tmplLst>
          <p:tmpl>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10" presetClass="entr" presetSubtype="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10" presetClass="entr" presetSubtype="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bldP spid="42" grpId="0"/>
      <p:bldP spid="43" grpId="0"/>
      <p:bldP spid="4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x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1498356"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1644130" y="1780168"/>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テキスト プレースホルダー 6"/>
          <p:cNvSpPr>
            <a:spLocks noGrp="1"/>
          </p:cNvSpPr>
          <p:nvPr>
            <p:ph type="body" sz="quarter" idx="16" hasCustomPrompt="1"/>
          </p:nvPr>
        </p:nvSpPr>
        <p:spPr>
          <a:xfrm>
            <a:off x="1087311"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8" name="円/楕円 7"/>
          <p:cNvSpPr/>
          <p:nvPr userDrawn="1"/>
        </p:nvSpPr>
        <p:spPr>
          <a:xfrm>
            <a:off x="5548806"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9" name="図プレースホルダー 9"/>
          <p:cNvSpPr>
            <a:spLocks noGrp="1"/>
          </p:cNvSpPr>
          <p:nvPr>
            <p:ph type="pic" sz="quarter" idx="17" hasCustomPrompt="1"/>
          </p:nvPr>
        </p:nvSpPr>
        <p:spPr>
          <a:xfrm>
            <a:off x="5694580" y="178016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0" name="テキスト プレースホルダー 6"/>
          <p:cNvSpPr>
            <a:spLocks noGrp="1"/>
          </p:cNvSpPr>
          <p:nvPr>
            <p:ph type="body" sz="quarter" idx="18" hasCustomPrompt="1"/>
          </p:nvPr>
        </p:nvSpPr>
        <p:spPr>
          <a:xfrm>
            <a:off x="5137761"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11" name="円/楕円 10"/>
          <p:cNvSpPr/>
          <p:nvPr userDrawn="1"/>
        </p:nvSpPr>
        <p:spPr>
          <a:xfrm>
            <a:off x="9612852"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2" name="図プレースホルダー 9"/>
          <p:cNvSpPr>
            <a:spLocks noGrp="1"/>
          </p:cNvSpPr>
          <p:nvPr>
            <p:ph type="pic" sz="quarter" idx="19" hasCustomPrompt="1"/>
          </p:nvPr>
        </p:nvSpPr>
        <p:spPr>
          <a:xfrm>
            <a:off x="9758626" y="1780168"/>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3" name="テキスト プレースホルダー 6"/>
          <p:cNvSpPr>
            <a:spLocks noGrp="1"/>
          </p:cNvSpPr>
          <p:nvPr>
            <p:ph type="body" sz="quarter" idx="20" hasCustomPrompt="1"/>
          </p:nvPr>
        </p:nvSpPr>
        <p:spPr>
          <a:xfrm>
            <a:off x="9201807"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14" name="円/楕円 13"/>
          <p:cNvSpPr/>
          <p:nvPr userDrawn="1"/>
        </p:nvSpPr>
        <p:spPr>
          <a:xfrm>
            <a:off x="13663302"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5" name="図プレースホルダー 9"/>
          <p:cNvSpPr>
            <a:spLocks noGrp="1"/>
          </p:cNvSpPr>
          <p:nvPr>
            <p:ph type="pic" sz="quarter" idx="21" hasCustomPrompt="1"/>
          </p:nvPr>
        </p:nvSpPr>
        <p:spPr>
          <a:xfrm>
            <a:off x="13809076" y="178016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6" name="テキスト プレースホルダー 6"/>
          <p:cNvSpPr>
            <a:spLocks noGrp="1"/>
          </p:cNvSpPr>
          <p:nvPr>
            <p:ph type="body" sz="quarter" idx="22" hasCustomPrompt="1"/>
          </p:nvPr>
        </p:nvSpPr>
        <p:spPr>
          <a:xfrm>
            <a:off x="13252257"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17" name="円/楕円 16"/>
          <p:cNvSpPr/>
          <p:nvPr userDrawn="1"/>
        </p:nvSpPr>
        <p:spPr>
          <a:xfrm>
            <a:off x="1498356"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8" name="図プレースホルダー 9"/>
          <p:cNvSpPr>
            <a:spLocks noGrp="1"/>
          </p:cNvSpPr>
          <p:nvPr>
            <p:ph type="pic" sz="quarter" idx="23" hasCustomPrompt="1"/>
          </p:nvPr>
        </p:nvSpPr>
        <p:spPr>
          <a:xfrm>
            <a:off x="1644130" y="585715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9" name="テキスト プレースホルダー 6"/>
          <p:cNvSpPr>
            <a:spLocks noGrp="1"/>
          </p:cNvSpPr>
          <p:nvPr>
            <p:ph type="body" sz="quarter" idx="24" hasCustomPrompt="1"/>
          </p:nvPr>
        </p:nvSpPr>
        <p:spPr>
          <a:xfrm>
            <a:off x="1087311"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20" name="円/楕円 19"/>
          <p:cNvSpPr/>
          <p:nvPr userDrawn="1"/>
        </p:nvSpPr>
        <p:spPr>
          <a:xfrm>
            <a:off x="5548806"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21" name="図プレースホルダー 9"/>
          <p:cNvSpPr>
            <a:spLocks noGrp="1"/>
          </p:cNvSpPr>
          <p:nvPr>
            <p:ph type="pic" sz="quarter" idx="25" hasCustomPrompt="1"/>
          </p:nvPr>
        </p:nvSpPr>
        <p:spPr>
          <a:xfrm>
            <a:off x="5694580" y="5857156"/>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22" name="テキスト プレースホルダー 6"/>
          <p:cNvSpPr>
            <a:spLocks noGrp="1"/>
          </p:cNvSpPr>
          <p:nvPr>
            <p:ph type="body" sz="quarter" idx="26" hasCustomPrompt="1"/>
          </p:nvPr>
        </p:nvSpPr>
        <p:spPr>
          <a:xfrm>
            <a:off x="5137761"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23" name="円/楕円 22"/>
          <p:cNvSpPr/>
          <p:nvPr userDrawn="1"/>
        </p:nvSpPr>
        <p:spPr>
          <a:xfrm>
            <a:off x="9612852"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24" name="図プレースホルダー 9"/>
          <p:cNvSpPr>
            <a:spLocks noGrp="1"/>
          </p:cNvSpPr>
          <p:nvPr>
            <p:ph type="pic" sz="quarter" idx="27" hasCustomPrompt="1"/>
          </p:nvPr>
        </p:nvSpPr>
        <p:spPr>
          <a:xfrm>
            <a:off x="9758626" y="585715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25" name="テキスト プレースホルダー 6"/>
          <p:cNvSpPr>
            <a:spLocks noGrp="1"/>
          </p:cNvSpPr>
          <p:nvPr>
            <p:ph type="body" sz="quarter" idx="28" hasCustomPrompt="1"/>
          </p:nvPr>
        </p:nvSpPr>
        <p:spPr>
          <a:xfrm>
            <a:off x="9201807"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26" name="円/楕円 25"/>
          <p:cNvSpPr/>
          <p:nvPr userDrawn="1"/>
        </p:nvSpPr>
        <p:spPr>
          <a:xfrm>
            <a:off x="13663302"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27" name="図プレースホルダー 9"/>
          <p:cNvSpPr>
            <a:spLocks noGrp="1"/>
          </p:cNvSpPr>
          <p:nvPr>
            <p:ph type="pic" sz="quarter" idx="29" hasCustomPrompt="1"/>
          </p:nvPr>
        </p:nvSpPr>
        <p:spPr>
          <a:xfrm>
            <a:off x="13809076" y="5857156"/>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28" name="テキスト プレースホルダー 6"/>
          <p:cNvSpPr>
            <a:spLocks noGrp="1"/>
          </p:cNvSpPr>
          <p:nvPr>
            <p:ph type="body" sz="quarter" idx="30" hasCustomPrompt="1"/>
          </p:nvPr>
        </p:nvSpPr>
        <p:spPr>
          <a:xfrm>
            <a:off x="13252257"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0915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500"/>
                            </p:stCondLst>
                            <p:childTnLst>
                              <p:par>
                                <p:cTn id="21" presetID="49" presetClass="entr" presetSubtype="0" decel="10000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par>
                                <p:cTn id="27" presetID="49" presetClass="entr" presetSubtype="0" decel="100000" fill="hold" grpId="0" nodeType="withEffect">
                                  <p:stCondLst>
                                    <p:cond delay="25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par>
                          <p:cTn id="36" fill="hold">
                            <p:stCondLst>
                              <p:cond delay="1250"/>
                            </p:stCondLst>
                            <p:childTnLst>
                              <p:par>
                                <p:cTn id="37" presetID="49" presetClass="entr" presetSubtype="0" decel="100000"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360"/>
                                          </p:val>
                                        </p:tav>
                                        <p:tav tm="100000">
                                          <p:val>
                                            <p:fltVal val="0"/>
                                          </p:val>
                                        </p:tav>
                                      </p:tavLst>
                                    </p:anim>
                                    <p:animEffect transition="in" filter="fade">
                                      <p:cBhvr>
                                        <p:cTn id="42" dur="500"/>
                                        <p:tgtEl>
                                          <p:spTgt spid="11"/>
                                        </p:tgtEl>
                                      </p:cBhvr>
                                    </p:animEffect>
                                  </p:childTnLst>
                                </p:cTn>
                              </p:par>
                              <p:par>
                                <p:cTn id="43" presetID="49" presetClass="entr" presetSubtype="0" decel="10000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500"/>
                                        <p:tgtEl>
                                          <p:spTgt spid="13">
                                            <p:txEl>
                                              <p:pRg st="0" end="0"/>
                                            </p:txEl>
                                          </p:spTgt>
                                        </p:tgtEl>
                                      </p:cBhvr>
                                    </p:animEffect>
                                  </p:childTnLst>
                                </p:cTn>
                              </p:par>
                            </p:childTnLst>
                          </p:cTn>
                        </p:par>
                        <p:par>
                          <p:cTn id="52" fill="hold">
                            <p:stCondLst>
                              <p:cond delay="2000"/>
                            </p:stCondLst>
                            <p:childTnLst>
                              <p:par>
                                <p:cTn id="53" presetID="49" presetClass="entr" presetSubtype="0" decel="100000" fill="hold" grpId="0" nodeType="afterEffect">
                                  <p:stCondLst>
                                    <p:cond delay="25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par>
                                <p:cTn id="59" presetID="49" presetClass="entr" presetSubtype="0" decel="100000" fill="hold" grpId="0" nodeType="withEffect">
                                  <p:stCondLst>
                                    <p:cond delay="25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 calcmode="lin" valueType="num">
                                      <p:cBhvr>
                                        <p:cTn id="63" dur="500" fill="hold"/>
                                        <p:tgtEl>
                                          <p:spTgt spid="15"/>
                                        </p:tgtEl>
                                        <p:attrNameLst>
                                          <p:attrName>style.rotation</p:attrName>
                                        </p:attrNameLst>
                                      </p:cBhvr>
                                      <p:tavLst>
                                        <p:tav tm="0">
                                          <p:val>
                                            <p:fltVal val="360"/>
                                          </p:val>
                                        </p:tav>
                                        <p:tav tm="100000">
                                          <p:val>
                                            <p:fltVal val="0"/>
                                          </p:val>
                                        </p:tav>
                                      </p:tavLst>
                                    </p:anim>
                                    <p:animEffect transition="in" filter="fade">
                                      <p:cBhvr>
                                        <p:cTn id="64" dur="500"/>
                                        <p:tgtEl>
                                          <p:spTgt spid="15"/>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par>
                          <p:cTn id="68" fill="hold">
                            <p:stCondLst>
                              <p:cond delay="2750"/>
                            </p:stCondLst>
                            <p:childTnLst>
                              <p:par>
                                <p:cTn id="69" presetID="49" presetClass="entr" presetSubtype="0" decel="100000" fill="hold" grpId="0" nodeType="afterEffect">
                                  <p:stCondLst>
                                    <p:cond delay="25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 calcmode="lin" valueType="num">
                                      <p:cBhvr>
                                        <p:cTn id="73" dur="500" fill="hold"/>
                                        <p:tgtEl>
                                          <p:spTgt spid="17"/>
                                        </p:tgtEl>
                                        <p:attrNameLst>
                                          <p:attrName>style.rotation</p:attrName>
                                        </p:attrNameLst>
                                      </p:cBhvr>
                                      <p:tavLst>
                                        <p:tav tm="0">
                                          <p:val>
                                            <p:fltVal val="360"/>
                                          </p:val>
                                        </p:tav>
                                        <p:tav tm="100000">
                                          <p:val>
                                            <p:fltVal val="0"/>
                                          </p:val>
                                        </p:tav>
                                      </p:tavLst>
                                    </p:anim>
                                    <p:animEffect transition="in" filter="fade">
                                      <p:cBhvr>
                                        <p:cTn id="74" dur="500"/>
                                        <p:tgtEl>
                                          <p:spTgt spid="17"/>
                                        </p:tgtEl>
                                      </p:cBhvr>
                                    </p:animEffect>
                                  </p:childTnLst>
                                </p:cTn>
                              </p:par>
                              <p:par>
                                <p:cTn id="75" presetID="49" presetClass="entr" presetSubtype="0" decel="100000" fill="hold" grpId="0" nodeType="withEffect">
                                  <p:stCondLst>
                                    <p:cond delay="25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 calcmode="lin" valueType="num">
                                      <p:cBhvr>
                                        <p:cTn id="79" dur="500" fill="hold"/>
                                        <p:tgtEl>
                                          <p:spTgt spid="18"/>
                                        </p:tgtEl>
                                        <p:attrNameLst>
                                          <p:attrName>style.rotation</p:attrName>
                                        </p:attrNameLst>
                                      </p:cBhvr>
                                      <p:tavLst>
                                        <p:tav tm="0">
                                          <p:val>
                                            <p:fltVal val="360"/>
                                          </p:val>
                                        </p:tav>
                                        <p:tav tm="100000">
                                          <p:val>
                                            <p:fltVal val="0"/>
                                          </p:val>
                                        </p:tav>
                                      </p:tavLst>
                                    </p:anim>
                                    <p:animEffect transition="in" filter="fade">
                                      <p:cBhvr>
                                        <p:cTn id="80" dur="500"/>
                                        <p:tgtEl>
                                          <p:spTgt spid="18"/>
                                        </p:tgtEl>
                                      </p:cBhvr>
                                    </p:animEffect>
                                  </p:childTnLst>
                                </p:cTn>
                              </p:par>
                              <p:par>
                                <p:cTn id="81" presetID="10" presetClass="entr" presetSubtype="0" fill="hold" grpId="0" nodeType="withEffect">
                                  <p:stCondLst>
                                    <p:cond delay="250"/>
                                  </p:stCondLst>
                                  <p:childTnLst>
                                    <p:set>
                                      <p:cBhvr>
                                        <p:cTn id="82" dur="1" fill="hold">
                                          <p:stCondLst>
                                            <p:cond delay="0"/>
                                          </p:stCondLst>
                                        </p:cTn>
                                        <p:tgtEl>
                                          <p:spTgt spid="19">
                                            <p:txEl>
                                              <p:pRg st="0" end="0"/>
                                            </p:txEl>
                                          </p:spTgt>
                                        </p:tgtEl>
                                        <p:attrNameLst>
                                          <p:attrName>style.visibility</p:attrName>
                                        </p:attrNameLst>
                                      </p:cBhvr>
                                      <p:to>
                                        <p:strVal val="visible"/>
                                      </p:to>
                                    </p:set>
                                    <p:animEffect transition="in" filter="fade">
                                      <p:cBhvr>
                                        <p:cTn id="83" dur="500"/>
                                        <p:tgtEl>
                                          <p:spTgt spid="19">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25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 calcmode="lin" valueType="num">
                                      <p:cBhvr>
                                        <p:cTn id="89" dur="500" fill="hold"/>
                                        <p:tgtEl>
                                          <p:spTgt spid="20"/>
                                        </p:tgtEl>
                                        <p:attrNameLst>
                                          <p:attrName>style.rotation</p:attrName>
                                        </p:attrNameLst>
                                      </p:cBhvr>
                                      <p:tavLst>
                                        <p:tav tm="0">
                                          <p:val>
                                            <p:fltVal val="360"/>
                                          </p:val>
                                        </p:tav>
                                        <p:tav tm="100000">
                                          <p:val>
                                            <p:fltVal val="0"/>
                                          </p:val>
                                        </p:tav>
                                      </p:tavLst>
                                    </p:anim>
                                    <p:animEffect transition="in" filter="fade">
                                      <p:cBhvr>
                                        <p:cTn id="90" dur="500"/>
                                        <p:tgtEl>
                                          <p:spTgt spid="20"/>
                                        </p:tgtEl>
                                      </p:cBhvr>
                                    </p:animEffect>
                                  </p:childTnLst>
                                </p:cTn>
                              </p:par>
                              <p:par>
                                <p:cTn id="91" presetID="49" presetClass="entr" presetSubtype="0" decel="100000" fill="hold" grpId="0" nodeType="withEffect">
                                  <p:stCondLst>
                                    <p:cond delay="25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 calcmode="lin" valueType="num">
                                      <p:cBhvr>
                                        <p:cTn id="95" dur="500" fill="hold"/>
                                        <p:tgtEl>
                                          <p:spTgt spid="21"/>
                                        </p:tgtEl>
                                        <p:attrNameLst>
                                          <p:attrName>style.rotation</p:attrName>
                                        </p:attrNameLst>
                                      </p:cBhvr>
                                      <p:tavLst>
                                        <p:tav tm="0">
                                          <p:val>
                                            <p:fltVal val="360"/>
                                          </p:val>
                                        </p:tav>
                                        <p:tav tm="100000">
                                          <p:val>
                                            <p:fltVal val="0"/>
                                          </p:val>
                                        </p:tav>
                                      </p:tavLst>
                                    </p:anim>
                                    <p:animEffect transition="in" filter="fade">
                                      <p:cBhvr>
                                        <p:cTn id="96" dur="500"/>
                                        <p:tgtEl>
                                          <p:spTgt spid="21"/>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500"/>
                                        <p:tgtEl>
                                          <p:spTgt spid="22">
                                            <p:txEl>
                                              <p:pRg st="0" end="0"/>
                                            </p:txEl>
                                          </p:spTgt>
                                        </p:tgtEl>
                                      </p:cBhvr>
                                    </p:animEffect>
                                  </p:childTnLst>
                                </p:cTn>
                              </p:par>
                            </p:childTnLst>
                          </p:cTn>
                        </p:par>
                        <p:par>
                          <p:cTn id="100" fill="hold">
                            <p:stCondLst>
                              <p:cond delay="4250"/>
                            </p:stCondLst>
                            <p:childTnLst>
                              <p:par>
                                <p:cTn id="101" presetID="49" presetClass="entr" presetSubtype="0" decel="100000" fill="hold" grpId="0" nodeType="afterEffect">
                                  <p:stCondLst>
                                    <p:cond delay="25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 calcmode="lin" valueType="num">
                                      <p:cBhvr>
                                        <p:cTn id="105" dur="500" fill="hold"/>
                                        <p:tgtEl>
                                          <p:spTgt spid="23"/>
                                        </p:tgtEl>
                                        <p:attrNameLst>
                                          <p:attrName>style.rotation</p:attrName>
                                        </p:attrNameLst>
                                      </p:cBhvr>
                                      <p:tavLst>
                                        <p:tav tm="0">
                                          <p:val>
                                            <p:fltVal val="360"/>
                                          </p:val>
                                        </p:tav>
                                        <p:tav tm="100000">
                                          <p:val>
                                            <p:fltVal val="0"/>
                                          </p:val>
                                        </p:tav>
                                      </p:tavLst>
                                    </p:anim>
                                    <p:animEffect transition="in" filter="fade">
                                      <p:cBhvr>
                                        <p:cTn id="106" dur="500"/>
                                        <p:tgtEl>
                                          <p:spTgt spid="23"/>
                                        </p:tgtEl>
                                      </p:cBhvr>
                                    </p:animEffect>
                                  </p:childTnLst>
                                </p:cTn>
                              </p:par>
                              <p:par>
                                <p:cTn id="107" presetID="49" presetClass="entr" presetSubtype="0"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anim calcmode="lin" valueType="num">
                                      <p:cBhvr>
                                        <p:cTn id="111" dur="500" fill="hold"/>
                                        <p:tgtEl>
                                          <p:spTgt spid="24"/>
                                        </p:tgtEl>
                                        <p:attrNameLst>
                                          <p:attrName>style.rotation</p:attrName>
                                        </p:attrNameLst>
                                      </p:cBhvr>
                                      <p:tavLst>
                                        <p:tav tm="0">
                                          <p:val>
                                            <p:fltVal val="360"/>
                                          </p:val>
                                        </p:tav>
                                        <p:tav tm="100000">
                                          <p:val>
                                            <p:fltVal val="0"/>
                                          </p:val>
                                        </p:tav>
                                      </p:tavLst>
                                    </p:anim>
                                    <p:animEffect transition="in" filter="fade">
                                      <p:cBhvr>
                                        <p:cTn id="112" dur="500"/>
                                        <p:tgtEl>
                                          <p:spTgt spid="24"/>
                                        </p:tgtEl>
                                      </p:cBhvr>
                                    </p:animEffect>
                                  </p:childTnLst>
                                </p:cTn>
                              </p:par>
                              <p:par>
                                <p:cTn id="113" presetID="10" presetClass="entr" presetSubtype="0" fill="hold" grpId="0" nodeType="withEffect">
                                  <p:stCondLst>
                                    <p:cond delay="250"/>
                                  </p:stCondLst>
                                  <p:childTnLst>
                                    <p:set>
                                      <p:cBhvr>
                                        <p:cTn id="114" dur="1" fill="hold">
                                          <p:stCondLst>
                                            <p:cond delay="0"/>
                                          </p:stCondLst>
                                        </p:cTn>
                                        <p:tgtEl>
                                          <p:spTgt spid="25">
                                            <p:txEl>
                                              <p:pRg st="0" end="0"/>
                                            </p:txEl>
                                          </p:spTgt>
                                        </p:tgtEl>
                                        <p:attrNameLst>
                                          <p:attrName>style.visibility</p:attrName>
                                        </p:attrNameLst>
                                      </p:cBhvr>
                                      <p:to>
                                        <p:strVal val="visible"/>
                                      </p:to>
                                    </p:set>
                                    <p:animEffect transition="in" filter="fade">
                                      <p:cBhvr>
                                        <p:cTn id="115" dur="500"/>
                                        <p:tgtEl>
                                          <p:spTgt spid="25">
                                            <p:txEl>
                                              <p:pRg st="0" end="0"/>
                                            </p:txEl>
                                          </p:spTgt>
                                        </p:tgtEl>
                                      </p:cBhvr>
                                    </p:animEffect>
                                  </p:childTnLst>
                                </p:cTn>
                              </p:par>
                            </p:childTnLst>
                          </p:cTn>
                        </p:par>
                        <p:par>
                          <p:cTn id="116" fill="hold">
                            <p:stCondLst>
                              <p:cond delay="5000"/>
                            </p:stCondLst>
                            <p:childTnLst>
                              <p:par>
                                <p:cTn id="117" presetID="49" presetClass="entr" presetSubtype="0" decel="100000" fill="hold" grpId="0" nodeType="afterEffect">
                                  <p:stCondLst>
                                    <p:cond delay="25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 calcmode="lin" valueType="num">
                                      <p:cBhvr>
                                        <p:cTn id="121" dur="500" fill="hold"/>
                                        <p:tgtEl>
                                          <p:spTgt spid="26"/>
                                        </p:tgtEl>
                                        <p:attrNameLst>
                                          <p:attrName>style.rotation</p:attrName>
                                        </p:attrNameLst>
                                      </p:cBhvr>
                                      <p:tavLst>
                                        <p:tav tm="0">
                                          <p:val>
                                            <p:fltVal val="360"/>
                                          </p:val>
                                        </p:tav>
                                        <p:tav tm="100000">
                                          <p:val>
                                            <p:fltVal val="0"/>
                                          </p:val>
                                        </p:tav>
                                      </p:tavLst>
                                    </p:anim>
                                    <p:animEffect transition="in" filter="fade">
                                      <p:cBhvr>
                                        <p:cTn id="122" dur="500"/>
                                        <p:tgtEl>
                                          <p:spTgt spid="26"/>
                                        </p:tgtEl>
                                      </p:cBhvr>
                                    </p:animEffect>
                                  </p:childTnLst>
                                </p:cTn>
                              </p:par>
                              <p:par>
                                <p:cTn id="123" presetID="49" presetClass="entr" presetSubtype="0" decel="100000" fill="hold" grpId="0" nodeType="withEffect">
                                  <p:stCondLst>
                                    <p:cond delay="250"/>
                                  </p:stCondLst>
                                  <p:childTnLst>
                                    <p:set>
                                      <p:cBhvr>
                                        <p:cTn id="124" dur="1" fill="hold">
                                          <p:stCondLst>
                                            <p:cond delay="0"/>
                                          </p:stCondLst>
                                        </p:cTn>
                                        <p:tgtEl>
                                          <p:spTgt spid="27"/>
                                        </p:tgtEl>
                                        <p:attrNameLst>
                                          <p:attrName>style.visibility</p:attrName>
                                        </p:attrNameLst>
                                      </p:cBhvr>
                                      <p:to>
                                        <p:strVal val="visible"/>
                                      </p:to>
                                    </p:set>
                                    <p:anim calcmode="lin" valueType="num">
                                      <p:cBhvr>
                                        <p:cTn id="125" dur="500" fill="hold"/>
                                        <p:tgtEl>
                                          <p:spTgt spid="27"/>
                                        </p:tgtEl>
                                        <p:attrNameLst>
                                          <p:attrName>ppt_w</p:attrName>
                                        </p:attrNameLst>
                                      </p:cBhvr>
                                      <p:tavLst>
                                        <p:tav tm="0">
                                          <p:val>
                                            <p:fltVal val="0"/>
                                          </p:val>
                                        </p:tav>
                                        <p:tav tm="100000">
                                          <p:val>
                                            <p:strVal val="#ppt_w"/>
                                          </p:val>
                                        </p:tav>
                                      </p:tavLst>
                                    </p:anim>
                                    <p:anim calcmode="lin" valueType="num">
                                      <p:cBhvr>
                                        <p:cTn id="126" dur="500" fill="hold"/>
                                        <p:tgtEl>
                                          <p:spTgt spid="27"/>
                                        </p:tgtEl>
                                        <p:attrNameLst>
                                          <p:attrName>ppt_h</p:attrName>
                                        </p:attrNameLst>
                                      </p:cBhvr>
                                      <p:tavLst>
                                        <p:tav tm="0">
                                          <p:val>
                                            <p:fltVal val="0"/>
                                          </p:val>
                                        </p:tav>
                                        <p:tav tm="100000">
                                          <p:val>
                                            <p:strVal val="#ppt_h"/>
                                          </p:val>
                                        </p:tav>
                                      </p:tavLst>
                                    </p:anim>
                                    <p:anim calcmode="lin" valueType="num">
                                      <p:cBhvr>
                                        <p:cTn id="127" dur="500" fill="hold"/>
                                        <p:tgtEl>
                                          <p:spTgt spid="27"/>
                                        </p:tgtEl>
                                        <p:attrNameLst>
                                          <p:attrName>style.rotation</p:attrName>
                                        </p:attrNameLst>
                                      </p:cBhvr>
                                      <p:tavLst>
                                        <p:tav tm="0">
                                          <p:val>
                                            <p:fltVal val="360"/>
                                          </p:val>
                                        </p:tav>
                                        <p:tav tm="100000">
                                          <p:val>
                                            <p:fltVal val="0"/>
                                          </p:val>
                                        </p:tav>
                                      </p:tavLst>
                                    </p:anim>
                                    <p:animEffect transition="in" filter="fade">
                                      <p:cBhvr>
                                        <p:cTn id="128" dur="500"/>
                                        <p:tgtEl>
                                          <p:spTgt spid="27"/>
                                        </p:tgtEl>
                                      </p:cBhvr>
                                    </p:animEffect>
                                  </p:childTnLst>
                                </p:cTn>
                              </p:par>
                              <p:par>
                                <p:cTn id="129" presetID="10" presetClass="entr" presetSubtype="0" fill="hold" grpId="0" nodeType="withEffect">
                                  <p:stCondLst>
                                    <p:cond delay="25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9" grpId="0"/>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animBg="1"/>
      <p:bldP spid="15" grpId="0"/>
      <p:bldP spid="16" grpId="0" build="p">
        <p:tmplLst>
          <p:tmpl lvl="1">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27" grpId="0"/>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Info">
    <p:spTree>
      <p:nvGrpSpPr>
        <p:cNvPr id="1" name=""/>
        <p:cNvGrpSpPr/>
        <p:nvPr/>
      </p:nvGrpSpPr>
      <p:grpSpPr>
        <a:xfrm>
          <a:off x="0" y="0"/>
          <a:ext cx="0" cy="0"/>
          <a:chOff x="0" y="0"/>
          <a:chExt cx="0" cy="0"/>
        </a:xfrm>
      </p:grpSpPr>
      <p:sp>
        <p:nvSpPr>
          <p:cNvPr id="18"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19"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0" name="テキスト プレースホルダー 11"/>
          <p:cNvSpPr>
            <a:spLocks noGrp="1"/>
          </p:cNvSpPr>
          <p:nvPr>
            <p:ph type="body" sz="quarter" idx="17" hasCustomPrompt="1"/>
          </p:nvPr>
        </p:nvSpPr>
        <p:spPr>
          <a:xfrm>
            <a:off x="2122426" y="8608885"/>
            <a:ext cx="14041560" cy="1500330"/>
          </a:xfrm>
        </p:spPr>
        <p:txBody>
          <a:bodyPr anchor="b">
            <a:noAutofit/>
          </a:bodyPr>
          <a:lstStyle>
            <a:lvl1pPr algn="ctr">
              <a:lnSpc>
                <a:spcPct val="120000"/>
              </a:lnSpc>
              <a:spcBef>
                <a:spcPts val="0"/>
              </a:spcBef>
              <a:defRPr sz="2000">
                <a:solidFill>
                  <a:schemeClr val="tx1">
                    <a:lumMod val="60000"/>
                    <a:lumOff val="40000"/>
                  </a:schemeClr>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9985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25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2" presetClass="entr" presetSubtype="2" decel="100000" fill="hold" nodeType="with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x4 Images 2">
    <p:spTree>
      <p:nvGrpSpPr>
        <p:cNvPr id="1" name=""/>
        <p:cNvGrpSpPr/>
        <p:nvPr/>
      </p:nvGrpSpPr>
      <p:grpSpPr>
        <a:xfrm>
          <a:off x="0" y="0"/>
          <a:ext cx="0" cy="0"/>
          <a:chOff x="0" y="0"/>
          <a:chExt cx="0" cy="0"/>
        </a:xfrm>
      </p:grpSpPr>
      <p:sp>
        <p:nvSpPr>
          <p:cNvPr id="20" name="円/楕円 19"/>
          <p:cNvSpPr/>
          <p:nvPr userDrawn="1"/>
        </p:nvSpPr>
        <p:spPr>
          <a:xfrm>
            <a:off x="1024052"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6" name="テキスト プレースホルダー 11"/>
          <p:cNvSpPr>
            <a:spLocks noGrp="1"/>
          </p:cNvSpPr>
          <p:nvPr>
            <p:ph type="body" sz="quarter" idx="16" hasCustomPrompt="1"/>
          </p:nvPr>
        </p:nvSpPr>
        <p:spPr>
          <a:xfrm>
            <a:off x="658927"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19" name="図プレースホルダー 18"/>
          <p:cNvSpPr>
            <a:spLocks noGrp="1"/>
          </p:cNvSpPr>
          <p:nvPr>
            <p:ph type="pic" sz="quarter" idx="17" hasCustomPrompt="1"/>
          </p:nvPr>
        </p:nvSpPr>
        <p:spPr>
          <a:xfrm>
            <a:off x="1214552"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23" name="直線コネクタ 22"/>
          <p:cNvCxnSpPr/>
          <p:nvPr userDrawn="1"/>
        </p:nvCxnSpPr>
        <p:spPr>
          <a:xfrm>
            <a:off x="906314"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7" name="円/楕円 19"/>
          <p:cNvSpPr/>
          <p:nvPr userDrawn="1"/>
        </p:nvSpPr>
        <p:spPr>
          <a:xfrm>
            <a:off x="5285379"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18" hasCustomPrompt="1"/>
          </p:nvPr>
        </p:nvSpPr>
        <p:spPr>
          <a:xfrm>
            <a:off x="4920254"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9" name="図プレースホルダー 18"/>
          <p:cNvSpPr>
            <a:spLocks noGrp="1"/>
          </p:cNvSpPr>
          <p:nvPr>
            <p:ph type="pic" sz="quarter" idx="19" hasCustomPrompt="1"/>
          </p:nvPr>
        </p:nvSpPr>
        <p:spPr>
          <a:xfrm>
            <a:off x="5475879"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30" name="直線コネクタ 29"/>
          <p:cNvCxnSpPr/>
          <p:nvPr userDrawn="1"/>
        </p:nvCxnSpPr>
        <p:spPr>
          <a:xfrm>
            <a:off x="5167641"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1" name="円/楕円 19"/>
          <p:cNvSpPr/>
          <p:nvPr userDrawn="1"/>
        </p:nvSpPr>
        <p:spPr>
          <a:xfrm>
            <a:off x="9567188"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1"/>
          <p:cNvSpPr>
            <a:spLocks noGrp="1"/>
          </p:cNvSpPr>
          <p:nvPr>
            <p:ph type="body" sz="quarter" idx="20" hasCustomPrompt="1"/>
          </p:nvPr>
        </p:nvSpPr>
        <p:spPr>
          <a:xfrm>
            <a:off x="9202063"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3" name="図プレースホルダー 18"/>
          <p:cNvSpPr>
            <a:spLocks noGrp="1"/>
          </p:cNvSpPr>
          <p:nvPr>
            <p:ph type="pic" sz="quarter" idx="21" hasCustomPrompt="1"/>
          </p:nvPr>
        </p:nvSpPr>
        <p:spPr>
          <a:xfrm>
            <a:off x="9757688"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34" name="直線コネクタ 33"/>
          <p:cNvCxnSpPr/>
          <p:nvPr userDrawn="1"/>
        </p:nvCxnSpPr>
        <p:spPr>
          <a:xfrm>
            <a:off x="9449450"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5" name="円/楕円 19"/>
          <p:cNvSpPr/>
          <p:nvPr userDrawn="1"/>
        </p:nvSpPr>
        <p:spPr>
          <a:xfrm>
            <a:off x="13828515"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2" hasCustomPrompt="1"/>
          </p:nvPr>
        </p:nvSpPr>
        <p:spPr>
          <a:xfrm>
            <a:off x="13463390"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7" name="図プレースホルダー 18"/>
          <p:cNvSpPr>
            <a:spLocks noGrp="1"/>
          </p:cNvSpPr>
          <p:nvPr>
            <p:ph type="pic" sz="quarter" idx="23" hasCustomPrompt="1"/>
          </p:nvPr>
        </p:nvSpPr>
        <p:spPr>
          <a:xfrm>
            <a:off x="14019015"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38" name="直線コネクタ 37"/>
          <p:cNvCxnSpPr/>
          <p:nvPr userDrawn="1"/>
        </p:nvCxnSpPr>
        <p:spPr>
          <a:xfrm>
            <a:off x="13710777"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9" name="円/楕円 19"/>
          <p:cNvSpPr/>
          <p:nvPr userDrawn="1"/>
        </p:nvSpPr>
        <p:spPr>
          <a:xfrm>
            <a:off x="1047391"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プレースホルダー 11"/>
          <p:cNvSpPr>
            <a:spLocks noGrp="1"/>
          </p:cNvSpPr>
          <p:nvPr>
            <p:ph type="body" sz="quarter" idx="24" hasCustomPrompt="1"/>
          </p:nvPr>
        </p:nvSpPr>
        <p:spPr>
          <a:xfrm>
            <a:off x="682266"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1" name="図プレースホルダー 18"/>
          <p:cNvSpPr>
            <a:spLocks noGrp="1"/>
          </p:cNvSpPr>
          <p:nvPr>
            <p:ph type="pic" sz="quarter" idx="25" hasCustomPrompt="1"/>
          </p:nvPr>
        </p:nvSpPr>
        <p:spPr>
          <a:xfrm>
            <a:off x="1237891"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42" name="直線コネクタ 41"/>
          <p:cNvCxnSpPr/>
          <p:nvPr userDrawn="1"/>
        </p:nvCxnSpPr>
        <p:spPr>
          <a:xfrm>
            <a:off x="929653"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円/楕円 19"/>
          <p:cNvSpPr/>
          <p:nvPr userDrawn="1"/>
        </p:nvSpPr>
        <p:spPr>
          <a:xfrm>
            <a:off x="5308718"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プレースホルダー 11"/>
          <p:cNvSpPr>
            <a:spLocks noGrp="1"/>
          </p:cNvSpPr>
          <p:nvPr>
            <p:ph type="body" sz="quarter" idx="26" hasCustomPrompt="1"/>
          </p:nvPr>
        </p:nvSpPr>
        <p:spPr>
          <a:xfrm>
            <a:off x="4943593"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5" name="図プレースホルダー 18"/>
          <p:cNvSpPr>
            <a:spLocks noGrp="1"/>
          </p:cNvSpPr>
          <p:nvPr>
            <p:ph type="pic" sz="quarter" idx="27" hasCustomPrompt="1"/>
          </p:nvPr>
        </p:nvSpPr>
        <p:spPr>
          <a:xfrm>
            <a:off x="5499218"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46" name="直線コネクタ 45"/>
          <p:cNvCxnSpPr/>
          <p:nvPr userDrawn="1"/>
        </p:nvCxnSpPr>
        <p:spPr>
          <a:xfrm>
            <a:off x="5190980"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7" name="円/楕円 19"/>
          <p:cNvSpPr/>
          <p:nvPr userDrawn="1"/>
        </p:nvSpPr>
        <p:spPr>
          <a:xfrm>
            <a:off x="9590527"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8" hasCustomPrompt="1"/>
          </p:nvPr>
        </p:nvSpPr>
        <p:spPr>
          <a:xfrm>
            <a:off x="9225402"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9" name="図プレースホルダー 18"/>
          <p:cNvSpPr>
            <a:spLocks noGrp="1"/>
          </p:cNvSpPr>
          <p:nvPr>
            <p:ph type="pic" sz="quarter" idx="29" hasCustomPrompt="1"/>
          </p:nvPr>
        </p:nvSpPr>
        <p:spPr>
          <a:xfrm>
            <a:off x="9781027"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50" name="直線コネクタ 49"/>
          <p:cNvCxnSpPr/>
          <p:nvPr userDrawn="1"/>
        </p:nvCxnSpPr>
        <p:spPr>
          <a:xfrm>
            <a:off x="9472789"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1" name="円/楕円 19"/>
          <p:cNvSpPr/>
          <p:nvPr userDrawn="1"/>
        </p:nvSpPr>
        <p:spPr>
          <a:xfrm>
            <a:off x="13851854"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プレースホルダー 11"/>
          <p:cNvSpPr>
            <a:spLocks noGrp="1"/>
          </p:cNvSpPr>
          <p:nvPr>
            <p:ph type="body" sz="quarter" idx="30" hasCustomPrompt="1"/>
          </p:nvPr>
        </p:nvSpPr>
        <p:spPr>
          <a:xfrm>
            <a:off x="13486729"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53" name="図プレースホルダー 18"/>
          <p:cNvSpPr>
            <a:spLocks noGrp="1"/>
          </p:cNvSpPr>
          <p:nvPr>
            <p:ph type="pic" sz="quarter" idx="31" hasCustomPrompt="1"/>
          </p:nvPr>
        </p:nvSpPr>
        <p:spPr>
          <a:xfrm>
            <a:off x="14042354"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54" name="直線コネクタ 53"/>
          <p:cNvCxnSpPr/>
          <p:nvPr userDrawn="1"/>
        </p:nvCxnSpPr>
        <p:spPr>
          <a:xfrm>
            <a:off x="13734116"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25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16" presetClass="entr" presetSubtype="37"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outVertical)">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childTnLst>
                          </p:cTn>
                        </p:par>
                        <p:par>
                          <p:cTn id="17" fill="hold">
                            <p:stCondLst>
                              <p:cond delay="500"/>
                            </p:stCondLst>
                            <p:childTnLst>
                              <p:par>
                                <p:cTn id="18" presetID="22" presetClass="entr" presetSubtype="1" fill="hold" grpId="0" nodeType="after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par>
                                <p:cTn id="21" presetID="22" presetClass="entr" presetSubtype="1"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par>
                                <p:cTn id="24" presetID="16" presetClass="entr" presetSubtype="37" fill="hold" nodeType="with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barn(outVertical)">
                                      <p:cBhvr>
                                        <p:cTn id="26" dur="500"/>
                                        <p:tgtEl>
                                          <p:spTgt spid="30"/>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fade">
                                      <p:cBhvr>
                                        <p:cTn id="29" dur="500"/>
                                        <p:tgtEl>
                                          <p:spTgt spid="28">
                                            <p:txEl>
                                              <p:pRg st="0" end="0"/>
                                            </p:txEl>
                                          </p:spTgt>
                                        </p:tgtEl>
                                      </p:cBhvr>
                                    </p:animEffect>
                                  </p:childTnLst>
                                </p:cTn>
                              </p:par>
                            </p:childTnLst>
                          </p:cTn>
                        </p:par>
                        <p:par>
                          <p:cTn id="30" fill="hold">
                            <p:stCondLst>
                              <p:cond delay="1250"/>
                            </p:stCondLst>
                            <p:childTnLst>
                              <p:par>
                                <p:cTn id="31" presetID="22" presetClass="entr" presetSubtype="1" fill="hold" grpId="0" nodeType="afterEffect">
                                  <p:stCondLst>
                                    <p:cond delay="25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par>
                                <p:cTn id="34" presetID="22" presetClass="entr" presetSubtype="1" fill="hold" grpId="0" nodeType="withEffect">
                                  <p:stCondLst>
                                    <p:cond delay="25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par>
                                <p:cTn id="37" presetID="16" presetClass="entr" presetSubtype="37" fill="hold"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fade">
                                      <p:cBhvr>
                                        <p:cTn id="42" dur="500"/>
                                        <p:tgtEl>
                                          <p:spTgt spid="32">
                                            <p:txEl>
                                              <p:pRg st="0" end="0"/>
                                            </p:txEl>
                                          </p:spTgt>
                                        </p:tgtEl>
                                      </p:cBhvr>
                                    </p:animEffect>
                                  </p:childTnLst>
                                </p:cTn>
                              </p:par>
                            </p:childTnLst>
                          </p:cTn>
                        </p:par>
                        <p:par>
                          <p:cTn id="43" fill="hold">
                            <p:stCondLst>
                              <p:cond delay="2000"/>
                            </p:stCondLst>
                            <p:childTnLst>
                              <p:par>
                                <p:cTn id="44" presetID="22" presetClass="entr" presetSubtype="1" fill="hold" grpId="0" nodeType="afterEffect">
                                  <p:stCondLst>
                                    <p:cond delay="25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par>
                                <p:cTn id="47" presetID="22" presetClass="entr" presetSubtype="1"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500"/>
                                        <p:tgtEl>
                                          <p:spTgt spid="37"/>
                                        </p:tgtEl>
                                      </p:cBhvr>
                                    </p:animEffect>
                                  </p:childTnLst>
                                </p:cTn>
                              </p:par>
                              <p:par>
                                <p:cTn id="50" presetID="16" presetClass="entr" presetSubtype="37" fill="hold" nodeType="withEffect">
                                  <p:stCondLst>
                                    <p:cond delay="250"/>
                                  </p:stCondLst>
                                  <p:childTnLst>
                                    <p:set>
                                      <p:cBhvr>
                                        <p:cTn id="51" dur="1" fill="hold">
                                          <p:stCondLst>
                                            <p:cond delay="0"/>
                                          </p:stCondLst>
                                        </p:cTn>
                                        <p:tgtEl>
                                          <p:spTgt spid="38"/>
                                        </p:tgtEl>
                                        <p:attrNameLst>
                                          <p:attrName>style.visibility</p:attrName>
                                        </p:attrNameLst>
                                      </p:cBhvr>
                                      <p:to>
                                        <p:strVal val="visible"/>
                                      </p:to>
                                    </p:set>
                                    <p:animEffect transition="in" filter="barn(outVertical)">
                                      <p:cBhvr>
                                        <p:cTn id="52" dur="500"/>
                                        <p:tgtEl>
                                          <p:spTgt spid="38"/>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36">
                                            <p:txEl>
                                              <p:pRg st="0" end="0"/>
                                            </p:txEl>
                                          </p:spTgt>
                                        </p:tgtEl>
                                        <p:attrNameLst>
                                          <p:attrName>style.visibility</p:attrName>
                                        </p:attrNameLst>
                                      </p:cBhvr>
                                      <p:to>
                                        <p:strVal val="visible"/>
                                      </p:to>
                                    </p:set>
                                    <p:animEffect transition="in" filter="fade">
                                      <p:cBhvr>
                                        <p:cTn id="55" dur="500"/>
                                        <p:tgtEl>
                                          <p:spTgt spid="36">
                                            <p:txEl>
                                              <p:pRg st="0" end="0"/>
                                            </p:txEl>
                                          </p:spTgt>
                                        </p:tgtEl>
                                      </p:cBhvr>
                                    </p:animEffect>
                                  </p:childTnLst>
                                </p:cTn>
                              </p:par>
                            </p:childTnLst>
                          </p:cTn>
                        </p:par>
                        <p:par>
                          <p:cTn id="56" fill="hold">
                            <p:stCondLst>
                              <p:cond delay="2750"/>
                            </p:stCondLst>
                            <p:childTnLst>
                              <p:par>
                                <p:cTn id="57" presetID="22" presetClass="entr" presetSubtype="1" fill="hold" grpId="0" nodeType="afterEffect">
                                  <p:stCondLst>
                                    <p:cond delay="250"/>
                                  </p:stCondLst>
                                  <p:childTnLst>
                                    <p:set>
                                      <p:cBhvr>
                                        <p:cTn id="58" dur="1" fill="hold">
                                          <p:stCondLst>
                                            <p:cond delay="0"/>
                                          </p:stCondLst>
                                        </p:cTn>
                                        <p:tgtEl>
                                          <p:spTgt spid="39"/>
                                        </p:tgtEl>
                                        <p:attrNameLst>
                                          <p:attrName>style.visibility</p:attrName>
                                        </p:attrNameLst>
                                      </p:cBhvr>
                                      <p:to>
                                        <p:strVal val="visible"/>
                                      </p:to>
                                    </p:set>
                                    <p:animEffect transition="in" filter="wipe(up)">
                                      <p:cBhvr>
                                        <p:cTn id="59" dur="500"/>
                                        <p:tgtEl>
                                          <p:spTgt spid="39"/>
                                        </p:tgtEl>
                                      </p:cBhvr>
                                    </p:animEffect>
                                  </p:childTnLst>
                                </p:cTn>
                              </p:par>
                              <p:par>
                                <p:cTn id="60" presetID="22" presetClass="entr" presetSubtype="1" fill="hold" grpId="0" nodeType="withEffect">
                                  <p:stCondLst>
                                    <p:cond delay="250"/>
                                  </p:stCondLst>
                                  <p:childTnLst>
                                    <p:set>
                                      <p:cBhvr>
                                        <p:cTn id="61" dur="1" fill="hold">
                                          <p:stCondLst>
                                            <p:cond delay="0"/>
                                          </p:stCondLst>
                                        </p:cTn>
                                        <p:tgtEl>
                                          <p:spTgt spid="41"/>
                                        </p:tgtEl>
                                        <p:attrNameLst>
                                          <p:attrName>style.visibility</p:attrName>
                                        </p:attrNameLst>
                                      </p:cBhvr>
                                      <p:to>
                                        <p:strVal val="visible"/>
                                      </p:to>
                                    </p:set>
                                    <p:animEffect transition="in" filter="wipe(up)">
                                      <p:cBhvr>
                                        <p:cTn id="62" dur="500"/>
                                        <p:tgtEl>
                                          <p:spTgt spid="41"/>
                                        </p:tgtEl>
                                      </p:cBhvr>
                                    </p:animEffect>
                                  </p:childTnLst>
                                </p:cTn>
                              </p:par>
                              <p:par>
                                <p:cTn id="63" presetID="16" presetClass="entr" presetSubtype="37" fill="hold" nodeType="withEffect">
                                  <p:stCondLst>
                                    <p:cond delay="250"/>
                                  </p:stCondLst>
                                  <p:childTnLst>
                                    <p:set>
                                      <p:cBhvr>
                                        <p:cTn id="64" dur="1" fill="hold">
                                          <p:stCondLst>
                                            <p:cond delay="0"/>
                                          </p:stCondLst>
                                        </p:cTn>
                                        <p:tgtEl>
                                          <p:spTgt spid="42"/>
                                        </p:tgtEl>
                                        <p:attrNameLst>
                                          <p:attrName>style.visibility</p:attrName>
                                        </p:attrNameLst>
                                      </p:cBhvr>
                                      <p:to>
                                        <p:strVal val="visible"/>
                                      </p:to>
                                    </p:set>
                                    <p:animEffect transition="in" filter="barn(outVertical)">
                                      <p:cBhvr>
                                        <p:cTn id="65" dur="500"/>
                                        <p:tgtEl>
                                          <p:spTgt spid="42"/>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40">
                                            <p:txEl>
                                              <p:pRg st="0" end="0"/>
                                            </p:txEl>
                                          </p:spTgt>
                                        </p:tgtEl>
                                        <p:attrNameLst>
                                          <p:attrName>style.visibility</p:attrName>
                                        </p:attrNameLst>
                                      </p:cBhvr>
                                      <p:to>
                                        <p:strVal val="visible"/>
                                      </p:to>
                                    </p:set>
                                    <p:animEffect transition="in" filter="fade">
                                      <p:cBhvr>
                                        <p:cTn id="68" dur="500"/>
                                        <p:tgtEl>
                                          <p:spTgt spid="40">
                                            <p:txEl>
                                              <p:pRg st="0" end="0"/>
                                            </p:txEl>
                                          </p:spTgt>
                                        </p:tgtEl>
                                      </p:cBhvr>
                                    </p:animEffect>
                                  </p:childTnLst>
                                </p:cTn>
                              </p:par>
                            </p:childTnLst>
                          </p:cTn>
                        </p:par>
                        <p:par>
                          <p:cTn id="69" fill="hold">
                            <p:stCondLst>
                              <p:cond delay="3500"/>
                            </p:stCondLst>
                            <p:childTnLst>
                              <p:par>
                                <p:cTn id="70" presetID="22" presetClass="entr" presetSubtype="1" fill="hold" grpId="0" nodeType="afterEffect">
                                  <p:stCondLst>
                                    <p:cond delay="25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par>
                                <p:cTn id="73" presetID="22" presetClass="entr" presetSubtype="1" fill="hold" grpId="0" nodeType="withEffect">
                                  <p:stCondLst>
                                    <p:cond delay="250"/>
                                  </p:stCondLst>
                                  <p:childTnLst>
                                    <p:set>
                                      <p:cBhvr>
                                        <p:cTn id="74" dur="1" fill="hold">
                                          <p:stCondLst>
                                            <p:cond delay="0"/>
                                          </p:stCondLst>
                                        </p:cTn>
                                        <p:tgtEl>
                                          <p:spTgt spid="45"/>
                                        </p:tgtEl>
                                        <p:attrNameLst>
                                          <p:attrName>style.visibility</p:attrName>
                                        </p:attrNameLst>
                                      </p:cBhvr>
                                      <p:to>
                                        <p:strVal val="visible"/>
                                      </p:to>
                                    </p:set>
                                    <p:animEffect transition="in" filter="wipe(up)">
                                      <p:cBhvr>
                                        <p:cTn id="75" dur="500"/>
                                        <p:tgtEl>
                                          <p:spTgt spid="45"/>
                                        </p:tgtEl>
                                      </p:cBhvr>
                                    </p:animEffect>
                                  </p:childTnLst>
                                </p:cTn>
                              </p:par>
                              <p:par>
                                <p:cTn id="76" presetID="16" presetClass="entr" presetSubtype="37" fill="hold" nodeType="withEffect">
                                  <p:stCondLst>
                                    <p:cond delay="250"/>
                                  </p:stCondLst>
                                  <p:childTnLst>
                                    <p:set>
                                      <p:cBhvr>
                                        <p:cTn id="77" dur="1" fill="hold">
                                          <p:stCondLst>
                                            <p:cond delay="0"/>
                                          </p:stCondLst>
                                        </p:cTn>
                                        <p:tgtEl>
                                          <p:spTgt spid="46"/>
                                        </p:tgtEl>
                                        <p:attrNameLst>
                                          <p:attrName>style.visibility</p:attrName>
                                        </p:attrNameLst>
                                      </p:cBhvr>
                                      <p:to>
                                        <p:strVal val="visible"/>
                                      </p:to>
                                    </p:set>
                                    <p:animEffect transition="in" filter="barn(outVertical)">
                                      <p:cBhvr>
                                        <p:cTn id="78" dur="500"/>
                                        <p:tgtEl>
                                          <p:spTgt spid="46"/>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44">
                                            <p:txEl>
                                              <p:pRg st="0" end="0"/>
                                            </p:txEl>
                                          </p:spTgt>
                                        </p:tgtEl>
                                        <p:attrNameLst>
                                          <p:attrName>style.visibility</p:attrName>
                                        </p:attrNameLst>
                                      </p:cBhvr>
                                      <p:to>
                                        <p:strVal val="visible"/>
                                      </p:to>
                                    </p:set>
                                    <p:animEffect transition="in" filter="fade">
                                      <p:cBhvr>
                                        <p:cTn id="81" dur="500"/>
                                        <p:tgtEl>
                                          <p:spTgt spid="44">
                                            <p:txEl>
                                              <p:pRg st="0" end="0"/>
                                            </p:txEl>
                                          </p:spTgt>
                                        </p:tgtEl>
                                      </p:cBhvr>
                                    </p:animEffect>
                                  </p:childTnLst>
                                </p:cTn>
                              </p:par>
                            </p:childTnLst>
                          </p:cTn>
                        </p:par>
                        <p:par>
                          <p:cTn id="82" fill="hold">
                            <p:stCondLst>
                              <p:cond delay="4250"/>
                            </p:stCondLst>
                            <p:childTnLst>
                              <p:par>
                                <p:cTn id="83" presetID="22" presetClass="entr" presetSubtype="1" fill="hold" grpId="0" nodeType="afterEffect">
                                  <p:stCondLst>
                                    <p:cond delay="250"/>
                                  </p:stCondLst>
                                  <p:childTnLst>
                                    <p:set>
                                      <p:cBhvr>
                                        <p:cTn id="84" dur="1" fill="hold">
                                          <p:stCondLst>
                                            <p:cond delay="0"/>
                                          </p:stCondLst>
                                        </p:cTn>
                                        <p:tgtEl>
                                          <p:spTgt spid="47"/>
                                        </p:tgtEl>
                                        <p:attrNameLst>
                                          <p:attrName>style.visibility</p:attrName>
                                        </p:attrNameLst>
                                      </p:cBhvr>
                                      <p:to>
                                        <p:strVal val="visible"/>
                                      </p:to>
                                    </p:set>
                                    <p:animEffect transition="in" filter="wipe(up)">
                                      <p:cBhvr>
                                        <p:cTn id="85" dur="500"/>
                                        <p:tgtEl>
                                          <p:spTgt spid="47"/>
                                        </p:tgtEl>
                                      </p:cBhvr>
                                    </p:animEffect>
                                  </p:childTnLst>
                                </p:cTn>
                              </p:par>
                              <p:par>
                                <p:cTn id="86" presetID="22" presetClass="entr" presetSubtype="1" fill="hold" grpId="0" nodeType="withEffect">
                                  <p:stCondLst>
                                    <p:cond delay="250"/>
                                  </p:stCondLst>
                                  <p:childTnLst>
                                    <p:set>
                                      <p:cBhvr>
                                        <p:cTn id="87" dur="1" fill="hold">
                                          <p:stCondLst>
                                            <p:cond delay="0"/>
                                          </p:stCondLst>
                                        </p:cTn>
                                        <p:tgtEl>
                                          <p:spTgt spid="49"/>
                                        </p:tgtEl>
                                        <p:attrNameLst>
                                          <p:attrName>style.visibility</p:attrName>
                                        </p:attrNameLst>
                                      </p:cBhvr>
                                      <p:to>
                                        <p:strVal val="visible"/>
                                      </p:to>
                                    </p:set>
                                    <p:animEffect transition="in" filter="wipe(up)">
                                      <p:cBhvr>
                                        <p:cTn id="88" dur="500"/>
                                        <p:tgtEl>
                                          <p:spTgt spid="49"/>
                                        </p:tgtEl>
                                      </p:cBhvr>
                                    </p:animEffect>
                                  </p:childTnLst>
                                </p:cTn>
                              </p:par>
                              <p:par>
                                <p:cTn id="89" presetID="16" presetClass="entr" presetSubtype="37" fill="hold" nodeType="withEffect">
                                  <p:stCondLst>
                                    <p:cond delay="250"/>
                                  </p:stCondLst>
                                  <p:childTnLst>
                                    <p:set>
                                      <p:cBhvr>
                                        <p:cTn id="90" dur="1" fill="hold">
                                          <p:stCondLst>
                                            <p:cond delay="0"/>
                                          </p:stCondLst>
                                        </p:cTn>
                                        <p:tgtEl>
                                          <p:spTgt spid="50"/>
                                        </p:tgtEl>
                                        <p:attrNameLst>
                                          <p:attrName>style.visibility</p:attrName>
                                        </p:attrNameLst>
                                      </p:cBhvr>
                                      <p:to>
                                        <p:strVal val="visible"/>
                                      </p:to>
                                    </p:set>
                                    <p:animEffect transition="in" filter="barn(outVertical)">
                                      <p:cBhvr>
                                        <p:cTn id="91" dur="500"/>
                                        <p:tgtEl>
                                          <p:spTgt spid="50"/>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48">
                                            <p:txEl>
                                              <p:pRg st="0" end="0"/>
                                            </p:txEl>
                                          </p:spTgt>
                                        </p:tgtEl>
                                        <p:attrNameLst>
                                          <p:attrName>style.visibility</p:attrName>
                                        </p:attrNameLst>
                                      </p:cBhvr>
                                      <p:to>
                                        <p:strVal val="visible"/>
                                      </p:to>
                                    </p:set>
                                    <p:animEffect transition="in" filter="fade">
                                      <p:cBhvr>
                                        <p:cTn id="94" dur="500"/>
                                        <p:tgtEl>
                                          <p:spTgt spid="48">
                                            <p:txEl>
                                              <p:pRg st="0" end="0"/>
                                            </p:txEl>
                                          </p:spTgt>
                                        </p:tgtEl>
                                      </p:cBhvr>
                                    </p:animEffect>
                                  </p:childTnLst>
                                </p:cTn>
                              </p:par>
                            </p:childTnLst>
                          </p:cTn>
                        </p:par>
                        <p:par>
                          <p:cTn id="95" fill="hold">
                            <p:stCondLst>
                              <p:cond delay="5000"/>
                            </p:stCondLst>
                            <p:childTnLst>
                              <p:par>
                                <p:cTn id="96" presetID="22" presetClass="entr" presetSubtype="1" fill="hold" grpId="0" nodeType="afterEffect">
                                  <p:stCondLst>
                                    <p:cond delay="250"/>
                                  </p:stCondLst>
                                  <p:childTnLst>
                                    <p:set>
                                      <p:cBhvr>
                                        <p:cTn id="97" dur="1" fill="hold">
                                          <p:stCondLst>
                                            <p:cond delay="0"/>
                                          </p:stCondLst>
                                        </p:cTn>
                                        <p:tgtEl>
                                          <p:spTgt spid="51"/>
                                        </p:tgtEl>
                                        <p:attrNameLst>
                                          <p:attrName>style.visibility</p:attrName>
                                        </p:attrNameLst>
                                      </p:cBhvr>
                                      <p:to>
                                        <p:strVal val="visible"/>
                                      </p:to>
                                    </p:set>
                                    <p:animEffect transition="in" filter="wipe(up)">
                                      <p:cBhvr>
                                        <p:cTn id="98" dur="500"/>
                                        <p:tgtEl>
                                          <p:spTgt spid="51"/>
                                        </p:tgtEl>
                                      </p:cBhvr>
                                    </p:animEffect>
                                  </p:childTnLst>
                                </p:cTn>
                              </p:par>
                              <p:par>
                                <p:cTn id="99" presetID="22" presetClass="entr" presetSubtype="1" fill="hold" grpId="0" nodeType="withEffect">
                                  <p:stCondLst>
                                    <p:cond delay="250"/>
                                  </p:stCondLst>
                                  <p:childTnLst>
                                    <p:set>
                                      <p:cBhvr>
                                        <p:cTn id="100" dur="1" fill="hold">
                                          <p:stCondLst>
                                            <p:cond delay="0"/>
                                          </p:stCondLst>
                                        </p:cTn>
                                        <p:tgtEl>
                                          <p:spTgt spid="53"/>
                                        </p:tgtEl>
                                        <p:attrNameLst>
                                          <p:attrName>style.visibility</p:attrName>
                                        </p:attrNameLst>
                                      </p:cBhvr>
                                      <p:to>
                                        <p:strVal val="visible"/>
                                      </p:to>
                                    </p:set>
                                    <p:animEffect transition="in" filter="wipe(up)">
                                      <p:cBhvr>
                                        <p:cTn id="101" dur="500"/>
                                        <p:tgtEl>
                                          <p:spTgt spid="53"/>
                                        </p:tgtEl>
                                      </p:cBhvr>
                                    </p:animEffect>
                                  </p:childTnLst>
                                </p:cTn>
                              </p:par>
                              <p:par>
                                <p:cTn id="102" presetID="16" presetClass="entr" presetSubtype="37" fill="hold" nodeType="withEffect">
                                  <p:stCondLst>
                                    <p:cond delay="250"/>
                                  </p:stCondLst>
                                  <p:childTnLst>
                                    <p:set>
                                      <p:cBhvr>
                                        <p:cTn id="103" dur="1" fill="hold">
                                          <p:stCondLst>
                                            <p:cond delay="0"/>
                                          </p:stCondLst>
                                        </p:cTn>
                                        <p:tgtEl>
                                          <p:spTgt spid="54"/>
                                        </p:tgtEl>
                                        <p:attrNameLst>
                                          <p:attrName>style.visibility</p:attrName>
                                        </p:attrNameLst>
                                      </p:cBhvr>
                                      <p:to>
                                        <p:strVal val="visible"/>
                                      </p:to>
                                    </p:set>
                                    <p:animEffect transition="in" filter="barn(outVertical)">
                                      <p:cBhvr>
                                        <p:cTn id="104" dur="500"/>
                                        <p:tgtEl>
                                          <p:spTgt spid="54"/>
                                        </p:tgtEl>
                                      </p:cBhvr>
                                    </p:animEffect>
                                  </p:childTnLst>
                                </p:cTn>
                              </p:par>
                              <p:par>
                                <p:cTn id="105" presetID="10" presetClass="entr" presetSubtype="0" fill="hold" grpId="0" nodeType="withEffect">
                                  <p:stCondLst>
                                    <p:cond delay="250"/>
                                  </p:stCondLst>
                                  <p:childTnLst>
                                    <p:set>
                                      <p:cBhvr>
                                        <p:cTn id="106" dur="1" fill="hold">
                                          <p:stCondLst>
                                            <p:cond delay="0"/>
                                          </p:stCondLst>
                                        </p:cTn>
                                        <p:tgtEl>
                                          <p:spTgt spid="52">
                                            <p:txEl>
                                              <p:pRg st="0" end="0"/>
                                            </p:txEl>
                                          </p:spTgt>
                                        </p:tgtEl>
                                        <p:attrNameLst>
                                          <p:attrName>style.visibility</p:attrName>
                                        </p:attrNameLst>
                                      </p:cBhvr>
                                      <p:to>
                                        <p:strVal val="visible"/>
                                      </p:to>
                                    </p:set>
                                    <p:animEffect transition="in" filter="fade">
                                      <p:cBhvr>
                                        <p:cTn id="10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p:bldP spid="27"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1" grpId="0" animBg="1"/>
      <p:bldP spid="32" grpId="0" build="p">
        <p:tmplLst>
          <p:tmpl lvl="1">
            <p:tnLst>
              <p:par>
                <p:cTn presetID="10"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bldP spid="35" grpId="0" animBg="1"/>
      <p:bldP spid="36" grpId="0" build="p">
        <p:tmplLst>
          <p:tmpl lvl="1">
            <p:tnLst>
              <p:par>
                <p:cTn presetID="10" presetClass="entr" presetSubtype="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animBg="1"/>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bldP spid="43" grpId="0" animBg="1"/>
      <p:bldP spid="44" grpId="0" build="p">
        <p:tmplLst>
          <p:tmpl lvl="1">
            <p:tnLst>
              <p:par>
                <p:cTn presetID="10" presetClass="entr" presetSubtype="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P spid="51" grpId="0" animBg="1"/>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723837"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892777" y="26592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円/楕円 6"/>
          <p:cNvSpPr/>
          <p:nvPr userDrawn="1"/>
        </p:nvSpPr>
        <p:spPr>
          <a:xfrm>
            <a:off x="5066860"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8" name="図プレースホルダー 9"/>
          <p:cNvSpPr>
            <a:spLocks noGrp="1"/>
          </p:cNvSpPr>
          <p:nvPr>
            <p:ph type="pic" sz="quarter" idx="13" hasCustomPrompt="1"/>
          </p:nvPr>
        </p:nvSpPr>
        <p:spPr>
          <a:xfrm>
            <a:off x="5235800" y="26592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9" name="円/楕円 8"/>
          <p:cNvSpPr/>
          <p:nvPr userDrawn="1"/>
        </p:nvSpPr>
        <p:spPr>
          <a:xfrm>
            <a:off x="9409883"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0" name="図プレースホルダー 9"/>
          <p:cNvSpPr>
            <a:spLocks noGrp="1"/>
          </p:cNvSpPr>
          <p:nvPr>
            <p:ph type="pic" sz="quarter" idx="14" hasCustomPrompt="1"/>
          </p:nvPr>
        </p:nvSpPr>
        <p:spPr>
          <a:xfrm>
            <a:off x="9578823" y="26211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11" name="円/楕円 10"/>
          <p:cNvSpPr/>
          <p:nvPr userDrawn="1"/>
        </p:nvSpPr>
        <p:spPr>
          <a:xfrm>
            <a:off x="13752906"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2" name="図プレースホルダー 9"/>
          <p:cNvSpPr>
            <a:spLocks noGrp="1"/>
          </p:cNvSpPr>
          <p:nvPr>
            <p:ph type="pic" sz="quarter" idx="15" hasCustomPrompt="1"/>
          </p:nvPr>
        </p:nvSpPr>
        <p:spPr>
          <a:xfrm>
            <a:off x="13921846" y="26211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13" name="テキスト プレースホルダー 6"/>
          <p:cNvSpPr>
            <a:spLocks noGrp="1"/>
          </p:cNvSpPr>
          <p:nvPr>
            <p:ph type="body" sz="quarter" idx="16" hasCustomPrompt="1"/>
          </p:nvPr>
        </p:nvSpPr>
        <p:spPr>
          <a:xfrm>
            <a:off x="68574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4" name="テキスト プレースホルダー 6"/>
          <p:cNvSpPr>
            <a:spLocks noGrp="1"/>
          </p:cNvSpPr>
          <p:nvPr>
            <p:ph type="body" sz="quarter" idx="17" hasCustomPrompt="1"/>
          </p:nvPr>
        </p:nvSpPr>
        <p:spPr>
          <a:xfrm>
            <a:off x="502876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5" name="テキスト プレースホルダー 6"/>
          <p:cNvSpPr>
            <a:spLocks noGrp="1"/>
          </p:cNvSpPr>
          <p:nvPr>
            <p:ph type="body" sz="quarter" idx="18" hasCustomPrompt="1"/>
          </p:nvPr>
        </p:nvSpPr>
        <p:spPr>
          <a:xfrm>
            <a:off x="944798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6" name="テキスト プレースホルダー 6"/>
          <p:cNvSpPr>
            <a:spLocks noGrp="1"/>
          </p:cNvSpPr>
          <p:nvPr>
            <p:ph type="body" sz="quarter" idx="19" hasCustomPrompt="1"/>
          </p:nvPr>
        </p:nvSpPr>
        <p:spPr>
          <a:xfrm>
            <a:off x="1379100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7" name="テキスト プレースホルダー 11"/>
          <p:cNvSpPr>
            <a:spLocks noGrp="1"/>
          </p:cNvSpPr>
          <p:nvPr>
            <p:ph type="body" sz="quarter" idx="20" hasCustomPrompt="1"/>
          </p:nvPr>
        </p:nvSpPr>
        <p:spPr>
          <a:xfrm>
            <a:off x="68574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1" hasCustomPrompt="1"/>
          </p:nvPr>
        </p:nvSpPr>
        <p:spPr>
          <a:xfrm>
            <a:off x="502876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2" hasCustomPrompt="1"/>
          </p:nvPr>
        </p:nvSpPr>
        <p:spPr>
          <a:xfrm>
            <a:off x="944798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3" hasCustomPrompt="1"/>
          </p:nvPr>
        </p:nvSpPr>
        <p:spPr>
          <a:xfrm>
            <a:off x="1379100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1894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par>
                          <p:cTn id="17" fill="hold">
                            <p:stCondLst>
                              <p:cond delay="500"/>
                            </p:stCondLst>
                            <p:childTnLst>
                              <p:par>
                                <p:cTn id="18" presetID="2" presetClass="entr" presetSubtype="4" decel="10000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5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par>
                                <p:cTn id="33" presetID="49" presetClass="entr" presetSubtype="0" decel="100000"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2000"/>
                            </p:stCondLst>
                            <p:childTnLst>
                              <p:par>
                                <p:cTn id="40" presetID="2" presetClass="entr" presetSubtype="4"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49" presetClass="entr" presetSubtype="0" decel="10000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 calcmode="lin" valueType="num">
                                      <p:cBhvr>
                                        <p:cTn id="53" dur="500" fill="hold"/>
                                        <p:tgtEl>
                                          <p:spTgt spid="9"/>
                                        </p:tgtEl>
                                        <p:attrNameLst>
                                          <p:attrName>style.rotation</p:attrName>
                                        </p:attrNameLst>
                                      </p:cBhvr>
                                      <p:tavLst>
                                        <p:tav tm="0">
                                          <p:val>
                                            <p:fltVal val="360"/>
                                          </p:val>
                                        </p:tav>
                                        <p:tav tm="100000">
                                          <p:val>
                                            <p:fltVal val="0"/>
                                          </p:val>
                                        </p:tav>
                                      </p:tavLst>
                                    </p:anim>
                                    <p:animEffect transition="in" filter="fade">
                                      <p:cBhvr>
                                        <p:cTn id="54" dur="500"/>
                                        <p:tgtEl>
                                          <p:spTgt spid="9"/>
                                        </p:tgtEl>
                                      </p:cBhvr>
                                    </p:animEffect>
                                  </p:childTnLst>
                                </p:cTn>
                              </p:par>
                              <p:par>
                                <p:cTn id="55" presetID="49" presetClass="entr" presetSubtype="0" decel="100000" fill="hold" grpId="0" nodeType="withEffect">
                                  <p:stCondLst>
                                    <p:cond delay="50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360"/>
                                          </p:val>
                                        </p:tav>
                                        <p:tav tm="100000">
                                          <p:val>
                                            <p:fltVal val="0"/>
                                          </p:val>
                                        </p:tav>
                                      </p:tavLst>
                                    </p:anim>
                                    <p:animEffect transition="in" filter="fade">
                                      <p:cBhvr>
                                        <p:cTn id="60" dur="500"/>
                                        <p:tgtEl>
                                          <p:spTgt spid="10"/>
                                        </p:tgtEl>
                                      </p:cBhvr>
                                    </p:animEffect>
                                  </p:childTnLst>
                                </p:cTn>
                              </p:par>
                            </p:childTnLst>
                          </p:cTn>
                        </p:par>
                        <p:par>
                          <p:cTn id="61" fill="hold">
                            <p:stCondLst>
                              <p:cond delay="3500"/>
                            </p:stCondLst>
                            <p:childTnLst>
                              <p:par>
                                <p:cTn id="62" presetID="2" presetClass="entr" presetSubtype="4" decel="10000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childTnLst>
                          </p:cTn>
                        </p:par>
                        <p:par>
                          <p:cTn id="70" fill="hold">
                            <p:stCondLst>
                              <p:cond delay="4000"/>
                            </p:stCondLst>
                            <p:childTnLst>
                              <p:par>
                                <p:cTn id="71" presetID="49" presetClass="entr" presetSubtype="0" decel="100000" fill="hold" grpId="0" nodeType="afterEffect">
                                  <p:stCondLst>
                                    <p:cond delay="50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 calcmode="lin" valueType="num">
                                      <p:cBhvr>
                                        <p:cTn id="75" dur="500" fill="hold"/>
                                        <p:tgtEl>
                                          <p:spTgt spid="11"/>
                                        </p:tgtEl>
                                        <p:attrNameLst>
                                          <p:attrName>style.rotation</p:attrName>
                                        </p:attrNameLst>
                                      </p:cBhvr>
                                      <p:tavLst>
                                        <p:tav tm="0">
                                          <p:val>
                                            <p:fltVal val="360"/>
                                          </p:val>
                                        </p:tav>
                                        <p:tav tm="100000">
                                          <p:val>
                                            <p:fltVal val="0"/>
                                          </p:val>
                                        </p:tav>
                                      </p:tavLst>
                                    </p:anim>
                                    <p:animEffect transition="in" filter="fade">
                                      <p:cBhvr>
                                        <p:cTn id="76" dur="500"/>
                                        <p:tgtEl>
                                          <p:spTgt spid="11"/>
                                        </p:tgtEl>
                                      </p:cBhvr>
                                    </p:animEffect>
                                  </p:childTnLst>
                                </p:cTn>
                              </p:par>
                              <p:par>
                                <p:cTn id="77" presetID="49" presetClass="entr" presetSubtype="0" decel="100000" fill="hold" grpId="0" nodeType="withEffect">
                                  <p:stCondLst>
                                    <p:cond delay="5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 calcmode="lin" valueType="num">
                                      <p:cBhvr>
                                        <p:cTn id="81" dur="500" fill="hold"/>
                                        <p:tgtEl>
                                          <p:spTgt spid="12"/>
                                        </p:tgtEl>
                                        <p:attrNameLst>
                                          <p:attrName>style.rotation</p:attrName>
                                        </p:attrNameLst>
                                      </p:cBhvr>
                                      <p:tavLst>
                                        <p:tav tm="0">
                                          <p:val>
                                            <p:fltVal val="360"/>
                                          </p:val>
                                        </p:tav>
                                        <p:tav tm="100000">
                                          <p:val>
                                            <p:fltVal val="0"/>
                                          </p:val>
                                        </p:tav>
                                      </p:tavLst>
                                    </p:anim>
                                    <p:animEffect transition="in" filter="fade">
                                      <p:cBhvr>
                                        <p:cTn id="82" dur="500"/>
                                        <p:tgtEl>
                                          <p:spTgt spid="12"/>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p:tmplLst>
          <p:tmpl>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5" hasCustomPrompt="1"/>
          </p:nvPr>
        </p:nvSpPr>
        <p:spPr>
          <a:xfrm>
            <a:off x="959042"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smtClean="0"/>
              <a:t>Text Here</a:t>
            </a:r>
            <a:endParaRPr lang="en-US" dirty="0"/>
          </a:p>
        </p:txBody>
      </p:sp>
      <p:cxnSp>
        <p:nvCxnSpPr>
          <p:cNvPr id="6" name="直線コネクタ 5"/>
          <p:cNvCxnSpPr/>
          <p:nvPr userDrawn="1"/>
        </p:nvCxnSpPr>
        <p:spPr>
          <a:xfrm flipH="1">
            <a:off x="870142"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16" hasCustomPrompt="1"/>
          </p:nvPr>
        </p:nvSpPr>
        <p:spPr>
          <a:xfrm>
            <a:off x="961319"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6" name="円/楕円 15"/>
          <p:cNvSpPr/>
          <p:nvPr userDrawn="1"/>
        </p:nvSpPr>
        <p:spPr>
          <a:xfrm>
            <a:off x="1782598" y="2315840"/>
            <a:ext cx="3187700" cy="3187700"/>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1"/>
          <p:cNvSpPr>
            <a:spLocks noGrp="1"/>
          </p:cNvSpPr>
          <p:nvPr>
            <p:ph type="body" sz="quarter" idx="21" hasCustomPrompt="1"/>
          </p:nvPr>
        </p:nvSpPr>
        <p:spPr>
          <a:xfrm>
            <a:off x="1870884"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2" hasCustomPrompt="1"/>
          </p:nvPr>
        </p:nvSpPr>
        <p:spPr>
          <a:xfrm>
            <a:off x="6725007"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smtClean="0"/>
              <a:t>Text Here</a:t>
            </a:r>
            <a:endParaRPr lang="en-US" dirty="0"/>
          </a:p>
        </p:txBody>
      </p:sp>
      <p:cxnSp>
        <p:nvCxnSpPr>
          <p:cNvPr id="19" name="直線コネクタ 18"/>
          <p:cNvCxnSpPr/>
          <p:nvPr userDrawn="1"/>
        </p:nvCxnSpPr>
        <p:spPr>
          <a:xfrm flipH="1">
            <a:off x="6636107"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p:ph type="body" sz="quarter" idx="23" hasCustomPrompt="1"/>
          </p:nvPr>
        </p:nvSpPr>
        <p:spPr>
          <a:xfrm>
            <a:off x="6727284"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1" name="円/楕円 20"/>
          <p:cNvSpPr/>
          <p:nvPr userDrawn="1"/>
        </p:nvSpPr>
        <p:spPr>
          <a:xfrm>
            <a:off x="7548563" y="2315840"/>
            <a:ext cx="3187700" cy="3187700"/>
          </a:xfrm>
          <a:prstGeom prst="ellipse">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1"/>
          <p:cNvSpPr>
            <a:spLocks noGrp="1"/>
          </p:cNvSpPr>
          <p:nvPr>
            <p:ph type="body" sz="quarter" idx="24" hasCustomPrompt="1"/>
          </p:nvPr>
        </p:nvSpPr>
        <p:spPr>
          <a:xfrm>
            <a:off x="7636849"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5" hasCustomPrompt="1"/>
          </p:nvPr>
        </p:nvSpPr>
        <p:spPr>
          <a:xfrm>
            <a:off x="12472466"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smtClean="0"/>
              <a:t>Text Here</a:t>
            </a:r>
            <a:endParaRPr lang="en-US" dirty="0"/>
          </a:p>
        </p:txBody>
      </p:sp>
      <p:cxnSp>
        <p:nvCxnSpPr>
          <p:cNvPr id="24" name="直線コネクタ 23"/>
          <p:cNvCxnSpPr/>
          <p:nvPr userDrawn="1"/>
        </p:nvCxnSpPr>
        <p:spPr>
          <a:xfrm flipH="1">
            <a:off x="12383566"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テキスト プレースホルダー 11"/>
          <p:cNvSpPr>
            <a:spLocks noGrp="1"/>
          </p:cNvSpPr>
          <p:nvPr>
            <p:ph type="body" sz="quarter" idx="26" hasCustomPrompt="1"/>
          </p:nvPr>
        </p:nvSpPr>
        <p:spPr>
          <a:xfrm>
            <a:off x="12474743"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6" name="円/楕円 25"/>
          <p:cNvSpPr/>
          <p:nvPr userDrawn="1"/>
        </p:nvSpPr>
        <p:spPr>
          <a:xfrm>
            <a:off x="13296022" y="2315840"/>
            <a:ext cx="3187700" cy="3187700"/>
          </a:xfrm>
          <a:prstGeom prst="ellipse">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1"/>
          </p:cNvSpPr>
          <p:nvPr>
            <p:ph type="body" sz="quarter" idx="27" hasCustomPrompt="1"/>
          </p:nvPr>
        </p:nvSpPr>
        <p:spPr>
          <a:xfrm>
            <a:off x="13384308"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28" name="涙形 27"/>
          <p:cNvSpPr/>
          <p:nvPr userDrawn="1"/>
        </p:nvSpPr>
        <p:spPr>
          <a:xfrm rot="5400000">
            <a:off x="1447350" y="2171533"/>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userDrawn="1"/>
        </p:nvSpPr>
        <p:spPr>
          <a:xfrm>
            <a:off x="1665641" y="2315840"/>
            <a:ext cx="412292" cy="584775"/>
          </a:xfrm>
          <a:prstGeom prst="rect">
            <a:avLst/>
          </a:prstGeom>
          <a:noFill/>
        </p:spPr>
        <p:txBody>
          <a:bodyPr wrap="none" rtlCol="0">
            <a:spAutoFit/>
          </a:bodyPr>
          <a:lstStyle/>
          <a:p>
            <a:r>
              <a:rPr kumimoji="1" lang="en-US" altLang="ja-JP" dirty="0" smtClean="0">
                <a:solidFill>
                  <a:schemeClr val="accent1"/>
                </a:solidFill>
              </a:rPr>
              <a:t>1</a:t>
            </a:r>
            <a:endParaRPr kumimoji="1" lang="ja-JP" altLang="en-US" dirty="0">
              <a:solidFill>
                <a:schemeClr val="accent1"/>
              </a:solidFill>
            </a:endParaRPr>
          </a:p>
        </p:txBody>
      </p:sp>
      <p:sp>
        <p:nvSpPr>
          <p:cNvPr id="30" name="涙形 29"/>
          <p:cNvSpPr/>
          <p:nvPr userDrawn="1"/>
        </p:nvSpPr>
        <p:spPr>
          <a:xfrm rot="5400000">
            <a:off x="7214211" y="217153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userDrawn="1"/>
        </p:nvSpPr>
        <p:spPr>
          <a:xfrm>
            <a:off x="7432502" y="2315839"/>
            <a:ext cx="412292" cy="584775"/>
          </a:xfrm>
          <a:prstGeom prst="rect">
            <a:avLst/>
          </a:prstGeom>
          <a:noFill/>
        </p:spPr>
        <p:txBody>
          <a:bodyPr wrap="none" rtlCol="0">
            <a:spAutoFit/>
          </a:bodyPr>
          <a:lstStyle/>
          <a:p>
            <a:r>
              <a:rPr kumimoji="1" lang="en-US" altLang="ja-JP" dirty="0" smtClean="0">
                <a:solidFill>
                  <a:schemeClr val="accent1"/>
                </a:solidFill>
              </a:rPr>
              <a:t>2</a:t>
            </a:r>
            <a:endParaRPr kumimoji="1" lang="ja-JP" altLang="en-US" dirty="0">
              <a:solidFill>
                <a:schemeClr val="accent1"/>
              </a:solidFill>
            </a:endParaRPr>
          </a:p>
        </p:txBody>
      </p:sp>
      <p:sp>
        <p:nvSpPr>
          <p:cNvPr id="32" name="涙形 31"/>
          <p:cNvSpPr/>
          <p:nvPr userDrawn="1"/>
        </p:nvSpPr>
        <p:spPr>
          <a:xfrm rot="5400000">
            <a:off x="13006902" y="2198824"/>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userDrawn="1"/>
        </p:nvSpPr>
        <p:spPr>
          <a:xfrm>
            <a:off x="13225193" y="2343131"/>
            <a:ext cx="412292" cy="584775"/>
          </a:xfrm>
          <a:prstGeom prst="rect">
            <a:avLst/>
          </a:prstGeom>
          <a:noFill/>
        </p:spPr>
        <p:txBody>
          <a:bodyPr wrap="none" rtlCol="0">
            <a:spAutoFit/>
          </a:bodyPr>
          <a:lstStyle/>
          <a:p>
            <a:r>
              <a:rPr kumimoji="1" lang="en-US" altLang="ja-JP" dirty="0" smtClean="0">
                <a:solidFill>
                  <a:schemeClr val="accent1"/>
                </a:solidFill>
              </a:rPr>
              <a:t>3</a:t>
            </a:r>
            <a:endParaRPr kumimoji="1" lang="ja-JP" altLang="en-US" dirty="0">
              <a:solidFill>
                <a:schemeClr val="accent1"/>
              </a:solidFill>
            </a:endParaRPr>
          </a:p>
        </p:txBody>
      </p:sp>
    </p:spTree>
    <p:extLst>
      <p:ext uri="{BB962C8B-B14F-4D97-AF65-F5344CB8AC3E}">
        <p14:creationId xmlns:p14="http://schemas.microsoft.com/office/powerpoint/2010/main" val="306096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2" presetClass="entr" presetSubtype="9" decel="1000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0-#ppt_h/2"/>
                                          </p:val>
                                        </p:tav>
                                        <p:tav tm="100000">
                                          <p:val>
                                            <p:strVal val="#ppt_y"/>
                                          </p:val>
                                        </p:tav>
                                      </p:tavLst>
                                    </p:anim>
                                  </p:childTnLst>
                                </p:cTn>
                              </p:par>
                              <p:par>
                                <p:cTn id="15" presetID="2" presetClass="entr" presetSubtype="9" decel="10000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6" presetClass="entr" presetSubtype="37"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2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500"/>
                                        <p:tgtEl>
                                          <p:spTgt spid="22">
                                            <p:txEl>
                                              <p:pRg st="0" end="0"/>
                                            </p:txEl>
                                          </p:spTgt>
                                        </p:tgtEl>
                                      </p:cBhvr>
                                    </p:animEffect>
                                  </p:childTnLst>
                                </p:cTn>
                              </p:par>
                              <p:par>
                                <p:cTn id="39" presetID="2" presetClass="entr" presetSubtype="9" decel="100000" fill="hold" grpId="0" nodeType="withEffect">
                                  <p:stCondLst>
                                    <p:cond delay="25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0-#ppt_w/2"/>
                                          </p:val>
                                        </p:tav>
                                        <p:tav tm="100000">
                                          <p:val>
                                            <p:strVal val="#ppt_x"/>
                                          </p:val>
                                        </p:tav>
                                      </p:tavLst>
                                    </p:anim>
                                    <p:anim calcmode="lin" valueType="num">
                                      <p:cBhvr additive="base">
                                        <p:cTn id="42" dur="500" fill="hold"/>
                                        <p:tgtEl>
                                          <p:spTgt spid="30"/>
                                        </p:tgtEl>
                                        <p:attrNameLst>
                                          <p:attrName>ppt_y</p:attrName>
                                        </p:attrNameLst>
                                      </p:cBhvr>
                                      <p:tavLst>
                                        <p:tav tm="0">
                                          <p:val>
                                            <p:strVal val="0-#ppt_h/2"/>
                                          </p:val>
                                        </p:tav>
                                        <p:tav tm="100000">
                                          <p:val>
                                            <p:strVal val="#ppt_y"/>
                                          </p:val>
                                        </p:tav>
                                      </p:tavLst>
                                    </p:anim>
                                  </p:childTnLst>
                                </p:cTn>
                              </p:par>
                              <p:par>
                                <p:cTn id="43" presetID="2" presetClass="entr" presetSubtype="9" decel="100000" fill="hold" grpId="0" nodeType="withEffect">
                                  <p:stCondLst>
                                    <p:cond delay="25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childTnLst>
                          </p:cTn>
                        </p:par>
                        <p:par>
                          <p:cTn id="47" fill="hold">
                            <p:stCondLst>
                              <p:cond delay="2250"/>
                            </p:stCondLst>
                            <p:childTnLst>
                              <p:par>
                                <p:cTn id="48" presetID="16" presetClass="entr" presetSubtype="37"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outVertical)">
                                      <p:cBhvr>
                                        <p:cTn id="50" dur="500"/>
                                        <p:tgtEl>
                                          <p:spTgt spid="19"/>
                                        </p:tgtEl>
                                      </p:cBhvr>
                                    </p:animEffect>
                                  </p:childTnLst>
                                </p:cTn>
                              </p:par>
                            </p:childTnLst>
                          </p:cTn>
                        </p:par>
                        <p:par>
                          <p:cTn id="51" fill="hold">
                            <p:stCondLst>
                              <p:cond delay="2750"/>
                            </p:stCondLst>
                            <p:childTnLst>
                              <p:par>
                                <p:cTn id="52" presetID="2" presetClass="entr" presetSubtype="4" decel="10000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3250"/>
                            </p:stCondLst>
                            <p:childTnLst>
                              <p:par>
                                <p:cTn id="61" presetID="10" presetClass="entr" presetSubtype="0" fill="hold" grpId="0" nodeType="after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Effect transition="in" filter="fade">
                                      <p:cBhvr>
                                        <p:cTn id="63" dur="500"/>
                                        <p:tgtEl>
                                          <p:spTgt spid="27">
                                            <p:txEl>
                                              <p:pRg st="0" end="0"/>
                                            </p:txEl>
                                          </p:spTgt>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2" presetClass="entr" presetSubtype="9" decel="100000" fill="hold" grpId="0" nodeType="withEffect">
                                  <p:stCondLst>
                                    <p:cond delay="25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0-#ppt_w/2"/>
                                          </p:val>
                                        </p:tav>
                                        <p:tav tm="100000">
                                          <p:val>
                                            <p:strVal val="#ppt_x"/>
                                          </p:val>
                                        </p:tav>
                                      </p:tavLst>
                                    </p:anim>
                                    <p:anim calcmode="lin" valueType="num">
                                      <p:cBhvr additive="base">
                                        <p:cTn id="70" dur="500" fill="hold"/>
                                        <p:tgtEl>
                                          <p:spTgt spid="33"/>
                                        </p:tgtEl>
                                        <p:attrNameLst>
                                          <p:attrName>ppt_y</p:attrName>
                                        </p:attrNameLst>
                                      </p:cBhvr>
                                      <p:tavLst>
                                        <p:tav tm="0">
                                          <p:val>
                                            <p:strVal val="0-#ppt_h/2"/>
                                          </p:val>
                                        </p:tav>
                                        <p:tav tm="100000">
                                          <p:val>
                                            <p:strVal val="#ppt_y"/>
                                          </p:val>
                                        </p:tav>
                                      </p:tavLst>
                                    </p:anim>
                                  </p:childTnLst>
                                </p:cTn>
                              </p:par>
                              <p:par>
                                <p:cTn id="71" presetID="2" presetClass="entr" presetSubtype="9" decel="100000" fill="hold" grpId="0" nodeType="withEffect">
                                  <p:stCondLst>
                                    <p:cond delay="25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0-#ppt_h/2"/>
                                          </p:val>
                                        </p:tav>
                                        <p:tav tm="100000">
                                          <p:val>
                                            <p:strVal val="#ppt_y"/>
                                          </p:val>
                                        </p:tav>
                                      </p:tavLst>
                                    </p:anim>
                                  </p:childTnLst>
                                </p:cTn>
                              </p:par>
                            </p:childTnLst>
                          </p:cTn>
                        </p:par>
                        <p:par>
                          <p:cTn id="75" fill="hold">
                            <p:stCondLst>
                              <p:cond delay="4000"/>
                            </p:stCondLst>
                            <p:childTnLst>
                              <p:par>
                                <p:cTn id="76" presetID="16" presetClass="entr" presetSubtype="37"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outVertical)">
                                      <p:cBhvr>
                                        <p:cTn id="78" dur="500"/>
                                        <p:tgtEl>
                                          <p:spTgt spid="24"/>
                                        </p:tgtEl>
                                      </p:cBhvr>
                                    </p:animEffect>
                                  </p:childTnLst>
                                </p:cTn>
                              </p:par>
                            </p:childTnLst>
                          </p:cTn>
                        </p:par>
                        <p:par>
                          <p:cTn id="79" fill="hold">
                            <p:stCondLst>
                              <p:cond delay="4500"/>
                            </p:stCondLst>
                            <p:childTnLst>
                              <p:par>
                                <p:cTn id="80" presetID="2" presetClass="entr" presetSubtype="4" decel="10000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5" grpId="0">
        <p:tmplLst>
          <p:tmpl>
            <p:tnLst>
              <p:par>
                <p:cTn presetID="2" presetClass="entr" presetSubtype="4"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p:bldP spid="30" grpId="0" animBg="1"/>
      <p:bldP spid="31" grpId="0"/>
      <p:bldP spid="32" grpId="0" animBg="1"/>
      <p:bldP spid="33"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7" name="六角形 6"/>
          <p:cNvSpPr/>
          <p:nvPr userDrawn="1"/>
        </p:nvSpPr>
        <p:spPr>
          <a:xfrm rot="5400000">
            <a:off x="7899295" y="2331670"/>
            <a:ext cx="3603388" cy="3106369"/>
          </a:xfrm>
          <a:prstGeom prst="hexagon">
            <a:avLst>
              <a:gd name="adj" fmla="val 29917"/>
              <a:gd name="vf" fmla="val 11547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テキスト プレースホルダー 11"/>
          <p:cNvSpPr>
            <a:spLocks noGrp="1"/>
          </p:cNvSpPr>
          <p:nvPr>
            <p:ph type="body" sz="quarter" idx="21" hasCustomPrompt="1"/>
          </p:nvPr>
        </p:nvSpPr>
        <p:spPr>
          <a:xfrm>
            <a:off x="8195426" y="3208286"/>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smtClean="0"/>
              <a:t>TEXT HERE</a:t>
            </a:r>
            <a:endParaRPr lang="en-US" dirty="0"/>
          </a:p>
        </p:txBody>
      </p:sp>
      <p:sp>
        <p:nvSpPr>
          <p:cNvPr id="8" name="六角形 7"/>
          <p:cNvSpPr/>
          <p:nvPr userDrawn="1"/>
        </p:nvSpPr>
        <p:spPr>
          <a:xfrm rot="5400000">
            <a:off x="9092208" y="5749061"/>
            <a:ext cx="3603388" cy="3106369"/>
          </a:xfrm>
          <a:prstGeom prst="hexagon">
            <a:avLst>
              <a:gd name="adj" fmla="val 29917"/>
              <a:gd name="vf" fmla="val 11547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22" hasCustomPrompt="1"/>
          </p:nvPr>
        </p:nvSpPr>
        <p:spPr>
          <a:xfrm>
            <a:off x="9388339" y="662567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smtClean="0"/>
              <a:t>TEXT HERE</a:t>
            </a:r>
            <a:endParaRPr lang="en-US" dirty="0"/>
          </a:p>
        </p:txBody>
      </p:sp>
      <p:sp>
        <p:nvSpPr>
          <p:cNvPr id="10" name="六角形 9"/>
          <p:cNvSpPr/>
          <p:nvPr userDrawn="1"/>
        </p:nvSpPr>
        <p:spPr>
          <a:xfrm rot="5400000">
            <a:off x="5492833" y="5028981"/>
            <a:ext cx="3603388" cy="3106369"/>
          </a:xfrm>
          <a:prstGeom prst="hexagon">
            <a:avLst>
              <a:gd name="adj" fmla="val 29917"/>
              <a:gd name="vf" fmla="val 115470"/>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1"/>
          <p:cNvSpPr>
            <a:spLocks noGrp="1"/>
          </p:cNvSpPr>
          <p:nvPr>
            <p:ph type="body" sz="quarter" idx="23" hasCustomPrompt="1"/>
          </p:nvPr>
        </p:nvSpPr>
        <p:spPr>
          <a:xfrm>
            <a:off x="5788964" y="590559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6" hasCustomPrompt="1"/>
          </p:nvPr>
        </p:nvSpPr>
        <p:spPr>
          <a:xfrm>
            <a:off x="11411974" y="264947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20" hasCustomPrompt="1"/>
          </p:nvPr>
        </p:nvSpPr>
        <p:spPr>
          <a:xfrm>
            <a:off x="11426086" y="329916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4" hasCustomPrompt="1"/>
          </p:nvPr>
        </p:nvSpPr>
        <p:spPr>
          <a:xfrm>
            <a:off x="12582103" y="608860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5" hasCustomPrompt="1"/>
          </p:nvPr>
        </p:nvSpPr>
        <p:spPr>
          <a:xfrm>
            <a:off x="12596215" y="673829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6" hasCustomPrompt="1"/>
          </p:nvPr>
        </p:nvSpPr>
        <p:spPr>
          <a:xfrm>
            <a:off x="371636" y="5282921"/>
            <a:ext cx="5247068" cy="720080"/>
          </a:xfrm>
        </p:spPr>
        <p:txBody>
          <a:bodyPr anchor="ctr">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7" hasCustomPrompt="1"/>
          </p:nvPr>
        </p:nvSpPr>
        <p:spPr>
          <a:xfrm>
            <a:off x="385748" y="5932611"/>
            <a:ext cx="5206468" cy="1709320"/>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4956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9" decel="100000" fill="hold" grpId="0" nodeType="after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9" decel="100000" fill="hold" grpId="0" nodeType="withEffect">
                                  <p:stCondLst>
                                    <p:cond delay="25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750"/>
                            </p:stCondLst>
                            <p:childTnLst>
                              <p:par>
                                <p:cTn id="32" presetID="2" presetClass="entr" presetSubtype="2" decel="10000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2250"/>
                            </p:stCondLst>
                            <p:childTnLst>
                              <p:par>
                                <p:cTn id="41" presetID="2" presetClass="entr" presetSubtype="3" decel="100000" fill="hold" grpId="0" nodeType="after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25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additive="base">
                                        <p:cTn id="4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8" decel="10000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tmplLst>
          <p:tmpl lvl="1">
            <p:tnLst>
              <p:par>
                <p:cTn presetID="2" presetClass="entr" presetSubtype="12"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8" grpId="0" animBg="1"/>
      <p:bldP spid="9" grpId="0" build="p">
        <p:tmplLst>
          <p:tmpl lvl="1">
            <p:tnLst>
              <p:par>
                <p:cTn presetID="2" presetClass="entr" presetSubtype="9"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bldP spid="11" grpId="0" build="p">
        <p:tmplLst>
          <p:tmpl lvl="1">
            <p:tnLst>
              <p:par>
                <p:cTn presetID="2" presetClass="entr" presetSubtype="3"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tmplLst>
          <p:tmpl>
            <p:tnLst>
              <p:par>
                <p:cTn presetID="2" presetClass="entr" presetSubtype="8"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 presetClass="entr" presetSubtype="8"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角丸四角形 4"/>
          <p:cNvSpPr/>
          <p:nvPr userDrawn="1"/>
        </p:nvSpPr>
        <p:spPr>
          <a:xfrm>
            <a:off x="939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1"/>
        </p:nvSpPr>
        <p:spPr>
          <a:xfrm>
            <a:off x="5194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1"/>
        </p:nvSpPr>
        <p:spPr>
          <a:xfrm>
            <a:off x="9448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1"/>
        </p:nvSpPr>
        <p:spPr>
          <a:xfrm>
            <a:off x="13703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1"/>
          </p:cNvSpPr>
          <p:nvPr>
            <p:ph type="pic" sz="quarter" idx="42" hasCustomPrompt="1"/>
          </p:nvPr>
        </p:nvSpPr>
        <p:spPr>
          <a:xfrm>
            <a:off x="21089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1" name="図プレースホルダー 7"/>
          <p:cNvSpPr>
            <a:spLocks noGrp="1"/>
          </p:cNvSpPr>
          <p:nvPr>
            <p:ph type="pic" sz="quarter" idx="43" hasCustomPrompt="1"/>
          </p:nvPr>
        </p:nvSpPr>
        <p:spPr>
          <a:xfrm>
            <a:off x="63634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2" name="図プレースホルダー 7"/>
          <p:cNvSpPr>
            <a:spLocks noGrp="1"/>
          </p:cNvSpPr>
          <p:nvPr>
            <p:ph type="pic" sz="quarter" idx="44" hasCustomPrompt="1"/>
          </p:nvPr>
        </p:nvSpPr>
        <p:spPr>
          <a:xfrm>
            <a:off x="106179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3" name="図プレースホルダー 7"/>
          <p:cNvSpPr>
            <a:spLocks noGrp="1"/>
          </p:cNvSpPr>
          <p:nvPr>
            <p:ph type="pic" sz="quarter" idx="45" hasCustomPrompt="1"/>
          </p:nvPr>
        </p:nvSpPr>
        <p:spPr>
          <a:xfrm>
            <a:off x="148724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11"/>
          <p:cNvSpPr>
            <a:spLocks noGrp="1"/>
          </p:cNvSpPr>
          <p:nvPr>
            <p:ph type="body" sz="quarter" idx="16" hasCustomPrompt="1"/>
          </p:nvPr>
        </p:nvSpPr>
        <p:spPr>
          <a:xfrm>
            <a:off x="658927"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46" hasCustomPrompt="1"/>
          </p:nvPr>
        </p:nvSpPr>
        <p:spPr>
          <a:xfrm>
            <a:off x="4904393"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47" hasCustomPrompt="1"/>
          </p:nvPr>
        </p:nvSpPr>
        <p:spPr>
          <a:xfrm>
            <a:off x="9149859"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48" hasCustomPrompt="1"/>
          </p:nvPr>
        </p:nvSpPr>
        <p:spPr>
          <a:xfrm>
            <a:off x="13395324"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0" hasCustomPrompt="1"/>
          </p:nvPr>
        </p:nvSpPr>
        <p:spPr>
          <a:xfrm>
            <a:off x="673040"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1" hasCustomPrompt="1"/>
          </p:nvPr>
        </p:nvSpPr>
        <p:spPr>
          <a:xfrm>
            <a:off x="4904393"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2" hasCustomPrompt="1"/>
          </p:nvPr>
        </p:nvSpPr>
        <p:spPr>
          <a:xfrm>
            <a:off x="9149859"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3" hasCustomPrompt="1"/>
          </p:nvPr>
        </p:nvSpPr>
        <p:spPr>
          <a:xfrm>
            <a:off x="13395324"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49" hasCustomPrompt="1"/>
          </p:nvPr>
        </p:nvSpPr>
        <p:spPr>
          <a:xfrm>
            <a:off x="1922433" y="1784920"/>
            <a:ext cx="14439960" cy="1390080"/>
          </a:xfrm>
        </p:spPr>
        <p:txBody>
          <a:bodyPr anchor="ctr">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1418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 presetClass="entr" presetSubtype="4" decel="10000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2250"/>
                            </p:stCondLst>
                            <p:childTnLst>
                              <p:par>
                                <p:cTn id="40" presetID="10" presetClass="entr" presetSubtype="0"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3000"/>
                            </p:stCondLst>
                            <p:childTnLst>
                              <p:par>
                                <p:cTn id="47" presetID="2" presetClass="entr" presetSubtype="4" decel="10000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10" presetClass="entr" presetSubtype="0" fill="hold" grpId="0" nodeType="afterEffect">
                                  <p:stCondLst>
                                    <p:cond delay="25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4250"/>
                            </p:stCondLst>
                            <p:childTnLst>
                              <p:par>
                                <p:cTn id="63" presetID="2" presetClass="entr" presetSubtype="4" decel="10000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1" grpId="0"/>
      <p:bldP spid="12" grpId="0"/>
      <p:bldP spid="13" grpId="0"/>
      <p:bldP spid="14" grpId="0">
        <p:tmplLst>
          <p:tmpl>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e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角丸四角形 4"/>
          <p:cNvSpPr/>
          <p:nvPr userDrawn="1"/>
        </p:nvSpPr>
        <p:spPr>
          <a:xfrm>
            <a:off x="939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1"/>
        </p:nvSpPr>
        <p:spPr>
          <a:xfrm>
            <a:off x="5194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1"/>
        </p:nvSpPr>
        <p:spPr>
          <a:xfrm>
            <a:off x="9448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1"/>
        </p:nvSpPr>
        <p:spPr>
          <a:xfrm>
            <a:off x="13703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1"/>
          </p:cNvSpPr>
          <p:nvPr>
            <p:ph type="pic" sz="quarter" idx="42" hasCustomPrompt="1"/>
          </p:nvPr>
        </p:nvSpPr>
        <p:spPr>
          <a:xfrm>
            <a:off x="21089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1" name="図プレースホルダー 7"/>
          <p:cNvSpPr>
            <a:spLocks noGrp="1"/>
          </p:cNvSpPr>
          <p:nvPr>
            <p:ph type="pic" sz="quarter" idx="43" hasCustomPrompt="1"/>
          </p:nvPr>
        </p:nvSpPr>
        <p:spPr>
          <a:xfrm>
            <a:off x="63634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2" name="図プレースホルダー 7"/>
          <p:cNvSpPr>
            <a:spLocks noGrp="1"/>
          </p:cNvSpPr>
          <p:nvPr>
            <p:ph type="pic" sz="quarter" idx="44" hasCustomPrompt="1"/>
          </p:nvPr>
        </p:nvSpPr>
        <p:spPr>
          <a:xfrm>
            <a:off x="106179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3" name="図プレースホルダー 7"/>
          <p:cNvSpPr>
            <a:spLocks noGrp="1"/>
          </p:cNvSpPr>
          <p:nvPr>
            <p:ph type="pic" sz="quarter" idx="45" hasCustomPrompt="1"/>
          </p:nvPr>
        </p:nvSpPr>
        <p:spPr>
          <a:xfrm>
            <a:off x="148724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11"/>
          <p:cNvSpPr>
            <a:spLocks noGrp="1"/>
          </p:cNvSpPr>
          <p:nvPr>
            <p:ph type="body" sz="quarter" idx="16" hasCustomPrompt="1"/>
          </p:nvPr>
        </p:nvSpPr>
        <p:spPr>
          <a:xfrm>
            <a:off x="658927"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46" hasCustomPrompt="1"/>
          </p:nvPr>
        </p:nvSpPr>
        <p:spPr>
          <a:xfrm>
            <a:off x="4904393"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47" hasCustomPrompt="1"/>
          </p:nvPr>
        </p:nvSpPr>
        <p:spPr>
          <a:xfrm>
            <a:off x="9149859"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48" hasCustomPrompt="1"/>
          </p:nvPr>
        </p:nvSpPr>
        <p:spPr>
          <a:xfrm>
            <a:off x="13395324"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0" hasCustomPrompt="1"/>
          </p:nvPr>
        </p:nvSpPr>
        <p:spPr>
          <a:xfrm>
            <a:off x="673040"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1" hasCustomPrompt="1"/>
          </p:nvPr>
        </p:nvSpPr>
        <p:spPr>
          <a:xfrm>
            <a:off x="4904393"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2" hasCustomPrompt="1"/>
          </p:nvPr>
        </p:nvSpPr>
        <p:spPr>
          <a:xfrm>
            <a:off x="9149859"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3" hasCustomPrompt="1"/>
          </p:nvPr>
        </p:nvSpPr>
        <p:spPr>
          <a:xfrm>
            <a:off x="13395324"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3" name="角丸四角形 22"/>
          <p:cNvSpPr/>
          <p:nvPr userDrawn="1"/>
        </p:nvSpPr>
        <p:spPr>
          <a:xfrm>
            <a:off x="7402513" y="1993150"/>
            <a:ext cx="3479800" cy="1524000"/>
          </a:xfrm>
          <a:prstGeom prst="roundRect">
            <a:avLst>
              <a:gd name="adj" fmla="val 1000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49" hasCustomPrompt="1"/>
          </p:nvPr>
        </p:nvSpPr>
        <p:spPr>
          <a:xfrm>
            <a:off x="8571631" y="2184368"/>
            <a:ext cx="1141564" cy="1141564"/>
          </a:xfrm>
        </p:spPr>
        <p:txBody>
          <a:bodyPr>
            <a:normAutofit/>
          </a:bodyPr>
          <a:lstStyle>
            <a:lvl1pPr>
              <a:defRPr sz="1600"/>
            </a:lvl1pPr>
          </a:lstStyle>
          <a:p>
            <a:r>
              <a:rPr kumimoji="1" lang="en-US" altLang="ja-JP" dirty="0" smtClean="0"/>
              <a:t>ICON</a:t>
            </a:r>
            <a:endParaRPr kumimoji="1" lang="ja-JP" altLang="en-US" dirty="0"/>
          </a:p>
        </p:txBody>
      </p:sp>
      <p:cxnSp>
        <p:nvCxnSpPr>
          <p:cNvPr id="25" name="直線コネクタ 24"/>
          <p:cNvCxnSpPr>
            <a:stCxn id="23" idx="2"/>
            <a:endCxn id="5" idx="0"/>
          </p:cNvCxnSpPr>
          <p:nvPr userDrawn="1"/>
        </p:nvCxnSpPr>
        <p:spPr>
          <a:xfrm flipH="1">
            <a:off x="2679700" y="3517150"/>
            <a:ext cx="64627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3" idx="2"/>
            <a:endCxn id="6" idx="0"/>
          </p:cNvCxnSpPr>
          <p:nvPr userDrawn="1"/>
        </p:nvCxnSpPr>
        <p:spPr>
          <a:xfrm flipH="1">
            <a:off x="6934200" y="3517150"/>
            <a:ext cx="22082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7" idx="0"/>
            <a:endCxn id="23" idx="2"/>
          </p:cNvCxnSpPr>
          <p:nvPr userDrawn="1"/>
        </p:nvCxnSpPr>
        <p:spPr>
          <a:xfrm flipH="1" flipV="1">
            <a:off x="9142413" y="3517150"/>
            <a:ext cx="20462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8" idx="0"/>
            <a:endCxn id="23" idx="2"/>
          </p:cNvCxnSpPr>
          <p:nvPr userDrawn="1"/>
        </p:nvCxnSpPr>
        <p:spPr>
          <a:xfrm flipH="1" flipV="1">
            <a:off x="9142413" y="3517150"/>
            <a:ext cx="63007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24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2" presetClass="entr" presetSubtype="4" decel="10000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3000"/>
                            </p:stCondLst>
                            <p:childTnLst>
                              <p:par>
                                <p:cTn id="43" presetID="2" presetClass="entr" presetSubtype="4"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up)">
                                      <p:cBhvr>
                                        <p:cTn id="54" dur="500"/>
                                        <p:tgtEl>
                                          <p:spTgt spid="29"/>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par>
                          <p:cTn id="62" fill="hold">
                            <p:stCondLst>
                              <p:cond delay="4500"/>
                            </p:stCondLst>
                            <p:childTnLst>
                              <p:par>
                                <p:cTn id="63" presetID="2" presetClass="entr" presetSubtype="4" decel="10000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up)">
                                      <p:cBhvr>
                                        <p:cTn id="74" dur="500"/>
                                        <p:tgtEl>
                                          <p:spTgt spid="32"/>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par>
                          <p:cTn id="82" fill="hold">
                            <p:stCondLst>
                              <p:cond delay="6000"/>
                            </p:stCondLst>
                            <p:childTnLst>
                              <p:par>
                                <p:cTn id="83" presetID="2" presetClass="entr" presetSubtype="4" decel="10000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1" grpId="0"/>
      <p:bldP spid="12" grpId="0"/>
      <p:bldP spid="13" grpId="0"/>
      <p:bldP spid="14" grpId="0">
        <p:tmplLst>
          <p:tmpl>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3" grpId="0" animBg="1"/>
      <p:bldP spid="2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623216" y="1993150"/>
            <a:ext cx="3344415" cy="5760640"/>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3" hasCustomPrompt="1"/>
          </p:nvPr>
        </p:nvSpPr>
        <p:spPr>
          <a:xfrm>
            <a:off x="4045352" y="1993150"/>
            <a:ext cx="3344415" cy="5760640"/>
          </a:xfrm>
        </p:spPr>
        <p:txBody>
          <a:bodyPr/>
          <a:lstStyle>
            <a:lvl1pPr>
              <a:defRPr/>
            </a:lvl1pPr>
          </a:lstStyle>
          <a:p>
            <a:r>
              <a:rPr kumimoji="1" lang="en-US" altLang="ja-JP" dirty="0" smtClean="0"/>
              <a:t>Add an image</a:t>
            </a:r>
            <a:endParaRPr kumimoji="1" lang="ja-JP" altLang="en-US" dirty="0"/>
          </a:p>
        </p:txBody>
      </p:sp>
      <p:sp>
        <p:nvSpPr>
          <p:cNvPr id="8" name="図プレースホルダー 5"/>
          <p:cNvSpPr>
            <a:spLocks noGrp="1"/>
          </p:cNvSpPr>
          <p:nvPr>
            <p:ph type="pic" sz="quarter" idx="14" hasCustomPrompt="1"/>
          </p:nvPr>
        </p:nvSpPr>
        <p:spPr>
          <a:xfrm>
            <a:off x="7467488" y="1993150"/>
            <a:ext cx="3344415" cy="5760640"/>
          </a:xfrm>
        </p:spPr>
        <p:txBody>
          <a:bodyPr/>
          <a:lstStyle>
            <a:lvl1pPr>
              <a:defRPr/>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5" hasCustomPrompt="1"/>
          </p:nvPr>
        </p:nvSpPr>
        <p:spPr>
          <a:xfrm>
            <a:off x="10889624" y="1993150"/>
            <a:ext cx="3344415" cy="5760640"/>
          </a:xfrm>
        </p:spPr>
        <p:txBody>
          <a:bodyPr/>
          <a:lstStyle>
            <a:lvl1pPr>
              <a:defRPr/>
            </a:lvl1pPr>
          </a:lstStyle>
          <a:p>
            <a:r>
              <a:rPr kumimoji="1" lang="en-US" altLang="ja-JP" dirty="0" smtClean="0"/>
              <a:t>Add an image</a:t>
            </a:r>
            <a:endParaRPr kumimoji="1" lang="ja-JP" altLang="en-US" dirty="0"/>
          </a:p>
        </p:txBody>
      </p:sp>
      <p:sp>
        <p:nvSpPr>
          <p:cNvPr id="10" name="図プレースホルダー 5"/>
          <p:cNvSpPr>
            <a:spLocks noGrp="1"/>
          </p:cNvSpPr>
          <p:nvPr>
            <p:ph type="pic" sz="quarter" idx="16" hasCustomPrompt="1"/>
          </p:nvPr>
        </p:nvSpPr>
        <p:spPr>
          <a:xfrm>
            <a:off x="14311758" y="1993150"/>
            <a:ext cx="3344415" cy="5760640"/>
          </a:xfrm>
        </p:spPr>
        <p:txBody>
          <a:bodyPr/>
          <a:lstStyle>
            <a:lvl1pPr>
              <a:defRPr/>
            </a:lvl1pPr>
          </a:lstStyle>
          <a:p>
            <a:r>
              <a:rPr kumimoji="1" lang="en-US" altLang="ja-JP" dirty="0" smtClean="0"/>
              <a:t>Add an image</a:t>
            </a:r>
            <a:endParaRPr kumimoji="1" lang="ja-JP" altLang="en-US" dirty="0"/>
          </a:p>
        </p:txBody>
      </p:sp>
      <p:sp>
        <p:nvSpPr>
          <p:cNvPr id="15" name="図プレースホルダー 14"/>
          <p:cNvSpPr>
            <a:spLocks noGrp="1"/>
          </p:cNvSpPr>
          <p:nvPr>
            <p:ph type="pic" sz="quarter" idx="33" hasCustomPrompt="1"/>
          </p:nvPr>
        </p:nvSpPr>
        <p:spPr>
          <a:xfrm>
            <a:off x="1408776"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1" name="テキスト プレースホルダー 11"/>
          <p:cNvSpPr>
            <a:spLocks noGrp="1"/>
          </p:cNvSpPr>
          <p:nvPr>
            <p:ph type="body" sz="quarter" idx="32" hasCustomPrompt="1"/>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6" name="図プレースホルダー 14"/>
          <p:cNvSpPr>
            <a:spLocks noGrp="1"/>
          </p:cNvSpPr>
          <p:nvPr>
            <p:ph type="pic" sz="quarter" idx="34" hasCustomPrompt="1"/>
          </p:nvPr>
        </p:nvSpPr>
        <p:spPr>
          <a:xfrm>
            <a:off x="4830912"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17" name="図プレースホルダー 14"/>
          <p:cNvSpPr>
            <a:spLocks noGrp="1"/>
          </p:cNvSpPr>
          <p:nvPr>
            <p:ph type="pic" sz="quarter" idx="35" hasCustomPrompt="1"/>
          </p:nvPr>
        </p:nvSpPr>
        <p:spPr>
          <a:xfrm>
            <a:off x="825304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18" name="図プレースホルダー 14"/>
          <p:cNvSpPr>
            <a:spLocks noGrp="1"/>
          </p:cNvSpPr>
          <p:nvPr>
            <p:ph type="pic" sz="quarter" idx="36" hasCustomPrompt="1"/>
          </p:nvPr>
        </p:nvSpPr>
        <p:spPr>
          <a:xfrm>
            <a:off x="11675184"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19" name="図プレースホルダー 14"/>
          <p:cNvSpPr>
            <a:spLocks noGrp="1"/>
          </p:cNvSpPr>
          <p:nvPr>
            <p:ph type="pic" sz="quarter" idx="37" hasCustomPrompt="1"/>
          </p:nvPr>
        </p:nvSpPr>
        <p:spPr>
          <a:xfrm>
            <a:off x="1509731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19876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2500"/>
                            </p:stCondLst>
                            <p:childTnLst>
                              <p:par>
                                <p:cTn id="40" presetID="2" presetClass="entr" presetSubtype="4" decel="100000" fill="hold" grpId="0" nodeType="afterEffect">
                                  <p:stCondLst>
                                    <p:cond delay="5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5" grpId="0" animBg="1"/>
      <p:bldP spid="11" grpId="0"/>
      <p:bldP spid="16" grpId="0" animBg="1"/>
      <p:bldP spid="17" grpId="0" animBg="1"/>
      <p:bldP spid="18" grpId="0" animBg="1"/>
      <p:bldP spid="19"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二等辺三角形 25"/>
          <p:cNvSpPr/>
          <p:nvPr userDrawn="1"/>
        </p:nvSpPr>
        <p:spPr>
          <a:xfrm>
            <a:off x="1456190" y="2173170"/>
            <a:ext cx="7883076" cy="6795755"/>
          </a:xfrm>
          <a:custGeom>
            <a:avLst/>
            <a:gdLst/>
            <a:ahLst/>
            <a:cxnLst/>
            <a:rect l="l" t="t" r="r" b="b"/>
            <a:pathLst>
              <a:path w="7883076" h="6795755">
                <a:moveTo>
                  <a:pt x="1" y="6795754"/>
                </a:moveTo>
                <a:lnTo>
                  <a:pt x="7883075" y="6795754"/>
                </a:lnTo>
                <a:lnTo>
                  <a:pt x="7883076" y="6795755"/>
                </a:lnTo>
                <a:lnTo>
                  <a:pt x="0" y="6795755"/>
                </a:lnTo>
                <a:close/>
                <a:moveTo>
                  <a:pt x="978756" y="5108245"/>
                </a:moveTo>
                <a:lnTo>
                  <a:pt x="6904320" y="5108245"/>
                </a:lnTo>
                <a:lnTo>
                  <a:pt x="7856558" y="6750035"/>
                </a:lnTo>
                <a:lnTo>
                  <a:pt x="26518" y="6750035"/>
                </a:lnTo>
                <a:close/>
                <a:moveTo>
                  <a:pt x="1957511" y="3420736"/>
                </a:moveTo>
                <a:lnTo>
                  <a:pt x="5925565" y="3420736"/>
                </a:lnTo>
                <a:lnTo>
                  <a:pt x="6877803" y="5062526"/>
                </a:lnTo>
                <a:lnTo>
                  <a:pt x="1005273" y="5062526"/>
                </a:lnTo>
                <a:close/>
                <a:moveTo>
                  <a:pt x="2936267" y="1733227"/>
                </a:moveTo>
                <a:lnTo>
                  <a:pt x="4946810" y="1733227"/>
                </a:lnTo>
                <a:lnTo>
                  <a:pt x="5899048" y="3375017"/>
                </a:lnTo>
                <a:lnTo>
                  <a:pt x="1984028" y="3375017"/>
                </a:lnTo>
                <a:close/>
                <a:moveTo>
                  <a:pt x="3941538" y="0"/>
                </a:moveTo>
                <a:lnTo>
                  <a:pt x="4920293" y="1687508"/>
                </a:lnTo>
                <a:lnTo>
                  <a:pt x="2962784" y="1687508"/>
                </a:ln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平行四辺形 5"/>
          <p:cNvSpPr/>
          <p:nvPr userDrawn="1"/>
        </p:nvSpPr>
        <p:spPr>
          <a:xfrm flipH="1">
            <a:off x="5397728" y="2173170"/>
            <a:ext cx="7869667" cy="1684455"/>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平行四辺形 6"/>
          <p:cNvSpPr/>
          <p:nvPr userDrawn="1"/>
        </p:nvSpPr>
        <p:spPr>
          <a:xfrm flipH="1">
            <a:off x="6398666" y="3905251"/>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平行四辺形 7"/>
          <p:cNvSpPr/>
          <p:nvPr userDrawn="1"/>
        </p:nvSpPr>
        <p:spPr>
          <a:xfrm flipH="1">
            <a:off x="7381102" y="55964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p:cNvSpPr/>
          <p:nvPr userDrawn="1"/>
        </p:nvSpPr>
        <p:spPr>
          <a:xfrm flipH="1">
            <a:off x="8359002" y="72855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1"/>
          </p:cNvSpPr>
          <p:nvPr>
            <p:ph type="body" sz="quarter" idx="16" hasCustomPrompt="1"/>
          </p:nvPr>
        </p:nvSpPr>
        <p:spPr>
          <a:xfrm>
            <a:off x="4140428" y="4787166"/>
            <a:ext cx="251460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17" hasCustomPrompt="1"/>
          </p:nvPr>
        </p:nvSpPr>
        <p:spPr>
          <a:xfrm>
            <a:off x="4730978" y="3103730"/>
            <a:ext cx="133350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WORD</a:t>
            </a:r>
            <a:endParaRPr lang="en-US" dirty="0"/>
          </a:p>
        </p:txBody>
      </p:sp>
      <p:sp>
        <p:nvSpPr>
          <p:cNvPr id="12" name="テキスト プレースホルダー 11"/>
          <p:cNvSpPr>
            <a:spLocks noGrp="1"/>
          </p:cNvSpPr>
          <p:nvPr>
            <p:ph type="body" sz="quarter" idx="18" hasCustomPrompt="1"/>
          </p:nvPr>
        </p:nvSpPr>
        <p:spPr>
          <a:xfrm>
            <a:off x="3012463" y="64656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9" hasCustomPrompt="1"/>
          </p:nvPr>
        </p:nvSpPr>
        <p:spPr>
          <a:xfrm>
            <a:off x="3012463" y="82015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0" hasCustomPrompt="1"/>
          </p:nvPr>
        </p:nvSpPr>
        <p:spPr>
          <a:xfrm>
            <a:off x="6577921" y="230818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1" hasCustomPrompt="1"/>
          </p:nvPr>
        </p:nvSpPr>
        <p:spPr>
          <a:xfrm>
            <a:off x="7523026" y="401837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2" hasCustomPrompt="1"/>
          </p:nvPr>
        </p:nvSpPr>
        <p:spPr>
          <a:xfrm>
            <a:off x="8548127" y="5683560"/>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3" hasCustomPrompt="1"/>
          </p:nvPr>
        </p:nvSpPr>
        <p:spPr>
          <a:xfrm>
            <a:off x="9458241" y="7383882"/>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57339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par>
                          <p:cTn id="20" fill="hold">
                            <p:stCondLst>
                              <p:cond delay="900"/>
                            </p:stCondLst>
                            <p:childTnLst>
                              <p:par>
                                <p:cTn id="21" presetID="22" presetClass="entr" presetSubtype="8"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1650"/>
                            </p:stCondLst>
                            <p:childTnLst>
                              <p:par>
                                <p:cTn id="28" presetID="22" presetClass="entr" presetSubtype="8" fill="hold" grpId="0" nodeType="after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650"/>
                            </p:stCondLst>
                            <p:childTnLst>
                              <p:par>
                                <p:cTn id="35" presetID="22" presetClass="entr" presetSubtype="8" fill="hold" grpId="0" nodeType="afterEffect">
                                  <p:stCondLst>
                                    <p:cond delay="5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3650"/>
                            </p:stCondLst>
                            <p:childTnLst>
                              <p:par>
                                <p:cTn id="42" presetID="22" presetClass="entr" presetSubtype="8" fill="hold" grpId="0" nodeType="afterEffect">
                                  <p:stCondLst>
                                    <p:cond delay="50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build="p">
        <p:tmplLst>
          <p:tmpl lvl="1">
            <p:tnLst>
              <p:par>
                <p:cTn presetID="10" presetClass="entr" presetSubtype="0" fill="hold" nodeType="withEffect">
                  <p:stCondLst>
                    <p:cond delay="3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tmplLst>
          <p:tmpl>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22" presetClass="entr" presetSubtype="8"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2" presetClass="entr" presetSubtype="8"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正方形/長方形 4"/>
          <p:cNvSpPr/>
          <p:nvPr userDrawn="1"/>
        </p:nvSpPr>
        <p:spPr>
          <a:xfrm>
            <a:off x="1" y="4028745"/>
            <a:ext cx="10943406" cy="765083"/>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平行四辺形 5"/>
          <p:cNvSpPr/>
          <p:nvPr userDrawn="1"/>
        </p:nvSpPr>
        <p:spPr>
          <a:xfrm rot="9000000">
            <a:off x="6914248" y="5105537"/>
            <a:ext cx="4505265" cy="675997"/>
          </a:xfrm>
          <a:prstGeom prst="parallelogram">
            <a:avLst>
              <a:gd name="adj" fmla="val 5804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7383248" y="6083608"/>
            <a:ext cx="10903165" cy="781200"/>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テキスト プレースホルダー 11"/>
          <p:cNvSpPr>
            <a:spLocks noGrp="1"/>
          </p:cNvSpPr>
          <p:nvPr>
            <p:ph type="body" sz="quarter" idx="24" hasCustomPrompt="1"/>
          </p:nvPr>
        </p:nvSpPr>
        <p:spPr>
          <a:xfrm>
            <a:off x="862287"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dirty="0"/>
          </a:p>
        </p:txBody>
      </p:sp>
      <p:sp>
        <p:nvSpPr>
          <p:cNvPr id="9" name="テキスト プレースホルダー 11"/>
          <p:cNvSpPr>
            <a:spLocks noGrp="1"/>
          </p:cNvSpPr>
          <p:nvPr>
            <p:ph type="body" sz="quarter" idx="25" hasCustomPrompt="1"/>
          </p:nvPr>
        </p:nvSpPr>
        <p:spPr>
          <a:xfrm>
            <a:off x="3909559"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0" name="テキスト プレースホルダー 11"/>
          <p:cNvSpPr>
            <a:spLocks noGrp="1"/>
          </p:cNvSpPr>
          <p:nvPr>
            <p:ph type="body" sz="quarter" idx="26" hasCustomPrompt="1"/>
          </p:nvPr>
        </p:nvSpPr>
        <p:spPr>
          <a:xfrm>
            <a:off x="6956831"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1" name="テキスト プレースホルダー 11"/>
          <p:cNvSpPr>
            <a:spLocks noGrp="1"/>
          </p:cNvSpPr>
          <p:nvPr>
            <p:ph type="body" sz="quarter" idx="27" hasCustomPrompt="1"/>
          </p:nvPr>
        </p:nvSpPr>
        <p:spPr>
          <a:xfrm>
            <a:off x="8558142"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2" name="テキスト プレースホルダー 11"/>
          <p:cNvSpPr>
            <a:spLocks noGrp="1"/>
          </p:cNvSpPr>
          <p:nvPr>
            <p:ph type="body" sz="quarter" idx="28" hasCustomPrompt="1"/>
          </p:nvPr>
        </p:nvSpPr>
        <p:spPr>
          <a:xfrm>
            <a:off x="11605414"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3" name="テキスト プレースホルダー 11"/>
          <p:cNvSpPr>
            <a:spLocks noGrp="1"/>
          </p:cNvSpPr>
          <p:nvPr>
            <p:ph type="body" sz="quarter" idx="29" hasCustomPrompt="1"/>
          </p:nvPr>
        </p:nvSpPr>
        <p:spPr>
          <a:xfrm>
            <a:off x="14652686"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grpSp>
        <p:nvGrpSpPr>
          <p:cNvPr id="16" name="グループ化 15"/>
          <p:cNvGrpSpPr/>
          <p:nvPr userDrawn="1"/>
        </p:nvGrpSpPr>
        <p:grpSpPr>
          <a:xfrm>
            <a:off x="817281" y="2263180"/>
            <a:ext cx="2925325" cy="1706701"/>
            <a:chOff x="817281" y="2038155"/>
            <a:chExt cx="2925325" cy="1706701"/>
          </a:xfrm>
          <a:solidFill>
            <a:schemeClr val="accent1">
              <a:lumMod val="20000"/>
              <a:lumOff val="80000"/>
            </a:schemeClr>
          </a:solidFill>
        </p:grpSpPr>
        <p:sp>
          <p:nvSpPr>
            <p:cNvPr id="14" name="正方形/長方形 13"/>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プレースホルダー 11"/>
          <p:cNvSpPr>
            <a:spLocks noGrp="1"/>
          </p:cNvSpPr>
          <p:nvPr>
            <p:ph type="body" sz="quarter" idx="20" hasCustomPrompt="1"/>
          </p:nvPr>
        </p:nvSpPr>
        <p:spPr>
          <a:xfrm>
            <a:off x="907290" y="235319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18" name="グループ化 17"/>
          <p:cNvGrpSpPr/>
          <p:nvPr userDrawn="1"/>
        </p:nvGrpSpPr>
        <p:grpSpPr>
          <a:xfrm>
            <a:off x="3895006" y="2257255"/>
            <a:ext cx="2925325" cy="1706701"/>
            <a:chOff x="817281" y="2038155"/>
            <a:chExt cx="2925325" cy="1706701"/>
          </a:xfrm>
          <a:solidFill>
            <a:schemeClr val="accent1">
              <a:lumMod val="20000"/>
              <a:lumOff val="80000"/>
            </a:schemeClr>
          </a:solidFill>
        </p:grpSpPr>
        <p:sp>
          <p:nvSpPr>
            <p:cNvPr id="19" name="正方形/長方形 18"/>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11"/>
          <p:cNvSpPr>
            <a:spLocks noGrp="1"/>
          </p:cNvSpPr>
          <p:nvPr>
            <p:ph type="body" sz="quarter" idx="30" hasCustomPrompt="1"/>
          </p:nvPr>
        </p:nvSpPr>
        <p:spPr>
          <a:xfrm>
            <a:off x="3985015" y="234726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22" name="グループ化 21"/>
          <p:cNvGrpSpPr/>
          <p:nvPr userDrawn="1"/>
        </p:nvGrpSpPr>
        <p:grpSpPr>
          <a:xfrm>
            <a:off x="6972731" y="2266669"/>
            <a:ext cx="2925325" cy="1706701"/>
            <a:chOff x="817281" y="2038155"/>
            <a:chExt cx="2925325" cy="1706701"/>
          </a:xfrm>
          <a:solidFill>
            <a:schemeClr val="accent1">
              <a:lumMod val="20000"/>
              <a:lumOff val="80000"/>
            </a:schemeClr>
          </a:solidFill>
        </p:grpSpPr>
        <p:sp>
          <p:nvSpPr>
            <p:cNvPr id="23" name="正方形/長方形 22"/>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プレースホルダー 11"/>
          <p:cNvSpPr>
            <a:spLocks noGrp="1"/>
          </p:cNvSpPr>
          <p:nvPr>
            <p:ph type="body" sz="quarter" idx="31" hasCustomPrompt="1"/>
          </p:nvPr>
        </p:nvSpPr>
        <p:spPr>
          <a:xfrm>
            <a:off x="7062740" y="2356679"/>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26" name="グループ化 25"/>
          <p:cNvGrpSpPr/>
          <p:nvPr userDrawn="1"/>
        </p:nvGrpSpPr>
        <p:grpSpPr>
          <a:xfrm rot="10800000">
            <a:off x="8523371" y="6943700"/>
            <a:ext cx="2925325" cy="1706701"/>
            <a:chOff x="817281" y="2038155"/>
            <a:chExt cx="2925325" cy="1706701"/>
          </a:xfrm>
          <a:solidFill>
            <a:schemeClr val="accent1">
              <a:lumMod val="20000"/>
              <a:lumOff val="80000"/>
            </a:schemeClr>
          </a:solidFill>
        </p:grpSpPr>
        <p:sp>
          <p:nvSpPr>
            <p:cNvPr id="27" name="正方形/長方形 26"/>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プレースホルダー 11"/>
          <p:cNvSpPr>
            <a:spLocks noGrp="1"/>
          </p:cNvSpPr>
          <p:nvPr>
            <p:ph type="body" sz="quarter" idx="32" hasCustomPrompt="1"/>
          </p:nvPr>
        </p:nvSpPr>
        <p:spPr>
          <a:xfrm>
            <a:off x="8613380" y="725873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30" name="グループ化 29"/>
          <p:cNvGrpSpPr/>
          <p:nvPr userDrawn="1"/>
        </p:nvGrpSpPr>
        <p:grpSpPr>
          <a:xfrm rot="10800000">
            <a:off x="11601096" y="6937775"/>
            <a:ext cx="2925325" cy="1706701"/>
            <a:chOff x="817281" y="2038155"/>
            <a:chExt cx="2925325" cy="1706701"/>
          </a:xfrm>
          <a:solidFill>
            <a:schemeClr val="accent1">
              <a:lumMod val="20000"/>
              <a:lumOff val="80000"/>
            </a:schemeClr>
          </a:solidFill>
        </p:grpSpPr>
        <p:sp>
          <p:nvSpPr>
            <p:cNvPr id="31" name="正方形/長方形 30"/>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プレースホルダー 11"/>
          <p:cNvSpPr>
            <a:spLocks noGrp="1"/>
          </p:cNvSpPr>
          <p:nvPr>
            <p:ph type="body" sz="quarter" idx="33" hasCustomPrompt="1"/>
          </p:nvPr>
        </p:nvSpPr>
        <p:spPr>
          <a:xfrm>
            <a:off x="11691105" y="725281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34" name="グループ化 33"/>
          <p:cNvGrpSpPr/>
          <p:nvPr userDrawn="1"/>
        </p:nvGrpSpPr>
        <p:grpSpPr>
          <a:xfrm rot="10800000">
            <a:off x="14678821" y="6947189"/>
            <a:ext cx="2925325" cy="1706701"/>
            <a:chOff x="817281" y="2038155"/>
            <a:chExt cx="2925325" cy="1706701"/>
          </a:xfrm>
          <a:solidFill>
            <a:schemeClr val="accent1">
              <a:lumMod val="20000"/>
              <a:lumOff val="80000"/>
            </a:schemeClr>
          </a:solidFill>
        </p:grpSpPr>
        <p:sp>
          <p:nvSpPr>
            <p:cNvPr id="35" name="正方形/長方形 34"/>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プレースホルダー 11"/>
          <p:cNvSpPr>
            <a:spLocks noGrp="1"/>
          </p:cNvSpPr>
          <p:nvPr>
            <p:ph type="body" sz="quarter" idx="34" hasCustomPrompt="1"/>
          </p:nvPr>
        </p:nvSpPr>
        <p:spPr>
          <a:xfrm>
            <a:off x="14768830" y="7262224"/>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5" hasCustomPrompt="1"/>
          </p:nvPr>
        </p:nvSpPr>
        <p:spPr>
          <a:xfrm>
            <a:off x="743139" y="5844138"/>
            <a:ext cx="6229592" cy="2809752"/>
          </a:xfrm>
        </p:spPr>
        <p:txBody>
          <a:bodyPr anchor="b">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3101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 presetClass="entr" presetSubtype="8" decel="10000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8" decel="100000" fill="hold" grpId="0" nodeType="afterEffect">
                                  <p:stCondLst>
                                    <p:cond delay="50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1" decel="100000"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00"/>
                            </p:stCondLst>
                            <p:childTnLst>
                              <p:par>
                                <p:cTn id="43" presetID="2" presetClass="entr" presetSubtype="8" decel="100000" fill="hold" grpId="0" nodeType="afterEffect">
                                  <p:stCondLst>
                                    <p:cond delay="50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1" decel="10000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2" presetClass="entr" presetSubtype="2" decel="100000" fill="hold" grpId="0" nodeType="afterEffect">
                                  <p:stCondLst>
                                    <p:cond delay="500"/>
                                  </p:stCondLst>
                                  <p:childTnLst>
                                    <p:set>
                                      <p:cBhvr>
                                        <p:cTn id="57" dur="1" fill="hold">
                                          <p:stCondLst>
                                            <p:cond delay="0"/>
                                          </p:stCondLst>
                                        </p:cTn>
                                        <p:tgtEl>
                                          <p:spTgt spid="11">
                                            <p:txEl>
                                              <p:pRg st="0" end="0"/>
                                            </p:txEl>
                                          </p:spTgt>
                                        </p:tgtEl>
                                        <p:attrNameLst>
                                          <p:attrName>style.visibility</p:attrName>
                                        </p:attrNameLst>
                                      </p:cBhvr>
                                      <p:to>
                                        <p:strVal val="visible"/>
                                      </p:to>
                                    </p:set>
                                    <p:anim calcmode="lin" valueType="num">
                                      <p:cBhvr additive="base">
                                        <p:cTn id="58"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1">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nodeType="withEffect">
                                  <p:stCondLst>
                                    <p:cond delay="50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50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2" decel="100000" fill="hold" grpId="0" nodeType="afterEffect">
                                  <p:stCondLst>
                                    <p:cond delay="500"/>
                                  </p:stCondLst>
                                  <p:childTnLst>
                                    <p:set>
                                      <p:cBhvr>
                                        <p:cTn id="70" dur="1" fill="hold">
                                          <p:stCondLst>
                                            <p:cond delay="0"/>
                                          </p:stCondLst>
                                        </p:cTn>
                                        <p:tgtEl>
                                          <p:spTgt spid="12">
                                            <p:txEl>
                                              <p:pRg st="0" end="0"/>
                                            </p:txEl>
                                          </p:spTgt>
                                        </p:tgtEl>
                                        <p:attrNameLst>
                                          <p:attrName>style.visibility</p:attrName>
                                        </p:attrNameLst>
                                      </p:cBhvr>
                                      <p:to>
                                        <p:strVal val="visible"/>
                                      </p:to>
                                    </p:set>
                                    <p:anim calcmode="lin" valueType="num">
                                      <p:cBhvr additive="base">
                                        <p:cTn id="7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nodeType="withEffect">
                                  <p:stCondLst>
                                    <p:cond delay="50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50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par>
                          <p:cTn id="81" fill="hold">
                            <p:stCondLst>
                              <p:cond delay="6000"/>
                            </p:stCondLst>
                            <p:childTnLst>
                              <p:par>
                                <p:cTn id="82" presetID="2" presetClass="entr" presetSubtype="2" decel="100000" fill="hold" grpId="0" nodeType="afterEffect">
                                  <p:stCondLst>
                                    <p:cond delay="500"/>
                                  </p:stCondLst>
                                  <p:childTnLst>
                                    <p:set>
                                      <p:cBhvr>
                                        <p:cTn id="83" dur="1" fill="hold">
                                          <p:stCondLst>
                                            <p:cond delay="0"/>
                                          </p:stCondLst>
                                        </p:cTn>
                                        <p:tgtEl>
                                          <p:spTgt spid="13">
                                            <p:txEl>
                                              <p:pRg st="0" end="0"/>
                                            </p:txEl>
                                          </p:spTgt>
                                        </p:tgtEl>
                                        <p:attrNameLst>
                                          <p:attrName>style.visibility</p:attrName>
                                        </p:attrNameLst>
                                      </p:cBhvr>
                                      <p:to>
                                        <p:strVal val="visible"/>
                                      </p:to>
                                    </p:set>
                                    <p:anim calcmode="lin" valueType="num">
                                      <p:cBhvr additive="base">
                                        <p:cTn id="8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13">
                                            <p:txEl>
                                              <p:pRg st="0" end="0"/>
                                            </p:txEl>
                                          </p:spTgt>
                                        </p:tgtEl>
                                        <p:attrNameLst>
                                          <p:attrName>ppt_y</p:attrName>
                                        </p:attrNameLst>
                                      </p:cBhvr>
                                      <p:tavLst>
                                        <p:tav tm="0">
                                          <p:val>
                                            <p:strVal val="#ppt_y"/>
                                          </p:val>
                                        </p:tav>
                                        <p:tav tm="100000">
                                          <p:val>
                                            <p:strVal val="#ppt_y"/>
                                          </p:val>
                                        </p:tav>
                                      </p:tavLst>
                                    </p:anim>
                                  </p:childTnLst>
                                </p:cTn>
                              </p:par>
                              <p:par>
                                <p:cTn id="86" presetID="2" presetClass="entr" presetSubtype="4" decel="100000" fill="hold" nodeType="withEffect">
                                  <p:stCondLst>
                                    <p:cond delay="5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ppt_x"/>
                                          </p:val>
                                        </p:tav>
                                        <p:tav tm="100000">
                                          <p:val>
                                            <p:strVal val="#ppt_x"/>
                                          </p:val>
                                        </p:tav>
                                      </p:tavLst>
                                    </p:anim>
                                    <p:anim calcmode="lin" valueType="num">
                                      <p:cBhvr additive="base">
                                        <p:cTn id="89" dur="500" fill="hold"/>
                                        <p:tgtEl>
                                          <p:spTgt spid="34"/>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50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ppt_x"/>
                                          </p:val>
                                        </p:tav>
                                        <p:tav tm="100000">
                                          <p:val>
                                            <p:strVal val="#ppt_x"/>
                                          </p:val>
                                        </p:tav>
                                      </p:tavLst>
                                    </p:anim>
                                    <p:anim calcmode="lin" valueType="num">
                                      <p:cBhvr additive="base">
                                        <p:cTn id="93" dur="50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7000"/>
                            </p:stCondLst>
                            <p:childTnLst>
                              <p:par>
                                <p:cTn id="95" presetID="10" presetClass="entr" presetSubtype="0" fill="hold" grpId="0" nodeType="afterEffect">
                                  <p:stCondLst>
                                    <p:cond delay="500"/>
                                  </p:stCondLst>
                                  <p:childTnLst>
                                    <p:set>
                                      <p:cBhvr>
                                        <p:cTn id="96" dur="1" fill="hold">
                                          <p:stCondLst>
                                            <p:cond delay="0"/>
                                          </p:stCondLst>
                                        </p:cTn>
                                        <p:tgtEl>
                                          <p:spTgt spid="38">
                                            <p:txEl>
                                              <p:pRg st="0" end="0"/>
                                            </p:txEl>
                                          </p:spTgt>
                                        </p:tgtEl>
                                        <p:attrNameLst>
                                          <p:attrName>style.visibility</p:attrName>
                                        </p:attrNameLst>
                                      </p:cBhvr>
                                      <p:to>
                                        <p:strVal val="visible"/>
                                      </p:to>
                                    </p:set>
                                    <p:animEffect transition="in" filter="fade">
                                      <p:cBhvr>
                                        <p:cTn id="9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2" decel="10000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2" decel="100000" fill="hold" nodeType="after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after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 presetClass="entr" presetSubtype="1"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2" presetClass="entr" presetSubtype="1" de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9" grpId="0">
        <p:tmplLst>
          <p:tmpl>
            <p:tnLst>
              <p:par>
                <p:cTn presetID="2" presetClass="entr" presetSubtype="4"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10" presetClass="entr" presetSubtype="0" fill="hold" nodeType="after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Images and Caption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623214" y="1993150"/>
            <a:ext cx="4212000" cy="5760640"/>
          </a:xfrm>
        </p:spPr>
        <p:txBody>
          <a:bodyPr/>
          <a:lstStyle>
            <a:lvl1pPr>
              <a:defRPr/>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1" name="テキスト プレースホルダー 11"/>
          <p:cNvSpPr>
            <a:spLocks noGrp="1"/>
          </p:cNvSpPr>
          <p:nvPr>
            <p:ph type="body" sz="quarter" idx="32" hasCustomPrompt="1"/>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20" name="図プレースホルダー 5"/>
          <p:cNvSpPr>
            <a:spLocks noGrp="1"/>
          </p:cNvSpPr>
          <p:nvPr>
            <p:ph type="pic" sz="quarter" idx="33" hasCustomPrompt="1"/>
          </p:nvPr>
        </p:nvSpPr>
        <p:spPr>
          <a:xfrm>
            <a:off x="4894526" y="1993150"/>
            <a:ext cx="4212000" cy="5760640"/>
          </a:xfrm>
        </p:spPr>
        <p:txBody>
          <a:bodyPr/>
          <a:lstStyle>
            <a:lvl1pPr>
              <a:defRPr/>
            </a:lvl1pPr>
          </a:lstStyle>
          <a:p>
            <a:r>
              <a:rPr kumimoji="1" lang="en-US" altLang="ja-JP" dirty="0" smtClean="0"/>
              <a:t>Add an image</a:t>
            </a:r>
            <a:endParaRPr kumimoji="1" lang="ja-JP" altLang="en-US" dirty="0"/>
          </a:p>
        </p:txBody>
      </p:sp>
      <p:sp>
        <p:nvSpPr>
          <p:cNvPr id="21" name="図プレースホルダー 5"/>
          <p:cNvSpPr>
            <a:spLocks noGrp="1"/>
          </p:cNvSpPr>
          <p:nvPr>
            <p:ph type="pic" sz="quarter" idx="34" hasCustomPrompt="1"/>
          </p:nvPr>
        </p:nvSpPr>
        <p:spPr>
          <a:xfrm>
            <a:off x="9165838" y="1993150"/>
            <a:ext cx="4212000" cy="5760640"/>
          </a:xfrm>
        </p:spPr>
        <p:txBody>
          <a:bodyPr/>
          <a:lstStyle>
            <a:lvl1pPr>
              <a:defRPr/>
            </a:lvl1pPr>
          </a:lstStyle>
          <a:p>
            <a:r>
              <a:rPr kumimoji="1" lang="en-US" altLang="ja-JP" dirty="0" smtClean="0"/>
              <a:t>Add an image</a:t>
            </a:r>
            <a:endParaRPr kumimoji="1" lang="ja-JP" altLang="en-US" dirty="0"/>
          </a:p>
        </p:txBody>
      </p:sp>
      <p:sp>
        <p:nvSpPr>
          <p:cNvPr id="22" name="図プレースホルダー 5"/>
          <p:cNvSpPr>
            <a:spLocks noGrp="1"/>
          </p:cNvSpPr>
          <p:nvPr>
            <p:ph type="pic" sz="quarter" idx="35" hasCustomPrompt="1"/>
          </p:nvPr>
        </p:nvSpPr>
        <p:spPr>
          <a:xfrm>
            <a:off x="13437151" y="1993150"/>
            <a:ext cx="4212000" cy="5760640"/>
          </a:xfrm>
        </p:spPr>
        <p:txBody>
          <a:bodyPr/>
          <a:lstStyle>
            <a:lvl1pPr>
              <a:defRPr/>
            </a:lvl1pPr>
          </a:lstStyle>
          <a:p>
            <a:r>
              <a:rPr kumimoji="1" lang="en-US" altLang="ja-JP" dirty="0" smtClean="0"/>
              <a:t>Add an image</a:t>
            </a:r>
            <a:endParaRPr kumimoji="1" lang="ja-JP" altLang="en-US" dirty="0"/>
          </a:p>
        </p:txBody>
      </p:sp>
      <p:sp>
        <p:nvSpPr>
          <p:cNvPr id="12" name="テキスト プレースホルダー 11"/>
          <p:cNvSpPr>
            <a:spLocks noGrp="1"/>
          </p:cNvSpPr>
          <p:nvPr>
            <p:ph type="body" sz="quarter" idx="36" hasCustomPrompt="1"/>
          </p:nvPr>
        </p:nvSpPr>
        <p:spPr>
          <a:xfrm>
            <a:off x="623214" y="6403641"/>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3" name="テキスト プレースホルダー 11"/>
          <p:cNvSpPr>
            <a:spLocks noGrp="1"/>
          </p:cNvSpPr>
          <p:nvPr>
            <p:ph type="body" sz="quarter" idx="37" hasCustomPrompt="1"/>
          </p:nvPr>
        </p:nvSpPr>
        <p:spPr>
          <a:xfrm>
            <a:off x="623214" y="5818575"/>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
        <p:nvSpPr>
          <p:cNvPr id="24" name="テキスト プレースホルダー 11"/>
          <p:cNvSpPr>
            <a:spLocks noGrp="1"/>
          </p:cNvSpPr>
          <p:nvPr>
            <p:ph type="body" sz="quarter" idx="38" hasCustomPrompt="1"/>
          </p:nvPr>
        </p:nvSpPr>
        <p:spPr>
          <a:xfrm>
            <a:off x="4894526" y="640364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5" name="テキスト プレースホルダー 11"/>
          <p:cNvSpPr>
            <a:spLocks noGrp="1"/>
          </p:cNvSpPr>
          <p:nvPr>
            <p:ph type="body" sz="quarter" idx="39" hasCustomPrompt="1"/>
          </p:nvPr>
        </p:nvSpPr>
        <p:spPr>
          <a:xfrm>
            <a:off x="4894526" y="581857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
        <p:nvSpPr>
          <p:cNvPr id="26" name="テキスト プレースホルダー 11"/>
          <p:cNvSpPr>
            <a:spLocks noGrp="1"/>
          </p:cNvSpPr>
          <p:nvPr>
            <p:ph type="body" sz="quarter" idx="40" hasCustomPrompt="1"/>
          </p:nvPr>
        </p:nvSpPr>
        <p:spPr>
          <a:xfrm>
            <a:off x="9165838" y="640408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7" name="テキスト プレースホルダー 11"/>
          <p:cNvSpPr>
            <a:spLocks noGrp="1"/>
          </p:cNvSpPr>
          <p:nvPr>
            <p:ph type="body" sz="quarter" idx="41" hasCustomPrompt="1"/>
          </p:nvPr>
        </p:nvSpPr>
        <p:spPr>
          <a:xfrm>
            <a:off x="9165838" y="581901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
        <p:nvSpPr>
          <p:cNvPr id="28" name="テキスト プレースホルダー 11"/>
          <p:cNvSpPr>
            <a:spLocks noGrp="1"/>
          </p:cNvSpPr>
          <p:nvPr>
            <p:ph type="body" sz="quarter" idx="42" hasCustomPrompt="1"/>
          </p:nvPr>
        </p:nvSpPr>
        <p:spPr>
          <a:xfrm>
            <a:off x="13437151" y="6404079"/>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9" name="テキスト プレースホルダー 11"/>
          <p:cNvSpPr>
            <a:spLocks noGrp="1"/>
          </p:cNvSpPr>
          <p:nvPr>
            <p:ph type="body" sz="quarter" idx="43" hasCustomPrompt="1"/>
          </p:nvPr>
        </p:nvSpPr>
        <p:spPr>
          <a:xfrm>
            <a:off x="13437151" y="5819013"/>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Tree>
    <p:extLst>
      <p:ext uri="{BB962C8B-B14F-4D97-AF65-F5344CB8AC3E}">
        <p14:creationId xmlns:p14="http://schemas.microsoft.com/office/powerpoint/2010/main" val="58181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250"/>
                            </p:stCondLst>
                            <p:childTnLst>
                              <p:par>
                                <p:cTn id="27" presetID="10" presetClass="entr" presetSubtype="0" fill="hold" grpId="0" nodeType="after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3500"/>
                            </p:stCondLst>
                            <p:childTnLst>
                              <p:par>
                                <p:cTn id="38" presetID="10" presetClass="entr" presetSubtype="0" fill="hold" grpId="0" nodeType="afterEffect">
                                  <p:stCondLst>
                                    <p:cond delay="25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25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4750"/>
                            </p:stCondLst>
                            <p:childTnLst>
                              <p:par>
                                <p:cTn id="49" presetID="2" presetClass="entr" presetSubtype="4" decel="100000" fill="hold" grpId="0" nodeType="afterEffect">
                                  <p:stCondLst>
                                    <p:cond delay="5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tmplLst>
          <p:tmpl>
            <p:tnLst>
              <p:par>
                <p:cTn presetID="2" presetClass="entr" presetSubtype="4" decel="10000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20" grpId="0"/>
      <p:bldP spid="21" grpId="0"/>
      <p:bldP spid="22" grpId="0"/>
      <p:bldP spid="12" grpId="0"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3" grpId="0" animBg="1">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tmplLst>
          <p:tmpl>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animBg="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p:spPr>
        <p:txBody>
          <a:bodyPr/>
          <a:lstStyle>
            <a:lvl1pPr>
              <a:defRPr baseline="0"/>
            </a:lvl1pPr>
          </a:lstStyle>
          <a:p>
            <a:r>
              <a:rPr kumimoji="1" lang="en-US" altLang="ja-JP" dirty="0" smtClean="0"/>
              <a:t>Add an image</a:t>
            </a:r>
            <a:endParaRPr kumimoji="1" lang="ja-JP" altLang="en-US" dirty="0"/>
          </a:p>
        </p:txBody>
      </p:sp>
      <p:sp>
        <p:nvSpPr>
          <p:cNvPr id="6" name="テキスト プレースホルダー 5"/>
          <p:cNvSpPr>
            <a:spLocks noGrp="1"/>
          </p:cNvSpPr>
          <p:nvPr>
            <p:ph type="body" sz="quarter" idx="11" hasCustomPrompt="1"/>
          </p:nvPr>
        </p:nvSpPr>
        <p:spPr>
          <a:xfrm>
            <a:off x="772276"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smtClean="0"/>
              <a:t> </a:t>
            </a:r>
            <a:endParaRPr kumimoji="1" lang="ja-JP" altLang="en-US" dirty="0" smtClean="0"/>
          </a:p>
        </p:txBody>
      </p:sp>
      <p:sp>
        <p:nvSpPr>
          <p:cNvPr id="7" name="図プレースホルダー 7"/>
          <p:cNvSpPr>
            <a:spLocks noGrp="1"/>
          </p:cNvSpPr>
          <p:nvPr>
            <p:ph type="pic" sz="quarter" idx="18" hasCustomPrompt="1"/>
          </p:nvPr>
        </p:nvSpPr>
        <p:spPr>
          <a:xfrm>
            <a:off x="2707556" y="4783525"/>
            <a:ext cx="2070165" cy="2070165"/>
          </a:xfrm>
        </p:spPr>
        <p:txBody>
          <a:bodyPr>
            <a:normAutofit/>
          </a:bodyPr>
          <a:lstStyle>
            <a:lvl1pPr>
              <a:defRPr sz="1600"/>
            </a:lvl1pPr>
          </a:lstStyle>
          <a:p>
            <a:r>
              <a:rPr kumimoji="1" lang="en-US" altLang="ja-JP" dirty="0" smtClean="0"/>
              <a:t>ICON</a:t>
            </a:r>
            <a:endParaRPr kumimoji="1" lang="ja-JP" altLang="en-US" dirty="0"/>
          </a:p>
        </p:txBody>
      </p:sp>
      <p:sp>
        <p:nvSpPr>
          <p:cNvPr id="8" name="タイトル 1"/>
          <p:cNvSpPr>
            <a:spLocks noGrp="1"/>
          </p:cNvSpPr>
          <p:nvPr>
            <p:ph type="ctrTitle" hasCustomPrompt="1"/>
          </p:nvPr>
        </p:nvSpPr>
        <p:spPr>
          <a:xfrm>
            <a:off x="907291"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smtClean="0"/>
              <a:t>SECTION TITLE</a:t>
            </a:r>
            <a:endParaRPr lang="en-US" dirty="0"/>
          </a:p>
        </p:txBody>
      </p:sp>
    </p:spTree>
    <p:extLst>
      <p:ext uri="{BB962C8B-B14F-4D97-AF65-F5344CB8AC3E}">
        <p14:creationId xmlns:p14="http://schemas.microsoft.com/office/powerpoint/2010/main" val="39137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250"/>
                                  </p:stCondLst>
                                  <p:childTnLst>
                                    <p:set>
                                      <p:cBhvr>
                                        <p:cTn id="16" dur="1" fill="hold">
                                          <p:stCondLst>
                                            <p:cond delay="0"/>
                                          </p:stCondLst>
                                        </p:cTn>
                                        <p:tgtEl>
                                          <p:spTgt spid="6">
                                            <p:bg/>
                                          </p:spTgt>
                                        </p:tgtEl>
                                        <p:attrNameLst>
                                          <p:attrName>style.visibility</p:attrName>
                                        </p:attrNameLst>
                                      </p:cBhvr>
                                      <p:to>
                                        <p:strVal val="visible"/>
                                      </p:to>
                                    </p:set>
                                    <p:animEffect transition="in" filter="randombar(horizontal)">
                                      <p:cBhvr>
                                        <p:cTn id="17" dur="500"/>
                                        <p:tgtEl>
                                          <p:spTgt spid="6">
                                            <p:bg/>
                                          </p:spTgt>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tmplLst>
          <p:tmpl>
            <p:tnLst>
              <p:par>
                <p:cTn presetID="14" presetClass="entr" presetSubtype="1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randombar(horizontal)">
                      <p:cBhvr>
                        <p:cTn dur="500"/>
                        <p:tgtEl>
                          <p:spTgt spid="6"/>
                        </p:tgtEl>
                      </p:cBhvr>
                    </p:animEffect>
                  </p:childTnLst>
                </p:cTn>
              </p:par>
            </p:tnLst>
          </p:tmpl>
          <p:tmpl lvl="1">
            <p:tnLst>
              <p:par>
                <p:cTn presetID="14" presetClass="entr" presetSubtype="1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randombar(horizontal)">
                      <p:cBhvr>
                        <p:cTn dur="500"/>
                        <p:tgtEl>
                          <p:spTgt spid="6"/>
                        </p:tgtEl>
                      </p:cBhvr>
                    </p:animEffect>
                  </p:childTnLst>
                </p:cTn>
              </p:par>
            </p:tnLst>
          </p:tmpl>
        </p:tmplLst>
      </p:bldP>
      <p:bldP spid="7" grpId="0"/>
      <p:bldP spid="8"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irc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ドーナツ 4"/>
          <p:cNvSpPr/>
          <p:nvPr userDrawn="1"/>
        </p:nvSpPr>
        <p:spPr>
          <a:xfrm>
            <a:off x="6262886" y="2579009"/>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アーチ 6"/>
          <p:cNvSpPr/>
          <p:nvPr userDrawn="1"/>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テキスト プレースホルダー 11"/>
          <p:cNvSpPr>
            <a:spLocks noGrp="1"/>
          </p:cNvSpPr>
          <p:nvPr>
            <p:ph type="body" sz="quarter" idx="31" hasCustomPrompt="1"/>
          </p:nvPr>
        </p:nvSpPr>
        <p:spPr>
          <a:xfrm>
            <a:off x="12158541" y="3397743"/>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32" hasCustomPrompt="1"/>
          </p:nvPr>
        </p:nvSpPr>
        <p:spPr>
          <a:xfrm>
            <a:off x="12158541" y="2660883"/>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33" hasCustomPrompt="1"/>
          </p:nvPr>
        </p:nvSpPr>
        <p:spPr>
          <a:xfrm>
            <a:off x="12158541" y="6683108"/>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4" hasCustomPrompt="1"/>
          </p:nvPr>
        </p:nvSpPr>
        <p:spPr>
          <a:xfrm>
            <a:off x="12158541" y="5946248"/>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5" hasCustomPrompt="1"/>
          </p:nvPr>
        </p:nvSpPr>
        <p:spPr>
          <a:xfrm>
            <a:off x="637261" y="3411794"/>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36" hasCustomPrompt="1"/>
          </p:nvPr>
        </p:nvSpPr>
        <p:spPr>
          <a:xfrm>
            <a:off x="637261" y="2674934"/>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37" hasCustomPrompt="1"/>
          </p:nvPr>
        </p:nvSpPr>
        <p:spPr>
          <a:xfrm>
            <a:off x="637261" y="6697159"/>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8" hasCustomPrompt="1"/>
          </p:nvPr>
        </p:nvSpPr>
        <p:spPr>
          <a:xfrm>
            <a:off x="637261" y="5960299"/>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39" hasCustomPrompt="1"/>
          </p:nvPr>
        </p:nvSpPr>
        <p:spPr>
          <a:xfrm>
            <a:off x="6982966" y="5008485"/>
            <a:ext cx="4275474" cy="773203"/>
          </a:xfrm>
        </p:spPr>
        <p:txBody>
          <a:bodyPr anchor="ctr">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7" name="円/楕円 26"/>
          <p:cNvSpPr/>
          <p:nvPr userDrawn="1"/>
        </p:nvSpPr>
        <p:spPr>
          <a:xfrm>
            <a:off x="10444030"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7"/>
          <p:cNvSpPr>
            <a:spLocks noGrp="1"/>
          </p:cNvSpPr>
          <p:nvPr>
            <p:ph type="pic" sz="quarter" idx="17" hasCustomPrompt="1"/>
          </p:nvPr>
        </p:nvSpPr>
        <p:spPr>
          <a:xfrm>
            <a:off x="10793062" y="3478952"/>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8" name="円/楕円 27"/>
          <p:cNvSpPr/>
          <p:nvPr userDrawn="1"/>
        </p:nvSpPr>
        <p:spPr>
          <a:xfrm>
            <a:off x="10448351"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図プレースホルダー 7"/>
          <p:cNvSpPr>
            <a:spLocks noGrp="1"/>
          </p:cNvSpPr>
          <p:nvPr>
            <p:ph type="pic" sz="quarter" idx="40" hasCustomPrompt="1"/>
          </p:nvPr>
        </p:nvSpPr>
        <p:spPr>
          <a:xfrm>
            <a:off x="10797383" y="6844401"/>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30" name="円/楕円 29"/>
          <p:cNvSpPr/>
          <p:nvPr userDrawn="1"/>
        </p:nvSpPr>
        <p:spPr>
          <a:xfrm>
            <a:off x="6543924"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7"/>
          <p:cNvSpPr>
            <a:spLocks noGrp="1"/>
          </p:cNvSpPr>
          <p:nvPr>
            <p:ph type="pic" sz="quarter" idx="41" hasCustomPrompt="1"/>
          </p:nvPr>
        </p:nvSpPr>
        <p:spPr>
          <a:xfrm>
            <a:off x="6892956" y="6844401"/>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32" name="円/楕円 31"/>
          <p:cNvSpPr/>
          <p:nvPr userDrawn="1"/>
        </p:nvSpPr>
        <p:spPr>
          <a:xfrm>
            <a:off x="6543924"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図プレースホルダー 7"/>
          <p:cNvSpPr>
            <a:spLocks noGrp="1"/>
          </p:cNvSpPr>
          <p:nvPr>
            <p:ph type="pic" sz="quarter" idx="42" hasCustomPrompt="1"/>
          </p:nvPr>
        </p:nvSpPr>
        <p:spPr>
          <a:xfrm>
            <a:off x="6892956" y="3478952"/>
            <a:ext cx="684364" cy="684364"/>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40881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250"/>
                            </p:stCondLst>
                            <p:childTnLst>
                              <p:par>
                                <p:cTn id="13" presetID="22" presetClass="entr" presetSubtype="1"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2750"/>
                            </p:stCondLst>
                            <p:childTnLst>
                              <p:par>
                                <p:cTn id="30" presetID="22" presetClass="entr" presetSubtype="1" fill="hold" grpId="0" nodeType="afterEffect">
                                  <p:stCondLst>
                                    <p:cond delay="25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4000"/>
                            </p:stCondLst>
                            <p:childTnLst>
                              <p:par>
                                <p:cTn id="47" presetID="22" presetClass="entr" presetSubtype="4" fill="hold" grpId="0" nodeType="afterEffect">
                                  <p:stCondLst>
                                    <p:cond delay="25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par>
                          <p:cTn id="50" fill="hold">
                            <p:stCondLst>
                              <p:cond delay="475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5250"/>
                            </p:stCondLst>
                            <p:childTnLst>
                              <p:par>
                                <p:cTn id="64" presetID="22" presetClass="entr" presetSubtype="4" fill="hold" grpId="0" nodeType="afterEffect">
                                  <p:stCondLst>
                                    <p:cond delay="25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00"/>
                                        <p:tgtEl>
                                          <p:spTgt spid="9"/>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8" grpId="0"/>
      <p:bldP spid="19" grpId="0"/>
      <p:bldP spid="20" grpId="0"/>
      <p:bldP spid="21" grpId="0"/>
      <p:bldP spid="22" grpId="0"/>
      <p:bldP spid="23" grpId="0"/>
      <p:bldP spid="24" grpId="0"/>
      <p:bldP spid="25" grpId="0"/>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10" grpId="0"/>
      <p:bldP spid="28" grpId="0" animBg="1"/>
      <p:bldP spid="29" grpId="0"/>
      <p:bldP spid="30" grpId="0" animBg="1"/>
      <p:bldP spid="31" grpId="0"/>
      <p:bldP spid="32" grpId="0" animBg="1"/>
      <p:bldP spid="33"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ircle 2">
    <p:spTree>
      <p:nvGrpSpPr>
        <p:cNvPr id="1" name=""/>
        <p:cNvGrpSpPr/>
        <p:nvPr/>
      </p:nvGrpSpPr>
      <p:grpSpPr>
        <a:xfrm>
          <a:off x="0" y="0"/>
          <a:ext cx="0" cy="0"/>
          <a:chOff x="0" y="0"/>
          <a:chExt cx="0" cy="0"/>
        </a:xfrm>
      </p:grpSpPr>
      <p:sp>
        <p:nvSpPr>
          <p:cNvPr id="47" name="図プレースホルダー 46"/>
          <p:cNvSpPr>
            <a:spLocks noGrp="1"/>
          </p:cNvSpPr>
          <p:nvPr>
            <p:ph type="pic" sz="quarter" idx="42" hasCustomPrompt="1"/>
          </p:nvPr>
        </p:nvSpPr>
        <p:spPr>
          <a:xfrm>
            <a:off x="6857758" y="5484220"/>
            <a:ext cx="2245748" cy="2253696"/>
          </a:xfrm>
          <a:custGeom>
            <a:avLst/>
            <a:gdLst/>
            <a:ahLst/>
            <a:cxnLst/>
            <a:rect l="l" t="t" r="r" b="b"/>
            <a:pathLst>
              <a:path w="2153093" h="2160713">
                <a:moveTo>
                  <a:pt x="2151584" y="0"/>
                </a:moveTo>
                <a:lnTo>
                  <a:pt x="2153093" y="0"/>
                </a:lnTo>
                <a:lnTo>
                  <a:pt x="2153093" y="2160637"/>
                </a:lnTo>
                <a:cubicBezTo>
                  <a:pt x="2152590" y="2160713"/>
                  <a:pt x="2152087" y="2160713"/>
                  <a:pt x="2151584" y="2160713"/>
                </a:cubicBezTo>
                <a:cubicBezTo>
                  <a:pt x="963297" y="2160713"/>
                  <a:pt x="0" y="1197416"/>
                  <a:pt x="0" y="9129"/>
                </a:cubicBezTo>
                <a:lnTo>
                  <a:pt x="2151584" y="9129"/>
                </a:lnTo>
                <a:close/>
              </a:path>
            </a:pathLst>
          </a:custGeom>
        </p:spPr>
        <p:txBody>
          <a:bodyPr/>
          <a:lstStyle/>
          <a:p>
            <a:r>
              <a:rPr kumimoji="1" lang="en-US" altLang="ja-JP" dirty="0" smtClean="0"/>
              <a:t> </a:t>
            </a:r>
            <a:endParaRPr kumimoji="1" lang="ja-JP" altLang="en-US" dirty="0"/>
          </a:p>
        </p:txBody>
      </p:sp>
      <p:sp>
        <p:nvSpPr>
          <p:cNvPr id="45" name="図プレースホルダー 44"/>
          <p:cNvSpPr>
            <a:spLocks noGrp="1"/>
          </p:cNvSpPr>
          <p:nvPr>
            <p:ph type="pic" sz="quarter" idx="41" hasCustomPrompt="1"/>
          </p:nvPr>
        </p:nvSpPr>
        <p:spPr>
          <a:xfrm>
            <a:off x="9161994" y="5484548"/>
            <a:ext cx="2253696" cy="2245748"/>
          </a:xfrm>
          <a:custGeom>
            <a:avLst/>
            <a:gdLst/>
            <a:ahLst/>
            <a:cxnLst/>
            <a:rect l="l" t="t" r="r" b="b"/>
            <a:pathLst>
              <a:path w="2160713" h="2153093">
                <a:moveTo>
                  <a:pt x="0" y="0"/>
                </a:moveTo>
                <a:lnTo>
                  <a:pt x="2160637" y="0"/>
                </a:lnTo>
                <a:cubicBezTo>
                  <a:pt x="2160713" y="503"/>
                  <a:pt x="2160713" y="1006"/>
                  <a:pt x="2160713" y="1509"/>
                </a:cubicBezTo>
                <a:cubicBezTo>
                  <a:pt x="2160713" y="1189796"/>
                  <a:pt x="1197416" y="2153093"/>
                  <a:pt x="9129" y="2153093"/>
                </a:cubicBezTo>
                <a:lnTo>
                  <a:pt x="9129" y="1509"/>
                </a:lnTo>
                <a:lnTo>
                  <a:pt x="0" y="1509"/>
                </a:lnTo>
                <a:close/>
              </a:path>
            </a:pathLst>
          </a:custGeom>
        </p:spPr>
        <p:txBody>
          <a:bodyPr/>
          <a:lstStyle/>
          <a:p>
            <a:r>
              <a:rPr kumimoji="1" lang="en-US" altLang="ja-JP" dirty="0" smtClean="0"/>
              <a:t> </a:t>
            </a:r>
            <a:endParaRPr kumimoji="1" lang="ja-JP" altLang="en-US" dirty="0"/>
          </a:p>
        </p:txBody>
      </p:sp>
      <p:sp>
        <p:nvSpPr>
          <p:cNvPr id="43" name="図プレースホルダー 42"/>
          <p:cNvSpPr>
            <a:spLocks noGrp="1"/>
          </p:cNvSpPr>
          <p:nvPr>
            <p:ph type="pic" sz="quarter" idx="40" hasCustomPrompt="1"/>
          </p:nvPr>
        </p:nvSpPr>
        <p:spPr>
          <a:xfrm>
            <a:off x="9162322" y="3181184"/>
            <a:ext cx="2245748" cy="2253696"/>
          </a:xfrm>
          <a:custGeom>
            <a:avLst/>
            <a:gdLst/>
            <a:ahLst/>
            <a:cxnLst/>
            <a:rect l="l" t="t" r="r" b="b"/>
            <a:pathLst>
              <a:path w="2153093" h="2160713">
                <a:moveTo>
                  <a:pt x="1509" y="0"/>
                </a:moveTo>
                <a:cubicBezTo>
                  <a:pt x="1189796" y="0"/>
                  <a:pt x="2153093" y="963297"/>
                  <a:pt x="2153093" y="2151584"/>
                </a:cubicBezTo>
                <a:lnTo>
                  <a:pt x="1509" y="2151584"/>
                </a:lnTo>
                <a:lnTo>
                  <a:pt x="1509" y="2160713"/>
                </a:lnTo>
                <a:lnTo>
                  <a:pt x="0" y="2160713"/>
                </a:lnTo>
                <a:lnTo>
                  <a:pt x="0" y="76"/>
                </a:lnTo>
                <a:cubicBezTo>
                  <a:pt x="503" y="0"/>
                  <a:pt x="1006" y="0"/>
                  <a:pt x="1509" y="0"/>
                </a:cubicBezTo>
                <a:close/>
              </a:path>
            </a:pathLst>
          </a:custGeom>
        </p:spPr>
        <p:txBody>
          <a:bodyPr/>
          <a:lstStyle/>
          <a:p>
            <a:r>
              <a:rPr kumimoji="1" lang="en-US" altLang="ja-JP" dirty="0" smtClean="0"/>
              <a:t> </a:t>
            </a:r>
            <a:endParaRPr kumimoji="1" lang="ja-JP" altLang="en-US" dirty="0"/>
          </a:p>
        </p:txBody>
      </p:sp>
      <p:sp>
        <p:nvSpPr>
          <p:cNvPr id="41" name="図プレースホルダー 40"/>
          <p:cNvSpPr>
            <a:spLocks noGrp="1"/>
          </p:cNvSpPr>
          <p:nvPr>
            <p:ph type="pic" sz="quarter" idx="39" hasCustomPrompt="1"/>
          </p:nvPr>
        </p:nvSpPr>
        <p:spPr>
          <a:xfrm>
            <a:off x="6858001" y="3189132"/>
            <a:ext cx="2253696" cy="2245748"/>
          </a:xfrm>
          <a:custGeom>
            <a:avLst/>
            <a:gdLst/>
            <a:ahLst/>
            <a:cxnLst/>
            <a:rect l="l" t="t" r="r" b="b"/>
            <a:pathLst>
              <a:path w="2160713" h="2153093">
                <a:moveTo>
                  <a:pt x="2151584" y="0"/>
                </a:moveTo>
                <a:lnTo>
                  <a:pt x="2151584" y="2151584"/>
                </a:lnTo>
                <a:lnTo>
                  <a:pt x="2160713" y="2151584"/>
                </a:lnTo>
                <a:lnTo>
                  <a:pt x="2160713" y="2153093"/>
                </a:lnTo>
                <a:lnTo>
                  <a:pt x="76" y="2153093"/>
                </a:lnTo>
                <a:cubicBezTo>
                  <a:pt x="0" y="2152590"/>
                  <a:pt x="0" y="2152087"/>
                  <a:pt x="0" y="2151584"/>
                </a:cubicBezTo>
                <a:cubicBezTo>
                  <a:pt x="0" y="963297"/>
                  <a:pt x="963297" y="0"/>
                  <a:pt x="2151584" y="0"/>
                </a:cubicBezTo>
                <a:close/>
              </a:path>
            </a:pathLst>
          </a:custGeom>
        </p:spPr>
        <p:txBody>
          <a:body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ドーナツ 4"/>
          <p:cNvSpPr/>
          <p:nvPr userDrawn="1"/>
        </p:nvSpPr>
        <p:spPr>
          <a:xfrm>
            <a:off x="6263526" y="2579009"/>
            <a:ext cx="5760000" cy="5760000"/>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アーチ 6"/>
          <p:cNvSpPr/>
          <p:nvPr userDrawn="1"/>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テキスト プレースホルダー 11"/>
          <p:cNvSpPr>
            <a:spLocks noGrp="1"/>
          </p:cNvSpPr>
          <p:nvPr>
            <p:ph type="body" sz="quarter" idx="31" hasCustomPrompt="1"/>
          </p:nvPr>
        </p:nvSpPr>
        <p:spPr>
          <a:xfrm>
            <a:off x="12158541" y="3397742"/>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32" hasCustomPrompt="1"/>
          </p:nvPr>
        </p:nvSpPr>
        <p:spPr>
          <a:xfrm>
            <a:off x="12158541" y="2384854"/>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33" hasCustomPrompt="1"/>
          </p:nvPr>
        </p:nvSpPr>
        <p:spPr>
          <a:xfrm>
            <a:off x="12158541" y="6683107"/>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4" hasCustomPrompt="1"/>
          </p:nvPr>
        </p:nvSpPr>
        <p:spPr>
          <a:xfrm>
            <a:off x="12158541" y="5670219"/>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5" hasCustomPrompt="1"/>
          </p:nvPr>
        </p:nvSpPr>
        <p:spPr>
          <a:xfrm>
            <a:off x="637261" y="3411793"/>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36" hasCustomPrompt="1"/>
          </p:nvPr>
        </p:nvSpPr>
        <p:spPr>
          <a:xfrm>
            <a:off x="637261" y="2398905"/>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37" hasCustomPrompt="1"/>
          </p:nvPr>
        </p:nvSpPr>
        <p:spPr>
          <a:xfrm>
            <a:off x="637261" y="6697158"/>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8" hasCustomPrompt="1"/>
          </p:nvPr>
        </p:nvSpPr>
        <p:spPr>
          <a:xfrm>
            <a:off x="637261" y="5684270"/>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3958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p:stCondLst>
                                    <p:cond delay="250"/>
                                  </p:stCondLst>
                                  <p:childTnLst>
                                    <p:set>
                                      <p:cBhvr>
                                        <p:cTn id="13" dur="1" fill="hold">
                                          <p:stCondLst>
                                            <p:cond delay="0"/>
                                          </p:stCondLst>
                                        </p:cTn>
                                        <p:tgtEl>
                                          <p:spTgt spid="43"/>
                                        </p:tgtEl>
                                        <p:attrNameLst>
                                          <p:attrName>style.visibility</p:attrName>
                                        </p:attrNameLst>
                                      </p:cBhvr>
                                      <p:to>
                                        <p:strVal val="visible"/>
                                      </p:to>
                                    </p:set>
                                    <p:animEffect transition="in" filter="wipe(up)">
                                      <p:cBhvr>
                                        <p:cTn id="14" dur="500"/>
                                        <p:tgtEl>
                                          <p:spTgt spid="4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000"/>
                            </p:stCondLst>
                            <p:childTnLst>
                              <p:par>
                                <p:cTn id="23" presetID="22" presetClass="entr" presetSubtype="1" fill="hold" grpId="0" nodeType="afterEffect">
                                  <p:stCondLst>
                                    <p:cond delay="25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grpId="0" nodeType="withEffect">
                                  <p:stCondLst>
                                    <p:cond delay="25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500"/>
                                        <p:tgtEl>
                                          <p:spTgt spid="45"/>
                                        </p:tgtEl>
                                      </p:cBhvr>
                                    </p:animEffect>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3250"/>
                            </p:stCondLst>
                            <p:childTnLst>
                              <p:par>
                                <p:cTn id="37" presetID="22" presetClass="entr" presetSubtype="4" fill="hold" grpId="0" nodeType="afterEffect">
                                  <p:stCondLst>
                                    <p:cond delay="25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grpId="0" nodeType="withEffect">
                                  <p:stCondLst>
                                    <p:cond delay="25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4500"/>
                            </p:stCondLst>
                            <p:childTnLst>
                              <p:par>
                                <p:cTn id="51" presetID="22" presetClass="entr" presetSubtype="4" fill="hold" grpId="0" nodeType="afterEffect">
                                  <p:stCondLst>
                                    <p:cond delay="25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par>
                                <p:cTn id="54" presetID="22" presetClass="entr" presetSubtype="4" fill="hold" grpId="0" nodeType="withEffect">
                                  <p:stCondLst>
                                    <p:cond delay="25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par>
                          <p:cTn id="57" fill="hold">
                            <p:stCondLst>
                              <p:cond delay="525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5" grpId="0"/>
      <p:bldP spid="43" grpId="0"/>
      <p:bldP spid="41" grpId="0"/>
      <p:bldP spid="5" grpId="0" animBg="1"/>
      <p:bldP spid="6" grpId="0" animBg="1"/>
      <p:bldP spid="7" grpId="0" animBg="1"/>
      <p:bldP spid="8" grpId="0" animBg="1"/>
      <p:bldP spid="9" grpId="0" animBg="1"/>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山形 4"/>
          <p:cNvSpPr/>
          <p:nvPr userDrawn="1"/>
        </p:nvSpPr>
        <p:spPr>
          <a:xfrm>
            <a:off x="6604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山形 5"/>
          <p:cNvSpPr/>
          <p:nvPr userDrawn="1"/>
        </p:nvSpPr>
        <p:spPr>
          <a:xfrm>
            <a:off x="403542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山形 6"/>
          <p:cNvSpPr/>
          <p:nvPr userDrawn="1"/>
        </p:nvSpPr>
        <p:spPr>
          <a:xfrm>
            <a:off x="741045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userDrawn="1"/>
        </p:nvSpPr>
        <p:spPr>
          <a:xfrm>
            <a:off x="1078547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userDrawn="1"/>
        </p:nvSpPr>
        <p:spPr>
          <a:xfrm>
            <a:off x="141605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楕円 9"/>
          <p:cNvSpPr/>
          <p:nvPr userDrawn="1"/>
        </p:nvSpPr>
        <p:spPr>
          <a:xfrm>
            <a:off x="17506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7"/>
          <p:cNvSpPr>
            <a:spLocks noGrp="1"/>
          </p:cNvSpPr>
          <p:nvPr>
            <p:ph type="pic" sz="quarter" idx="42" hasCustomPrompt="1"/>
          </p:nvPr>
        </p:nvSpPr>
        <p:spPr>
          <a:xfrm>
            <a:off x="2099657"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2" name="円/楕円 11"/>
          <p:cNvSpPr/>
          <p:nvPr userDrawn="1"/>
        </p:nvSpPr>
        <p:spPr>
          <a:xfrm>
            <a:off x="5092756"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p:ph type="pic" sz="quarter" idx="43" hasCustomPrompt="1"/>
          </p:nvPr>
        </p:nvSpPr>
        <p:spPr>
          <a:xfrm>
            <a:off x="5441788"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4" name="円/楕円 13"/>
          <p:cNvSpPr/>
          <p:nvPr userDrawn="1"/>
        </p:nvSpPr>
        <p:spPr>
          <a:xfrm>
            <a:off x="8467338"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7"/>
          <p:cNvSpPr>
            <a:spLocks noGrp="1"/>
          </p:cNvSpPr>
          <p:nvPr>
            <p:ph type="pic" sz="quarter" idx="44" hasCustomPrompt="1"/>
          </p:nvPr>
        </p:nvSpPr>
        <p:spPr>
          <a:xfrm>
            <a:off x="8816370"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6" name="円/楕円 15"/>
          <p:cNvSpPr/>
          <p:nvPr userDrawn="1"/>
        </p:nvSpPr>
        <p:spPr>
          <a:xfrm>
            <a:off x="11875700"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図プレースホルダー 7"/>
          <p:cNvSpPr>
            <a:spLocks noGrp="1"/>
          </p:cNvSpPr>
          <p:nvPr>
            <p:ph type="pic" sz="quarter" idx="45" hasCustomPrompt="1"/>
          </p:nvPr>
        </p:nvSpPr>
        <p:spPr>
          <a:xfrm>
            <a:off x="12224732"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8" name="円/楕円 17"/>
          <p:cNvSpPr/>
          <p:nvPr userDrawn="1"/>
        </p:nvSpPr>
        <p:spPr>
          <a:xfrm>
            <a:off x="152507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7"/>
          <p:cNvSpPr>
            <a:spLocks noGrp="1"/>
          </p:cNvSpPr>
          <p:nvPr>
            <p:ph type="pic" sz="quarter" idx="46" hasCustomPrompt="1"/>
          </p:nvPr>
        </p:nvSpPr>
        <p:spPr>
          <a:xfrm>
            <a:off x="15599757"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6" hasCustomPrompt="1"/>
          </p:nvPr>
        </p:nvSpPr>
        <p:spPr>
          <a:xfrm>
            <a:off x="81728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47" hasCustomPrompt="1"/>
          </p:nvPr>
        </p:nvSpPr>
        <p:spPr>
          <a:xfrm>
            <a:off x="414765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48" hasCustomPrompt="1"/>
          </p:nvPr>
        </p:nvSpPr>
        <p:spPr>
          <a:xfrm>
            <a:off x="752302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49" hasCustomPrompt="1"/>
          </p:nvPr>
        </p:nvSpPr>
        <p:spPr>
          <a:xfrm>
            <a:off x="1085339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50" hasCustomPrompt="1"/>
          </p:nvPr>
        </p:nvSpPr>
        <p:spPr>
          <a:xfrm>
            <a:off x="14305620"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5" hasCustomPrompt="1"/>
          </p:nvPr>
        </p:nvSpPr>
        <p:spPr>
          <a:xfrm>
            <a:off x="8172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51" hasCustomPrompt="1"/>
          </p:nvPr>
        </p:nvSpPr>
        <p:spPr>
          <a:xfrm>
            <a:off x="419265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52" hasCustomPrompt="1"/>
          </p:nvPr>
        </p:nvSpPr>
        <p:spPr>
          <a:xfrm>
            <a:off x="756803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53" hasCustomPrompt="1"/>
          </p:nvPr>
        </p:nvSpPr>
        <p:spPr>
          <a:xfrm>
            <a:off x="1094340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54" hasCustomPrompt="1"/>
          </p:nvPr>
        </p:nvSpPr>
        <p:spPr>
          <a:xfrm>
            <a:off x="143187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4438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2" presetClass="entr" presetSubtype="1" decel="10000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0-#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par>
                          <p:cTn id="42" fill="hold">
                            <p:stCondLst>
                              <p:cond delay="2250"/>
                            </p:stCondLst>
                            <p:childTnLst>
                              <p:par>
                                <p:cTn id="43" presetID="22" presetClass="entr" presetSubtype="8" fill="hold" grpId="0" nodeType="afterEffect">
                                  <p:stCondLst>
                                    <p:cond delay="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2" presetClass="entr" presetSubtype="8" fill="hold" grpId="0" nodeType="afterEffect">
                                  <p:stCondLst>
                                    <p:cond delay="25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425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2" presetClass="entr" presetSubtype="1" decel="10000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0-#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par>
                          <p:cTn id="80" fill="hold">
                            <p:stCondLst>
                              <p:cond delay="4750"/>
                            </p:stCondLst>
                            <p:childTnLst>
                              <p:par>
                                <p:cTn id="81" presetID="22" presetClass="entr" presetSubtype="8"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par>
                          <p:cTn id="84" fill="hold">
                            <p:stCondLst>
                              <p:cond delay="5500"/>
                            </p:stCondLst>
                            <p:childTnLst>
                              <p:par>
                                <p:cTn id="85" presetID="10"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par>
                                <p:cTn id="91" presetID="2" presetClass="entr" presetSubtype="1" decel="10000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0-#ppt_h/2"/>
                                          </p:val>
                                        </p:tav>
                                        <p:tav tm="100000">
                                          <p:val>
                                            <p:strVal val="#ppt_y"/>
                                          </p:val>
                                        </p:tav>
                                      </p:tavLst>
                                    </p:anim>
                                  </p:childTnLst>
                                </p:cTn>
                              </p:par>
                              <p:par>
                                <p:cTn id="95" presetID="2" presetClass="entr" presetSubtype="4" decel="10000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P spid="13" grpId="0"/>
      <p:bldP spid="14" grpId="0" animBg="1"/>
      <p:bldP spid="15" grpId="0"/>
      <p:bldP spid="16" grpId="0" animBg="1"/>
      <p:bldP spid="17" grpId="0"/>
      <p:bldP spid="18" grpId="0" animBg="1"/>
      <p:bldP spid="19" grpId="0"/>
      <p:bldP spid="20" grpId="0">
        <p:tmplLst>
          <p:tmpl>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2" presetClass="entr" presetSubtype="4"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tmplLst>
          <p:tmpl>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tmplLst>
          <p:tmpl>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図プレースホルダー 5"/>
          <p:cNvSpPr>
            <a:spLocks noGrp="1"/>
          </p:cNvSpPr>
          <p:nvPr>
            <p:ph type="pic" sz="quarter" idx="12" hasCustomPrompt="1"/>
          </p:nvPr>
        </p:nvSpPr>
        <p:spPr>
          <a:xfrm>
            <a:off x="-794" y="1903140"/>
            <a:ext cx="18286413" cy="4545506"/>
          </a:xfrm>
        </p:spPr>
        <p:txBody>
          <a:bodyPr/>
          <a:lstStyle>
            <a:lvl1pPr>
              <a:defRPr baseline="0"/>
            </a:lvl1pPr>
          </a:lstStyle>
          <a:p>
            <a:r>
              <a:rPr kumimoji="1" lang="en-US" altLang="ja-JP" dirty="0" smtClean="0"/>
              <a:t>Add an image</a:t>
            </a:r>
            <a:endParaRPr kumimoji="1" lang="ja-JP" altLang="en-US" dirty="0"/>
          </a:p>
        </p:txBody>
      </p:sp>
      <p:sp>
        <p:nvSpPr>
          <p:cNvPr id="10" name="テキスト プレースホルダー 9"/>
          <p:cNvSpPr>
            <a:spLocks noGrp="1"/>
          </p:cNvSpPr>
          <p:nvPr>
            <p:ph type="body" sz="quarter" idx="13" hasCustomPrompt="1"/>
          </p:nvPr>
        </p:nvSpPr>
        <p:spPr>
          <a:xfrm>
            <a:off x="9142413" y="1903413"/>
            <a:ext cx="9144000" cy="4545012"/>
          </a:xfrm>
          <a:solidFill>
            <a:schemeClr val="tx2">
              <a:alpha val="80000"/>
            </a:schemeClr>
          </a:solidFill>
        </p:spPr>
        <p:txBody>
          <a:bodyPr/>
          <a:lstStyle>
            <a:lvl1pPr>
              <a:defRPr baseline="0"/>
            </a:lvl1pPr>
          </a:lstStyle>
          <a:p>
            <a:pPr lvl="0"/>
            <a:r>
              <a:rPr kumimoji="1" lang="en-US" altLang="ja-JP" dirty="0" smtClean="0"/>
              <a:t> </a:t>
            </a:r>
            <a:endParaRPr kumimoji="1" lang="ja-JP" altLang="en-US" dirty="0"/>
          </a:p>
        </p:txBody>
      </p:sp>
      <p:sp>
        <p:nvSpPr>
          <p:cNvPr id="11" name="テキスト プレースホルダー 11"/>
          <p:cNvSpPr>
            <a:spLocks noGrp="1"/>
          </p:cNvSpPr>
          <p:nvPr>
            <p:ph type="body" sz="quarter" idx="16" hasCustomPrompt="1"/>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8" hasCustomPrompt="1"/>
          </p:nvPr>
        </p:nvSpPr>
        <p:spPr>
          <a:xfrm>
            <a:off x="9323226" y="2083160"/>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14" name="テキスト プレースホルダー 9"/>
          <p:cNvSpPr>
            <a:spLocks noGrp="1"/>
          </p:cNvSpPr>
          <p:nvPr>
            <p:ph type="body" sz="quarter" idx="19" hasCustomPrompt="1"/>
          </p:nvPr>
        </p:nvSpPr>
        <p:spPr>
          <a:xfrm>
            <a:off x="10268331" y="2199732"/>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15" name="テキスト プレースホルダー 11"/>
          <p:cNvSpPr>
            <a:spLocks noGrp="1"/>
          </p:cNvSpPr>
          <p:nvPr>
            <p:ph type="body" sz="quarter" idx="20" hasCustomPrompt="1"/>
          </p:nvPr>
        </p:nvSpPr>
        <p:spPr>
          <a:xfrm>
            <a:off x="10403346" y="2173170"/>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1" hasCustomPrompt="1"/>
          </p:nvPr>
        </p:nvSpPr>
        <p:spPr>
          <a:xfrm>
            <a:off x="9323226" y="3091713"/>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17" name="テキスト プレースホルダー 9"/>
          <p:cNvSpPr>
            <a:spLocks noGrp="1"/>
          </p:cNvSpPr>
          <p:nvPr>
            <p:ph type="body" sz="quarter" idx="22" hasCustomPrompt="1"/>
          </p:nvPr>
        </p:nvSpPr>
        <p:spPr>
          <a:xfrm>
            <a:off x="10268331" y="3208285"/>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18" name="テキスト プレースホルダー 11"/>
          <p:cNvSpPr>
            <a:spLocks noGrp="1"/>
          </p:cNvSpPr>
          <p:nvPr>
            <p:ph type="body" sz="quarter" idx="23" hasCustomPrompt="1"/>
          </p:nvPr>
        </p:nvSpPr>
        <p:spPr>
          <a:xfrm>
            <a:off x="10403346" y="3181723"/>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4" hasCustomPrompt="1"/>
          </p:nvPr>
        </p:nvSpPr>
        <p:spPr>
          <a:xfrm>
            <a:off x="9323226" y="410838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20" name="テキスト プレースホルダー 9"/>
          <p:cNvSpPr>
            <a:spLocks noGrp="1"/>
          </p:cNvSpPr>
          <p:nvPr>
            <p:ph type="body" sz="quarter" idx="25" hasCustomPrompt="1"/>
          </p:nvPr>
        </p:nvSpPr>
        <p:spPr>
          <a:xfrm>
            <a:off x="10268331" y="4224957"/>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21" name="テキスト プレースホルダー 11"/>
          <p:cNvSpPr>
            <a:spLocks noGrp="1"/>
          </p:cNvSpPr>
          <p:nvPr>
            <p:ph type="body" sz="quarter" idx="26" hasCustomPrompt="1"/>
          </p:nvPr>
        </p:nvSpPr>
        <p:spPr>
          <a:xfrm>
            <a:off x="10403346" y="419839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7" hasCustomPrompt="1"/>
          </p:nvPr>
        </p:nvSpPr>
        <p:spPr>
          <a:xfrm>
            <a:off x="9323226" y="509849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23" name="テキスト プレースホルダー 9"/>
          <p:cNvSpPr>
            <a:spLocks noGrp="1"/>
          </p:cNvSpPr>
          <p:nvPr>
            <p:ph type="body" sz="quarter" idx="28" hasCustomPrompt="1"/>
          </p:nvPr>
        </p:nvSpPr>
        <p:spPr>
          <a:xfrm>
            <a:off x="10268331" y="5215067"/>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24" name="テキスト プレースホルダー 11"/>
          <p:cNvSpPr>
            <a:spLocks noGrp="1"/>
          </p:cNvSpPr>
          <p:nvPr>
            <p:ph type="body" sz="quarter" idx="29" hasCustomPrompt="1"/>
          </p:nvPr>
        </p:nvSpPr>
        <p:spPr>
          <a:xfrm>
            <a:off x="10403346" y="518850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6688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750"/>
                            </p:stCondLst>
                            <p:childTnLst>
                              <p:par>
                                <p:cTn id="23" presetID="10"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500"/>
                            </p:stCondLst>
                            <p:childTnLst>
                              <p:par>
                                <p:cTn id="33" presetID="10" presetClass="entr" presetSubtype="0" fill="hold" grpId="0" nodeType="after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3250"/>
                            </p:stCondLst>
                            <p:childTnLst>
                              <p:par>
                                <p:cTn id="43" presetID="10" presetClass="entr" presetSubtype="0" fill="hold" grpId="0" nodeType="afterEffect">
                                  <p:stCondLst>
                                    <p:cond delay="2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4000"/>
                            </p:stCondLst>
                            <p:childTnLst>
                              <p:par>
                                <p:cTn id="53" presetID="2" presetClass="entr" presetSubtype="4" decel="100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tmplLst>
          <p:tmpl>
            <p:tnLst>
              <p:par>
                <p:cTn presetID="22" presetClass="entr" presetSubtype="2"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right)">
                      <p:cBhvr>
                        <p:cTn dur="500"/>
                        <p:tgtEl>
                          <p:spTgt spid="10"/>
                        </p:tgtEl>
                      </p:cBhvr>
                    </p:animEffect>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p:tmplLst>
          <p:tmpl>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tmplLst>
          <p:tmpl>
            <p:tnLst>
              <p:par>
                <p:cTn presetID="10" presetClass="entr" presetSubtype="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26" name="グループ化 25"/>
          <p:cNvGrpSpPr/>
          <p:nvPr userDrawn="1"/>
        </p:nvGrpSpPr>
        <p:grpSpPr>
          <a:xfrm>
            <a:off x="7952769" y="2287309"/>
            <a:ext cx="3234708" cy="3259869"/>
            <a:chOff x="3775000" y="2576471"/>
            <a:chExt cx="5088444" cy="5128022"/>
          </a:xfrm>
          <a:solidFill>
            <a:schemeClr val="accent1">
              <a:lumMod val="60000"/>
              <a:lumOff val="40000"/>
            </a:schemeClr>
          </a:solidFill>
        </p:grpSpPr>
        <p:sp>
          <p:nvSpPr>
            <p:cNvPr id="5" name="ドーナツ 4"/>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台形 5"/>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台形 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userDrawn="1"/>
          </p:nvGrpSpPr>
          <p:grpSpPr>
            <a:xfrm rot="8683707">
              <a:off x="5919624" y="2599846"/>
              <a:ext cx="776534" cy="5087308"/>
              <a:chOff x="9953296" y="2728871"/>
              <a:chExt cx="776534" cy="5087308"/>
            </a:xfrm>
            <a:grpFill/>
          </p:grpSpPr>
          <p:sp>
            <p:nvSpPr>
              <p:cNvPr id="11" name="台形 1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台形 1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rot="6486146">
              <a:off x="5930387" y="2598115"/>
              <a:ext cx="776534" cy="5087308"/>
              <a:chOff x="9953296" y="2728871"/>
              <a:chExt cx="776534" cy="5087308"/>
            </a:xfrm>
            <a:grpFill/>
          </p:grpSpPr>
          <p:sp>
            <p:nvSpPr>
              <p:cNvPr id="17" name="台形 1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userDrawn="1"/>
          </p:nvGrpSpPr>
          <p:grpSpPr>
            <a:xfrm rot="4265237">
              <a:off x="5931523" y="2576485"/>
              <a:ext cx="776534" cy="5087308"/>
              <a:chOff x="9953296" y="2728871"/>
              <a:chExt cx="776534" cy="5087308"/>
            </a:xfrm>
            <a:grpFill/>
          </p:grpSpPr>
          <p:sp>
            <p:nvSpPr>
              <p:cNvPr id="20" name="台形 19"/>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台形 20"/>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rot="2213029">
              <a:off x="5911663" y="2617185"/>
              <a:ext cx="776534" cy="5087308"/>
              <a:chOff x="9953296" y="2728871"/>
              <a:chExt cx="776534" cy="5087308"/>
            </a:xfrm>
            <a:grpFill/>
          </p:grpSpPr>
          <p:sp>
            <p:nvSpPr>
              <p:cNvPr id="23" name="台形 2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7" name="グループ化 26"/>
          <p:cNvGrpSpPr/>
          <p:nvPr userDrawn="1"/>
        </p:nvGrpSpPr>
        <p:grpSpPr>
          <a:xfrm>
            <a:off x="10821438" y="4862070"/>
            <a:ext cx="1954027" cy="1969226"/>
            <a:chOff x="3775000" y="2576471"/>
            <a:chExt cx="5088444" cy="5128022"/>
          </a:xfrm>
          <a:solidFill>
            <a:schemeClr val="accent1">
              <a:lumMod val="60000"/>
              <a:lumOff val="40000"/>
            </a:schemeClr>
          </a:solidFill>
        </p:grpSpPr>
        <p:sp>
          <p:nvSpPr>
            <p:cNvPr id="28" name="ドーナツ 27"/>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台形 28"/>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台形 2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userDrawn="1"/>
          </p:nvGrpSpPr>
          <p:grpSpPr>
            <a:xfrm rot="8683707">
              <a:off x="5919624" y="2599846"/>
              <a:ext cx="776534" cy="5087308"/>
              <a:chOff x="9953296" y="2728871"/>
              <a:chExt cx="776534" cy="5087308"/>
            </a:xfrm>
            <a:grpFill/>
          </p:grpSpPr>
          <p:sp>
            <p:nvSpPr>
              <p:cNvPr id="41" name="台形 4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台形 4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userDrawn="1"/>
          </p:nvGrpSpPr>
          <p:grpSpPr>
            <a:xfrm rot="6486146">
              <a:off x="5930387" y="2598115"/>
              <a:ext cx="776534" cy="5087308"/>
              <a:chOff x="9953296" y="2728871"/>
              <a:chExt cx="776534" cy="5087308"/>
            </a:xfrm>
            <a:grpFill/>
          </p:grpSpPr>
          <p:sp>
            <p:nvSpPr>
              <p:cNvPr id="39" name="台形 3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台形 3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rot="4265237">
              <a:off x="5931523" y="2576485"/>
              <a:ext cx="776534" cy="5087308"/>
              <a:chOff x="9953296" y="2728871"/>
              <a:chExt cx="776534" cy="5087308"/>
            </a:xfrm>
            <a:grpFill/>
          </p:grpSpPr>
          <p:sp>
            <p:nvSpPr>
              <p:cNvPr id="37" name="台形 3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台形 3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userDrawn="1"/>
          </p:nvGrpSpPr>
          <p:grpSpPr>
            <a:xfrm rot="2213029">
              <a:off x="5911663" y="2617185"/>
              <a:ext cx="776534" cy="5087308"/>
              <a:chOff x="9953296" y="2728871"/>
              <a:chExt cx="776534" cy="5087308"/>
            </a:xfrm>
            <a:grpFill/>
          </p:grpSpPr>
          <p:sp>
            <p:nvSpPr>
              <p:cNvPr id="35" name="台形 3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台形 3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3" name="グループ化 42"/>
          <p:cNvGrpSpPr/>
          <p:nvPr userDrawn="1"/>
        </p:nvGrpSpPr>
        <p:grpSpPr>
          <a:xfrm>
            <a:off x="6720664" y="5228491"/>
            <a:ext cx="2475236" cy="2494489"/>
            <a:chOff x="3775000" y="2576471"/>
            <a:chExt cx="5088444" cy="5128022"/>
          </a:xfrm>
          <a:solidFill>
            <a:schemeClr val="accent1">
              <a:lumMod val="60000"/>
              <a:lumOff val="40000"/>
            </a:schemeClr>
          </a:solidFill>
        </p:grpSpPr>
        <p:sp>
          <p:nvSpPr>
            <p:cNvPr id="44" name="ドーナツ 43"/>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台形 44"/>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台形 45"/>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userDrawn="1"/>
          </p:nvGrpSpPr>
          <p:grpSpPr>
            <a:xfrm rot="8683707">
              <a:off x="5919624" y="2599846"/>
              <a:ext cx="776534" cy="5087308"/>
              <a:chOff x="9953296" y="2728871"/>
              <a:chExt cx="776534" cy="5087308"/>
            </a:xfrm>
            <a:grpFill/>
          </p:grpSpPr>
          <p:sp>
            <p:nvSpPr>
              <p:cNvPr id="57" name="台形 5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台形 5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userDrawn="1"/>
          </p:nvGrpSpPr>
          <p:grpSpPr>
            <a:xfrm rot="6486146">
              <a:off x="5930387" y="2598115"/>
              <a:ext cx="776534" cy="5087308"/>
              <a:chOff x="9953296" y="2728871"/>
              <a:chExt cx="776534" cy="5087308"/>
            </a:xfrm>
            <a:grpFill/>
          </p:grpSpPr>
          <p:sp>
            <p:nvSpPr>
              <p:cNvPr id="55" name="台形 5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台形 5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userDrawn="1"/>
          </p:nvGrpSpPr>
          <p:grpSpPr>
            <a:xfrm rot="4265237">
              <a:off x="5931523" y="2576485"/>
              <a:ext cx="776534" cy="5087308"/>
              <a:chOff x="9953296" y="2728871"/>
              <a:chExt cx="776534" cy="5087308"/>
            </a:xfrm>
            <a:grpFill/>
          </p:grpSpPr>
          <p:sp>
            <p:nvSpPr>
              <p:cNvPr id="53" name="台形 5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台形 5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userDrawn="1"/>
          </p:nvGrpSpPr>
          <p:grpSpPr>
            <a:xfrm rot="2213029">
              <a:off x="5911663" y="2617185"/>
              <a:ext cx="776534" cy="5087308"/>
              <a:chOff x="9953296" y="2728871"/>
              <a:chExt cx="776534" cy="5087308"/>
            </a:xfrm>
            <a:grpFill/>
          </p:grpSpPr>
          <p:sp>
            <p:nvSpPr>
              <p:cNvPr id="51" name="台形 5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台形 5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9" name="グループ化 58"/>
          <p:cNvGrpSpPr/>
          <p:nvPr userDrawn="1"/>
        </p:nvGrpSpPr>
        <p:grpSpPr>
          <a:xfrm>
            <a:off x="4850094" y="3546320"/>
            <a:ext cx="2368323" cy="2386745"/>
            <a:chOff x="3775000" y="2576471"/>
            <a:chExt cx="5088444" cy="5128022"/>
          </a:xfrm>
          <a:solidFill>
            <a:schemeClr val="accent1">
              <a:lumMod val="60000"/>
              <a:lumOff val="40000"/>
            </a:schemeClr>
          </a:solidFill>
        </p:grpSpPr>
        <p:sp>
          <p:nvSpPr>
            <p:cNvPr id="60" name="ドーナツ 59"/>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台形 60"/>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台形 61"/>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userDrawn="1"/>
          </p:nvGrpSpPr>
          <p:grpSpPr>
            <a:xfrm rot="8683707">
              <a:off x="5919624" y="2599846"/>
              <a:ext cx="776534" cy="5087308"/>
              <a:chOff x="9953296" y="2728871"/>
              <a:chExt cx="776534" cy="5087308"/>
            </a:xfrm>
            <a:grpFill/>
          </p:grpSpPr>
          <p:sp>
            <p:nvSpPr>
              <p:cNvPr id="73" name="台形 7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台形 7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userDrawn="1"/>
          </p:nvGrpSpPr>
          <p:grpSpPr>
            <a:xfrm rot="6486146">
              <a:off x="5930387" y="2598115"/>
              <a:ext cx="776534" cy="5087308"/>
              <a:chOff x="9953296" y="2728871"/>
              <a:chExt cx="776534" cy="5087308"/>
            </a:xfrm>
            <a:grpFill/>
          </p:grpSpPr>
          <p:sp>
            <p:nvSpPr>
              <p:cNvPr id="71" name="台形 7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台形 7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userDrawn="1"/>
          </p:nvGrpSpPr>
          <p:grpSpPr>
            <a:xfrm rot="4265237">
              <a:off x="5931523" y="2576485"/>
              <a:ext cx="776534" cy="5087308"/>
              <a:chOff x="9953296" y="2728871"/>
              <a:chExt cx="776534" cy="5087308"/>
            </a:xfrm>
            <a:grpFill/>
          </p:grpSpPr>
          <p:sp>
            <p:nvSpPr>
              <p:cNvPr id="69" name="台形 6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台形 6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userDrawn="1"/>
          </p:nvGrpSpPr>
          <p:grpSpPr>
            <a:xfrm rot="2213029">
              <a:off x="5911663" y="2617185"/>
              <a:ext cx="776534" cy="5087308"/>
              <a:chOff x="9953296" y="2728871"/>
              <a:chExt cx="776534" cy="5087308"/>
            </a:xfrm>
            <a:grpFill/>
          </p:grpSpPr>
          <p:sp>
            <p:nvSpPr>
              <p:cNvPr id="67" name="台形 6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台形 6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5" name="グループ化 74"/>
          <p:cNvGrpSpPr/>
          <p:nvPr userDrawn="1"/>
        </p:nvGrpSpPr>
        <p:grpSpPr>
          <a:xfrm>
            <a:off x="3068709" y="4765313"/>
            <a:ext cx="2077973" cy="2094136"/>
            <a:chOff x="3775000" y="2576471"/>
            <a:chExt cx="5088444" cy="5128022"/>
          </a:xfrm>
          <a:solidFill>
            <a:schemeClr val="accent1">
              <a:lumMod val="60000"/>
              <a:lumOff val="40000"/>
            </a:schemeClr>
          </a:solidFill>
        </p:grpSpPr>
        <p:sp>
          <p:nvSpPr>
            <p:cNvPr id="76" name="ドーナツ 75"/>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台形 76"/>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台形 77"/>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グループ化 78"/>
            <p:cNvGrpSpPr/>
            <p:nvPr userDrawn="1"/>
          </p:nvGrpSpPr>
          <p:grpSpPr>
            <a:xfrm rot="8683707">
              <a:off x="5919624" y="2599846"/>
              <a:ext cx="776534" cy="5087308"/>
              <a:chOff x="9953296" y="2728871"/>
              <a:chExt cx="776534" cy="5087308"/>
            </a:xfrm>
            <a:grpFill/>
          </p:grpSpPr>
          <p:sp>
            <p:nvSpPr>
              <p:cNvPr id="89" name="台形 8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台形 8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userDrawn="1"/>
          </p:nvGrpSpPr>
          <p:grpSpPr>
            <a:xfrm rot="6486146">
              <a:off x="5930387" y="2598115"/>
              <a:ext cx="776534" cy="5087308"/>
              <a:chOff x="9953296" y="2728871"/>
              <a:chExt cx="776534" cy="5087308"/>
            </a:xfrm>
            <a:grpFill/>
          </p:grpSpPr>
          <p:sp>
            <p:nvSpPr>
              <p:cNvPr id="87" name="台形 8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台形 8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userDrawn="1"/>
          </p:nvGrpSpPr>
          <p:grpSpPr>
            <a:xfrm rot="4265237">
              <a:off x="5931523" y="2576485"/>
              <a:ext cx="776534" cy="5087308"/>
              <a:chOff x="9953296" y="2728871"/>
              <a:chExt cx="776534" cy="5087308"/>
            </a:xfrm>
            <a:grpFill/>
          </p:grpSpPr>
          <p:sp>
            <p:nvSpPr>
              <p:cNvPr id="85" name="台形 8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台形 8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 name="グループ化 81"/>
            <p:cNvGrpSpPr/>
            <p:nvPr userDrawn="1"/>
          </p:nvGrpSpPr>
          <p:grpSpPr>
            <a:xfrm rot="2213029">
              <a:off x="5911663" y="2617185"/>
              <a:ext cx="776534" cy="5087308"/>
              <a:chOff x="9953296" y="2728871"/>
              <a:chExt cx="776534" cy="5087308"/>
            </a:xfrm>
            <a:grpFill/>
          </p:grpSpPr>
          <p:sp>
            <p:nvSpPr>
              <p:cNvPr id="83" name="台形 8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台形 8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1" name="テキスト プレースホルダー 11"/>
          <p:cNvSpPr>
            <a:spLocks noGrp="1"/>
          </p:cNvSpPr>
          <p:nvPr>
            <p:ph type="body" sz="quarter" idx="16" hasCustomPrompt="1"/>
          </p:nvPr>
        </p:nvSpPr>
        <p:spPr>
          <a:xfrm>
            <a:off x="1057972" y="7777592"/>
            <a:ext cx="4294891"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2" name="テキスト プレースホルダー 11"/>
          <p:cNvSpPr>
            <a:spLocks noGrp="1"/>
          </p:cNvSpPr>
          <p:nvPr>
            <p:ph type="body" sz="quarter" idx="17" hasCustomPrompt="1"/>
          </p:nvPr>
        </p:nvSpPr>
        <p:spPr>
          <a:xfrm>
            <a:off x="1057972" y="7236332"/>
            <a:ext cx="4294891"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3" name="テキスト プレースホルダー 11"/>
          <p:cNvSpPr>
            <a:spLocks noGrp="1"/>
          </p:cNvSpPr>
          <p:nvPr>
            <p:ph type="body" sz="quarter" idx="18" hasCustomPrompt="1"/>
          </p:nvPr>
        </p:nvSpPr>
        <p:spPr>
          <a:xfrm>
            <a:off x="805021" y="247340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4" name="テキスト プレースホルダー 11"/>
          <p:cNvSpPr>
            <a:spLocks noGrp="1"/>
          </p:cNvSpPr>
          <p:nvPr>
            <p:ph type="body" sz="quarter" idx="19" hasCustomPrompt="1"/>
          </p:nvPr>
        </p:nvSpPr>
        <p:spPr>
          <a:xfrm>
            <a:off x="805021" y="193214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5" name="テキスト プレースホルダー 11"/>
          <p:cNvSpPr>
            <a:spLocks noGrp="1"/>
          </p:cNvSpPr>
          <p:nvPr>
            <p:ph type="body" sz="quarter" idx="20" hasCustomPrompt="1"/>
          </p:nvPr>
        </p:nvSpPr>
        <p:spPr>
          <a:xfrm>
            <a:off x="13103646" y="5342450"/>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6" name="テキスト プレースホルダー 11"/>
          <p:cNvSpPr>
            <a:spLocks noGrp="1"/>
          </p:cNvSpPr>
          <p:nvPr>
            <p:ph type="body" sz="quarter" idx="21" hasCustomPrompt="1"/>
          </p:nvPr>
        </p:nvSpPr>
        <p:spPr>
          <a:xfrm>
            <a:off x="13103646" y="4801190"/>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7" name="テキスト プレースホルダー 11"/>
          <p:cNvSpPr>
            <a:spLocks noGrp="1"/>
          </p:cNvSpPr>
          <p:nvPr>
            <p:ph type="body" sz="quarter" idx="22" hasCustomPrompt="1"/>
          </p:nvPr>
        </p:nvSpPr>
        <p:spPr>
          <a:xfrm>
            <a:off x="11667139" y="2506057"/>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8" name="テキスト プレースホルダー 11"/>
          <p:cNvSpPr>
            <a:spLocks noGrp="1"/>
          </p:cNvSpPr>
          <p:nvPr>
            <p:ph type="body" sz="quarter" idx="23" hasCustomPrompt="1"/>
          </p:nvPr>
        </p:nvSpPr>
        <p:spPr>
          <a:xfrm>
            <a:off x="11667139" y="1964797"/>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9" name="テキスト プレースホルダー 11"/>
          <p:cNvSpPr>
            <a:spLocks noGrp="1"/>
          </p:cNvSpPr>
          <p:nvPr>
            <p:ph type="body" sz="quarter" idx="24" hasCustomPrompt="1"/>
          </p:nvPr>
        </p:nvSpPr>
        <p:spPr>
          <a:xfrm>
            <a:off x="9341327" y="7815212"/>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00" name="テキスト プレースホルダー 11"/>
          <p:cNvSpPr>
            <a:spLocks noGrp="1"/>
          </p:cNvSpPr>
          <p:nvPr>
            <p:ph type="body" sz="quarter" idx="25" hasCustomPrompt="1"/>
          </p:nvPr>
        </p:nvSpPr>
        <p:spPr>
          <a:xfrm>
            <a:off x="9341327" y="7273952"/>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grpSp>
        <p:nvGrpSpPr>
          <p:cNvPr id="8" name="グループ化 7"/>
          <p:cNvGrpSpPr/>
          <p:nvPr userDrawn="1"/>
        </p:nvGrpSpPr>
        <p:grpSpPr>
          <a:xfrm>
            <a:off x="5214551" y="2965622"/>
            <a:ext cx="894445" cy="1824663"/>
            <a:chOff x="5214551" y="2965622"/>
            <a:chExt cx="894445" cy="1824663"/>
          </a:xfrm>
        </p:grpSpPr>
        <p:sp>
          <p:nvSpPr>
            <p:cNvPr id="108" name="円/楕円 107"/>
            <p:cNvSpPr/>
            <p:nvPr userDrawn="1"/>
          </p:nvSpPr>
          <p:spPr>
            <a:xfrm>
              <a:off x="5948968" y="4630257"/>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userDrawn="1"/>
          </p:nvSpPr>
          <p:spPr>
            <a:xfrm>
              <a:off x="5214551" y="2965622"/>
              <a:ext cx="853068" cy="1729946"/>
            </a:xfrm>
            <a:custGeom>
              <a:avLst/>
              <a:gdLst>
                <a:gd name="connsiteX0" fmla="*/ 803190 w 853068"/>
                <a:gd name="connsiteY0" fmla="*/ 2384854 h 2384854"/>
                <a:gd name="connsiteX1" fmla="*/ 766119 w 853068"/>
                <a:gd name="connsiteY1" fmla="*/ 877329 h 2384854"/>
                <a:gd name="connsiteX2" fmla="*/ 0 w 853068"/>
                <a:gd name="connsiteY2" fmla="*/ 0 h 2384854"/>
              </a:gdLst>
              <a:ahLst/>
              <a:cxnLst>
                <a:cxn ang="0">
                  <a:pos x="connsiteX0" y="connsiteY0"/>
                </a:cxn>
                <a:cxn ang="0">
                  <a:pos x="connsiteX1" y="connsiteY1"/>
                </a:cxn>
                <a:cxn ang="0">
                  <a:pos x="connsiteX2" y="connsiteY2"/>
                </a:cxn>
              </a:cxnLst>
              <a:rect l="l" t="t" r="r" b="b"/>
              <a:pathLst>
                <a:path w="853068" h="2384854">
                  <a:moveTo>
                    <a:pt x="803190" y="2384854"/>
                  </a:moveTo>
                  <a:cubicBezTo>
                    <a:pt x="851587" y="1829829"/>
                    <a:pt x="899984" y="1274805"/>
                    <a:pt x="766119" y="877329"/>
                  </a:cubicBezTo>
                  <a:cubicBezTo>
                    <a:pt x="632254" y="479853"/>
                    <a:pt x="316127" y="239926"/>
                    <a:pt x="0"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9482906" y="2323070"/>
            <a:ext cx="2033591" cy="1655487"/>
            <a:chOff x="9482906" y="2323070"/>
            <a:chExt cx="2033591" cy="1655487"/>
          </a:xfrm>
        </p:grpSpPr>
        <p:sp>
          <p:nvSpPr>
            <p:cNvPr id="106" name="円/楕円 105"/>
            <p:cNvSpPr/>
            <p:nvPr userDrawn="1"/>
          </p:nvSpPr>
          <p:spPr>
            <a:xfrm>
              <a:off x="9482906" y="3818529"/>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userDrawn="1"/>
          </p:nvSpPr>
          <p:spPr>
            <a:xfrm>
              <a:off x="9564130" y="2323070"/>
              <a:ext cx="1952367" cy="1544595"/>
            </a:xfrm>
            <a:custGeom>
              <a:avLst/>
              <a:gdLst>
                <a:gd name="connsiteX0" fmla="*/ 0 w 1952367"/>
                <a:gd name="connsiteY0" fmla="*/ 1544595 h 1544595"/>
                <a:gd name="connsiteX1" fmla="*/ 642551 w 1952367"/>
                <a:gd name="connsiteY1" fmla="*/ 308919 h 1544595"/>
                <a:gd name="connsiteX2" fmla="*/ 1952367 w 1952367"/>
                <a:gd name="connsiteY2" fmla="*/ 0 h 1544595"/>
              </a:gdLst>
              <a:ahLst/>
              <a:cxnLst>
                <a:cxn ang="0">
                  <a:pos x="connsiteX0" y="connsiteY0"/>
                </a:cxn>
                <a:cxn ang="0">
                  <a:pos x="connsiteX1" y="connsiteY1"/>
                </a:cxn>
                <a:cxn ang="0">
                  <a:pos x="connsiteX2" y="connsiteY2"/>
                </a:cxn>
              </a:cxnLst>
              <a:rect l="l" t="t" r="r" b="b"/>
              <a:pathLst>
                <a:path w="1952367" h="1544595">
                  <a:moveTo>
                    <a:pt x="0" y="1544595"/>
                  </a:moveTo>
                  <a:cubicBezTo>
                    <a:pt x="158578" y="1055473"/>
                    <a:pt x="317157" y="566351"/>
                    <a:pt x="642551" y="308919"/>
                  </a:cubicBezTo>
                  <a:cubicBezTo>
                    <a:pt x="967945" y="51487"/>
                    <a:pt x="1460156" y="25743"/>
                    <a:pt x="1952367"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userDrawn="1"/>
        </p:nvGrpSpPr>
        <p:grpSpPr>
          <a:xfrm>
            <a:off x="1977081" y="5726081"/>
            <a:ext cx="2206001" cy="1440838"/>
            <a:chOff x="1977081" y="5726081"/>
            <a:chExt cx="2206001" cy="1440838"/>
          </a:xfrm>
        </p:grpSpPr>
        <p:sp>
          <p:nvSpPr>
            <p:cNvPr id="103" name="円/楕円 102"/>
            <p:cNvSpPr/>
            <p:nvPr userDrawn="1"/>
          </p:nvSpPr>
          <p:spPr>
            <a:xfrm>
              <a:off x="4023054" y="5726081"/>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userDrawn="1"/>
          </p:nvSpPr>
          <p:spPr>
            <a:xfrm>
              <a:off x="1977081" y="5807676"/>
              <a:ext cx="2075935" cy="1359243"/>
            </a:xfrm>
            <a:custGeom>
              <a:avLst/>
              <a:gdLst>
                <a:gd name="connsiteX0" fmla="*/ 2075935 w 2075935"/>
                <a:gd name="connsiteY0" fmla="*/ 0 h 1359243"/>
                <a:gd name="connsiteX1" fmla="*/ 778476 w 2075935"/>
                <a:gd name="connsiteY1" fmla="*/ 358346 h 1359243"/>
                <a:gd name="connsiteX2" fmla="*/ 0 w 2075935"/>
                <a:gd name="connsiteY2" fmla="*/ 1359243 h 1359243"/>
              </a:gdLst>
              <a:ahLst/>
              <a:cxnLst>
                <a:cxn ang="0">
                  <a:pos x="connsiteX0" y="connsiteY0"/>
                </a:cxn>
                <a:cxn ang="0">
                  <a:pos x="connsiteX1" y="connsiteY1"/>
                </a:cxn>
                <a:cxn ang="0">
                  <a:pos x="connsiteX2" y="connsiteY2"/>
                </a:cxn>
              </a:cxnLst>
              <a:rect l="l" t="t" r="r" b="b"/>
              <a:pathLst>
                <a:path w="2075935" h="1359243">
                  <a:moveTo>
                    <a:pt x="2075935" y="0"/>
                  </a:moveTo>
                  <a:cubicBezTo>
                    <a:pt x="1600200" y="65903"/>
                    <a:pt x="1124465" y="131806"/>
                    <a:pt x="778476" y="358346"/>
                  </a:cubicBezTo>
                  <a:cubicBezTo>
                    <a:pt x="432487" y="584886"/>
                    <a:pt x="216243" y="972064"/>
                    <a:pt x="0" y="1359243"/>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userDrawn="1"/>
        </p:nvGrpSpPr>
        <p:grpSpPr>
          <a:xfrm>
            <a:off x="7872755" y="6385186"/>
            <a:ext cx="1431883" cy="1214219"/>
            <a:chOff x="7872755" y="6385186"/>
            <a:chExt cx="1431883" cy="1214219"/>
          </a:xfrm>
        </p:grpSpPr>
        <p:sp>
          <p:nvSpPr>
            <p:cNvPr id="105" name="円/楕円 104"/>
            <p:cNvSpPr/>
            <p:nvPr userDrawn="1"/>
          </p:nvSpPr>
          <p:spPr>
            <a:xfrm>
              <a:off x="7872755" y="6385186"/>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userDrawn="1"/>
          </p:nvSpPr>
          <p:spPr>
            <a:xfrm>
              <a:off x="7970108" y="6524368"/>
              <a:ext cx="1334530" cy="1075037"/>
            </a:xfrm>
            <a:custGeom>
              <a:avLst/>
              <a:gdLst>
                <a:gd name="connsiteX0" fmla="*/ 0 w 1334530"/>
                <a:gd name="connsiteY0" fmla="*/ 0 h 1075037"/>
                <a:gd name="connsiteX1" fmla="*/ 494270 w 1334530"/>
                <a:gd name="connsiteY1" fmla="*/ 790832 h 1075037"/>
                <a:gd name="connsiteX2" fmla="*/ 1334530 w 1334530"/>
                <a:gd name="connsiteY2" fmla="*/ 1075037 h 1075037"/>
              </a:gdLst>
              <a:ahLst/>
              <a:cxnLst>
                <a:cxn ang="0">
                  <a:pos x="connsiteX0" y="connsiteY0"/>
                </a:cxn>
                <a:cxn ang="0">
                  <a:pos x="connsiteX1" y="connsiteY1"/>
                </a:cxn>
                <a:cxn ang="0">
                  <a:pos x="connsiteX2" y="connsiteY2"/>
                </a:cxn>
              </a:cxnLst>
              <a:rect l="l" t="t" r="r" b="b"/>
              <a:pathLst>
                <a:path w="1334530" h="1075037">
                  <a:moveTo>
                    <a:pt x="0" y="0"/>
                  </a:moveTo>
                  <a:cubicBezTo>
                    <a:pt x="135924" y="305829"/>
                    <a:pt x="271848" y="611659"/>
                    <a:pt x="494270" y="790832"/>
                  </a:cubicBezTo>
                  <a:cubicBezTo>
                    <a:pt x="716692" y="970005"/>
                    <a:pt x="1025611" y="1022521"/>
                    <a:pt x="1334530" y="1075037"/>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11714086" y="5075269"/>
            <a:ext cx="1322292" cy="852587"/>
            <a:chOff x="11714086" y="5075269"/>
            <a:chExt cx="1322292" cy="852587"/>
          </a:xfrm>
        </p:grpSpPr>
        <p:sp>
          <p:nvSpPr>
            <p:cNvPr id="107" name="円/楕円 106"/>
            <p:cNvSpPr/>
            <p:nvPr userDrawn="1"/>
          </p:nvSpPr>
          <p:spPr>
            <a:xfrm>
              <a:off x="11714086" y="5767828"/>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userDrawn="1"/>
          </p:nvSpPr>
          <p:spPr>
            <a:xfrm>
              <a:off x="11813059" y="5075269"/>
              <a:ext cx="1223319" cy="757120"/>
            </a:xfrm>
            <a:custGeom>
              <a:avLst/>
              <a:gdLst>
                <a:gd name="connsiteX0" fmla="*/ 0 w 1223319"/>
                <a:gd name="connsiteY0" fmla="*/ 757120 h 757120"/>
                <a:gd name="connsiteX1" fmla="*/ 593125 w 1223319"/>
                <a:gd name="connsiteY1" fmla="*/ 114569 h 757120"/>
                <a:gd name="connsiteX2" fmla="*/ 1223319 w 1223319"/>
                <a:gd name="connsiteY2" fmla="*/ 3358 h 757120"/>
              </a:gdLst>
              <a:ahLst/>
              <a:cxnLst>
                <a:cxn ang="0">
                  <a:pos x="connsiteX0" y="connsiteY0"/>
                </a:cxn>
                <a:cxn ang="0">
                  <a:pos x="connsiteX1" y="connsiteY1"/>
                </a:cxn>
                <a:cxn ang="0">
                  <a:pos x="connsiteX2" y="connsiteY2"/>
                </a:cxn>
              </a:cxnLst>
              <a:rect l="l" t="t" r="r" b="b"/>
              <a:pathLst>
                <a:path w="1223319" h="757120">
                  <a:moveTo>
                    <a:pt x="0" y="757120"/>
                  </a:moveTo>
                  <a:cubicBezTo>
                    <a:pt x="194619" y="498658"/>
                    <a:pt x="389239" y="240196"/>
                    <a:pt x="593125" y="114569"/>
                  </a:cubicBezTo>
                  <a:cubicBezTo>
                    <a:pt x="797011" y="-11058"/>
                    <a:pt x="1010165" y="-3850"/>
                    <a:pt x="1223319" y="3358"/>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88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 calcmode="lin" valueType="num">
                                      <p:cBhvr>
                                        <p:cTn id="9" dur="500" fill="hold"/>
                                        <p:tgtEl>
                                          <p:spTgt spid="75"/>
                                        </p:tgtEl>
                                        <p:attrNameLst>
                                          <p:attrName>style.rotation</p:attrName>
                                        </p:attrNameLst>
                                      </p:cBhvr>
                                      <p:tavLst>
                                        <p:tav tm="0">
                                          <p:val>
                                            <p:fltVal val="360"/>
                                          </p:val>
                                        </p:tav>
                                        <p:tav tm="100000">
                                          <p:val>
                                            <p:fltVal val="0"/>
                                          </p:val>
                                        </p:tav>
                                      </p:tavLst>
                                    </p:anim>
                                    <p:animEffect transition="in" filter="fade">
                                      <p:cBhvr>
                                        <p:cTn id="10" dur="500"/>
                                        <p:tgtEl>
                                          <p:spTgt spid="75"/>
                                        </p:tgtEl>
                                      </p:cBhvr>
                                    </p:animEffect>
                                  </p:childTnLst>
                                </p:cTn>
                              </p:par>
                              <p:par>
                                <p:cTn id="11" presetID="22" presetClass="entr" presetSubtype="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childTnLst>
                          </p:cTn>
                        </p:par>
                        <p:par>
                          <p:cTn id="21" fill="hold">
                            <p:stCondLst>
                              <p:cond delay="1000"/>
                            </p:stCondLst>
                            <p:childTnLst>
                              <p:par>
                                <p:cTn id="22" presetID="49" presetClass="entr" presetSubtype="0" decel="100000" fill="hold" nodeType="afterEffect">
                                  <p:stCondLst>
                                    <p:cond delay="250"/>
                                  </p:stCondLst>
                                  <p:childTnLst>
                                    <p:set>
                                      <p:cBhvr>
                                        <p:cTn id="23" dur="1" fill="hold">
                                          <p:stCondLst>
                                            <p:cond delay="0"/>
                                          </p:stCondLst>
                                        </p:cTn>
                                        <p:tgtEl>
                                          <p:spTgt spid="59"/>
                                        </p:tgtEl>
                                        <p:attrNameLst>
                                          <p:attrName>style.visibility</p:attrName>
                                        </p:attrNameLst>
                                      </p:cBhvr>
                                      <p:to>
                                        <p:strVal val="visible"/>
                                      </p:to>
                                    </p:set>
                                    <p:anim calcmode="lin" valueType="num">
                                      <p:cBhvr>
                                        <p:cTn id="24" dur="500" fill="hold"/>
                                        <p:tgtEl>
                                          <p:spTgt spid="59"/>
                                        </p:tgtEl>
                                        <p:attrNameLst>
                                          <p:attrName>ppt_w</p:attrName>
                                        </p:attrNameLst>
                                      </p:cBhvr>
                                      <p:tavLst>
                                        <p:tav tm="0">
                                          <p:val>
                                            <p:fltVal val="0"/>
                                          </p:val>
                                        </p:tav>
                                        <p:tav tm="100000">
                                          <p:val>
                                            <p:strVal val="#ppt_w"/>
                                          </p:val>
                                        </p:tav>
                                      </p:tavLst>
                                    </p:anim>
                                    <p:anim calcmode="lin" valueType="num">
                                      <p:cBhvr>
                                        <p:cTn id="25" dur="500" fill="hold"/>
                                        <p:tgtEl>
                                          <p:spTgt spid="59"/>
                                        </p:tgtEl>
                                        <p:attrNameLst>
                                          <p:attrName>ppt_h</p:attrName>
                                        </p:attrNameLst>
                                      </p:cBhvr>
                                      <p:tavLst>
                                        <p:tav tm="0">
                                          <p:val>
                                            <p:fltVal val="0"/>
                                          </p:val>
                                        </p:tav>
                                        <p:tav tm="100000">
                                          <p:val>
                                            <p:strVal val="#ppt_h"/>
                                          </p:val>
                                        </p:tav>
                                      </p:tavLst>
                                    </p:anim>
                                    <p:anim calcmode="lin" valueType="num">
                                      <p:cBhvr>
                                        <p:cTn id="26" dur="500" fill="hold"/>
                                        <p:tgtEl>
                                          <p:spTgt spid="59"/>
                                        </p:tgtEl>
                                        <p:attrNameLst>
                                          <p:attrName>style.rotation</p:attrName>
                                        </p:attrNameLst>
                                      </p:cBhvr>
                                      <p:tavLst>
                                        <p:tav tm="0">
                                          <p:val>
                                            <p:fltVal val="360"/>
                                          </p:val>
                                        </p:tav>
                                        <p:tav tm="100000">
                                          <p:val>
                                            <p:fltVal val="0"/>
                                          </p:val>
                                        </p:tav>
                                      </p:tavLst>
                                    </p:anim>
                                    <p:animEffect transition="in" filter="fade">
                                      <p:cBhvr>
                                        <p:cTn id="27" dur="500"/>
                                        <p:tgtEl>
                                          <p:spTgt spid="59"/>
                                        </p:tgtEl>
                                      </p:cBhvr>
                                    </p:animEffect>
                                  </p:childTnLst>
                                </p:cTn>
                              </p:par>
                              <p:par>
                                <p:cTn id="28" presetID="22" presetClass="entr" presetSubtype="4" fill="hold" nodeType="withEffect">
                                  <p:stCondLst>
                                    <p:cond delay="25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par>
                          <p:cTn id="38" fill="hold">
                            <p:stCondLst>
                              <p:cond delay="2250"/>
                            </p:stCondLst>
                            <p:childTnLst>
                              <p:par>
                                <p:cTn id="39" presetID="49" presetClass="entr" presetSubtype="0" decel="100000" fill="hold" nodeType="afterEffect">
                                  <p:stCondLst>
                                    <p:cond delay="25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 calcmode="lin" valueType="num">
                                      <p:cBhvr>
                                        <p:cTn id="43" dur="500" fill="hold"/>
                                        <p:tgtEl>
                                          <p:spTgt spid="43"/>
                                        </p:tgtEl>
                                        <p:attrNameLst>
                                          <p:attrName>style.rotation</p:attrName>
                                        </p:attrNameLst>
                                      </p:cBhvr>
                                      <p:tavLst>
                                        <p:tav tm="0">
                                          <p:val>
                                            <p:fltVal val="360"/>
                                          </p:val>
                                        </p:tav>
                                        <p:tav tm="100000">
                                          <p:val>
                                            <p:fltVal val="0"/>
                                          </p:val>
                                        </p:tav>
                                      </p:tavLst>
                                    </p:anim>
                                    <p:animEffect transition="in" filter="fade">
                                      <p:cBhvr>
                                        <p:cTn id="44" dur="500"/>
                                        <p:tgtEl>
                                          <p:spTgt spid="43"/>
                                        </p:tgtEl>
                                      </p:cBhvr>
                                    </p:animEffect>
                                  </p:childTnLst>
                                </p:cTn>
                              </p:par>
                              <p:par>
                                <p:cTn id="45" presetID="22" presetClass="entr" presetSubtype="1" fill="hold" nodeType="withEffect">
                                  <p:stCondLst>
                                    <p:cond delay="25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500"/>
                                        <p:tgtEl>
                                          <p:spTgt spid="10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par>
                          <p:cTn id="55" fill="hold">
                            <p:stCondLst>
                              <p:cond delay="3500"/>
                            </p:stCondLst>
                            <p:childTnLst>
                              <p:par>
                                <p:cTn id="56" presetID="49" presetClass="entr" presetSubtype="0" decel="100000" fill="hold" nodeType="afterEffect">
                                  <p:stCondLst>
                                    <p:cond delay="25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 calcmode="lin" valueType="num">
                                      <p:cBhvr>
                                        <p:cTn id="60" dur="500" fill="hold"/>
                                        <p:tgtEl>
                                          <p:spTgt spid="26"/>
                                        </p:tgtEl>
                                        <p:attrNameLst>
                                          <p:attrName>style.rotation</p:attrName>
                                        </p:attrNameLst>
                                      </p:cBhvr>
                                      <p:tavLst>
                                        <p:tav tm="0">
                                          <p:val>
                                            <p:fltVal val="360"/>
                                          </p:val>
                                        </p:tav>
                                        <p:tav tm="100000">
                                          <p:val>
                                            <p:fltVal val="0"/>
                                          </p:val>
                                        </p:tav>
                                      </p:tavLst>
                                    </p:anim>
                                    <p:animEffect transition="in" filter="fade">
                                      <p:cBhvr>
                                        <p:cTn id="61" dur="500"/>
                                        <p:tgtEl>
                                          <p:spTgt spid="26"/>
                                        </p:tgtEl>
                                      </p:cBhvr>
                                    </p:animEffect>
                                  </p:childTnLst>
                                </p:cTn>
                              </p:par>
                              <p:par>
                                <p:cTn id="62" presetID="22" presetClass="entr" presetSubtype="8" fill="hold" nodeType="withEffect">
                                  <p:stCondLst>
                                    <p:cond delay="25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4250"/>
                            </p:stCondLst>
                            <p:childTnLst>
                              <p:par>
                                <p:cTn id="66" presetID="10" presetClass="entr" presetSubtype="0" fill="hold" grpId="0" nodeType="after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500"/>
                                        <p:tgtEl>
                                          <p:spTgt spid="9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fade">
                                      <p:cBhvr>
                                        <p:cTn id="71" dur="500"/>
                                        <p:tgtEl>
                                          <p:spTgt spid="97"/>
                                        </p:tgtEl>
                                      </p:cBhvr>
                                    </p:animEffect>
                                  </p:childTnLst>
                                </p:cTn>
                              </p:par>
                            </p:childTnLst>
                          </p:cTn>
                        </p:par>
                        <p:par>
                          <p:cTn id="72" fill="hold">
                            <p:stCondLst>
                              <p:cond delay="4750"/>
                            </p:stCondLst>
                            <p:childTnLst>
                              <p:par>
                                <p:cTn id="73" presetID="49" presetClass="entr" presetSubtype="0" decel="100000" fill="hold" nodeType="afterEffect">
                                  <p:stCondLst>
                                    <p:cond delay="25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 calcmode="lin" valueType="num">
                                      <p:cBhvr>
                                        <p:cTn id="77" dur="500" fill="hold"/>
                                        <p:tgtEl>
                                          <p:spTgt spid="27"/>
                                        </p:tgtEl>
                                        <p:attrNameLst>
                                          <p:attrName>style.rotation</p:attrName>
                                        </p:attrNameLst>
                                      </p:cBhvr>
                                      <p:tavLst>
                                        <p:tav tm="0">
                                          <p:val>
                                            <p:fltVal val="360"/>
                                          </p:val>
                                        </p:tav>
                                        <p:tav tm="100000">
                                          <p:val>
                                            <p:fltVal val="0"/>
                                          </p:val>
                                        </p:tav>
                                      </p:tavLst>
                                    </p:anim>
                                    <p:animEffect transition="in" filter="fade">
                                      <p:cBhvr>
                                        <p:cTn id="78" dur="500"/>
                                        <p:tgtEl>
                                          <p:spTgt spid="27"/>
                                        </p:tgtEl>
                                      </p:cBhvr>
                                    </p:animEffect>
                                  </p:childTnLst>
                                </p:cTn>
                              </p:par>
                              <p:par>
                                <p:cTn id="79" presetID="22" presetClass="entr" presetSubtype="8" fill="hold" nodeType="withEffect">
                                  <p:stCondLst>
                                    <p:cond delay="25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par>
                          <p:cTn id="82" fill="hold">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500"/>
                                        <p:tgtEl>
                                          <p:spTgt spid="9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fade">
                                      <p:cBhvr>
                                        <p:cTn id="8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tmplLst>
          <p:tmpl>
            <p:tnLst>
              <p:par>
                <p:cTn presetID="10"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p:tmplLst>
          <p:tmpl>
            <p:tnLst>
              <p:par>
                <p:cTn presetID="10" presetClass="entr" presetSubtype="0"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p:tmplLst>
          <p:tmpl>
            <p:tnLst>
              <p:par>
                <p:cTn presetID="10" presetClass="entr" presetSubtype="0"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p:tmplLst>
          <p:tmpl>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p:tmplLst>
          <p:tmpl>
            <p:tnLst>
              <p:par>
                <p:cTn presetID="10" presetClass="entr" presetSubtype="0" fill="hold" nodeType="with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p:tmplLst>
          <p:tmpl>
            <p:tnLst>
              <p:par>
                <p:cTn presetID="10" presetClass="entr" presetSubtype="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p:tmplLst>
          <p:tmpl>
            <p:tnLst>
              <p:par>
                <p:cTn presetID="10"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8" grpId="0">
        <p:tmplLst>
          <p:tmpl>
            <p:tnLst>
              <p:par>
                <p:cTn presetID="10" presetClass="entr" presetSubtype="0"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p:tmplLst>
          <p:tmpl>
            <p:tnLst>
              <p:par>
                <p:cTn presetID="10" presetClass="entr" presetSubtype="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p:tmplLst>
          <p:tmpl>
            <p:tnLst>
              <p:par>
                <p:cTn presetID="10" presetClass="entr" presetSubtype="0"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13" name="グループ化 12"/>
          <p:cNvGrpSpPr/>
          <p:nvPr userDrawn="1"/>
        </p:nvGrpSpPr>
        <p:grpSpPr>
          <a:xfrm>
            <a:off x="1582365" y="1826282"/>
            <a:ext cx="4545506" cy="562130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36" hasCustomPrompt="1"/>
          </p:nvPr>
        </p:nvSpPr>
        <p:spPr>
          <a:xfrm>
            <a:off x="1582365" y="1817885"/>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37" hasCustomPrompt="1"/>
          </p:nvPr>
        </p:nvSpPr>
        <p:spPr>
          <a:xfrm>
            <a:off x="1582364" y="6907531"/>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38" hasCustomPrompt="1"/>
          </p:nvPr>
        </p:nvSpPr>
        <p:spPr>
          <a:xfrm>
            <a:off x="1582366" y="2591088"/>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17" name="ホームベース 16"/>
          <p:cNvSpPr/>
          <p:nvPr userDrawn="1"/>
        </p:nvSpPr>
        <p:spPr>
          <a:xfrm>
            <a:off x="1798874"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11"/>
          <p:cNvSpPr>
            <a:spLocks noGrp="1"/>
          </p:cNvSpPr>
          <p:nvPr>
            <p:ph type="body" sz="quarter" idx="39" hasCustomPrompt="1"/>
          </p:nvPr>
        </p:nvSpPr>
        <p:spPr>
          <a:xfrm>
            <a:off x="2158915" y="4166263"/>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19" name="ホームベース 18"/>
          <p:cNvSpPr/>
          <p:nvPr userDrawn="1"/>
        </p:nvSpPr>
        <p:spPr>
          <a:xfrm>
            <a:off x="1798874"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プレースホルダー 11"/>
          <p:cNvSpPr>
            <a:spLocks noGrp="1"/>
          </p:cNvSpPr>
          <p:nvPr>
            <p:ph type="body" sz="quarter" idx="40" hasCustomPrompt="1"/>
          </p:nvPr>
        </p:nvSpPr>
        <p:spPr>
          <a:xfrm>
            <a:off x="2158915" y="486072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1" name="ホームベース 20"/>
          <p:cNvSpPr/>
          <p:nvPr userDrawn="1"/>
        </p:nvSpPr>
        <p:spPr>
          <a:xfrm>
            <a:off x="1798874"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11"/>
          <p:cNvSpPr>
            <a:spLocks noGrp="1"/>
          </p:cNvSpPr>
          <p:nvPr>
            <p:ph type="body" sz="quarter" idx="41" hasCustomPrompt="1"/>
          </p:nvPr>
        </p:nvSpPr>
        <p:spPr>
          <a:xfrm>
            <a:off x="2158915" y="5536548"/>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3" name="ホームベース 22"/>
          <p:cNvSpPr/>
          <p:nvPr userDrawn="1"/>
        </p:nvSpPr>
        <p:spPr>
          <a:xfrm>
            <a:off x="1798874"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プレースホルダー 11"/>
          <p:cNvSpPr>
            <a:spLocks noGrp="1"/>
          </p:cNvSpPr>
          <p:nvPr>
            <p:ph type="body" sz="quarter" idx="42" hasCustomPrompt="1"/>
          </p:nvPr>
        </p:nvSpPr>
        <p:spPr>
          <a:xfrm>
            <a:off x="2158915" y="621399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25" name="グループ化 24"/>
          <p:cNvGrpSpPr/>
          <p:nvPr userDrawn="1"/>
        </p:nvGrpSpPr>
        <p:grpSpPr>
          <a:xfrm>
            <a:off x="6869660" y="1830319"/>
            <a:ext cx="4545506" cy="562130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43" hasCustomPrompt="1"/>
          </p:nvPr>
        </p:nvSpPr>
        <p:spPr>
          <a:xfrm>
            <a:off x="6869660" y="1821922"/>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44" hasCustomPrompt="1"/>
          </p:nvPr>
        </p:nvSpPr>
        <p:spPr>
          <a:xfrm>
            <a:off x="6869659" y="6911568"/>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45" hasCustomPrompt="1"/>
          </p:nvPr>
        </p:nvSpPr>
        <p:spPr>
          <a:xfrm>
            <a:off x="6869661" y="2595125"/>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32" name="ホームベース 31"/>
          <p:cNvSpPr/>
          <p:nvPr userDrawn="1"/>
        </p:nvSpPr>
        <p:spPr>
          <a:xfrm>
            <a:off x="7086169"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46" hasCustomPrompt="1"/>
          </p:nvPr>
        </p:nvSpPr>
        <p:spPr>
          <a:xfrm>
            <a:off x="7446210" y="417030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4" name="ホームベース 33"/>
          <p:cNvSpPr/>
          <p:nvPr userDrawn="1"/>
        </p:nvSpPr>
        <p:spPr>
          <a:xfrm>
            <a:off x="7086169"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47" hasCustomPrompt="1"/>
          </p:nvPr>
        </p:nvSpPr>
        <p:spPr>
          <a:xfrm>
            <a:off x="7446210" y="48647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6" name="ホームベース 35"/>
          <p:cNvSpPr/>
          <p:nvPr userDrawn="1"/>
        </p:nvSpPr>
        <p:spPr>
          <a:xfrm>
            <a:off x="7086169"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テキスト プレースホルダー 11"/>
          <p:cNvSpPr>
            <a:spLocks noGrp="1"/>
          </p:cNvSpPr>
          <p:nvPr>
            <p:ph type="body" sz="quarter" idx="48" hasCustomPrompt="1"/>
          </p:nvPr>
        </p:nvSpPr>
        <p:spPr>
          <a:xfrm>
            <a:off x="7446210" y="554058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8" name="ホームベース 37"/>
          <p:cNvSpPr/>
          <p:nvPr userDrawn="1"/>
        </p:nvSpPr>
        <p:spPr>
          <a:xfrm>
            <a:off x="7086169"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プレースホルダー 11"/>
          <p:cNvSpPr>
            <a:spLocks noGrp="1"/>
          </p:cNvSpPr>
          <p:nvPr>
            <p:ph type="body" sz="quarter" idx="49" hasCustomPrompt="1"/>
          </p:nvPr>
        </p:nvSpPr>
        <p:spPr>
          <a:xfrm>
            <a:off x="7446210" y="621802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40" name="グループ化 39"/>
          <p:cNvGrpSpPr/>
          <p:nvPr userDrawn="1"/>
        </p:nvGrpSpPr>
        <p:grpSpPr>
          <a:xfrm>
            <a:off x="12158542" y="1812181"/>
            <a:ext cx="4545506" cy="5621309"/>
            <a:chOff x="1582365" y="2308464"/>
            <a:chExt cx="4545506" cy="5621309"/>
          </a:xfrm>
        </p:grpSpPr>
        <p:sp>
          <p:nvSpPr>
            <p:cNvPr id="41" name="角丸四角形 40"/>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正方形/長方形 42"/>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4" name="テキスト プレースホルダー 11"/>
          <p:cNvSpPr>
            <a:spLocks noGrp="1"/>
          </p:cNvSpPr>
          <p:nvPr>
            <p:ph type="body" sz="quarter" idx="50" hasCustomPrompt="1"/>
          </p:nvPr>
        </p:nvSpPr>
        <p:spPr>
          <a:xfrm>
            <a:off x="12158542" y="1803784"/>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51" hasCustomPrompt="1"/>
          </p:nvPr>
        </p:nvSpPr>
        <p:spPr>
          <a:xfrm>
            <a:off x="12158541" y="6893430"/>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52" hasCustomPrompt="1"/>
          </p:nvPr>
        </p:nvSpPr>
        <p:spPr>
          <a:xfrm>
            <a:off x="12158543" y="2576987"/>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47" name="ホームベース 46"/>
          <p:cNvSpPr/>
          <p:nvPr userDrawn="1"/>
        </p:nvSpPr>
        <p:spPr>
          <a:xfrm>
            <a:off x="12375051" y="42646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テキスト プレースホルダー 11"/>
          <p:cNvSpPr>
            <a:spLocks noGrp="1"/>
          </p:cNvSpPr>
          <p:nvPr>
            <p:ph type="body" sz="quarter" idx="53" hasCustomPrompt="1"/>
          </p:nvPr>
        </p:nvSpPr>
        <p:spPr>
          <a:xfrm>
            <a:off x="12735092" y="41521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49" name="ホームベース 48"/>
          <p:cNvSpPr/>
          <p:nvPr userDrawn="1"/>
        </p:nvSpPr>
        <p:spPr>
          <a:xfrm>
            <a:off x="12375051" y="49591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テキスト プレースホルダー 11"/>
          <p:cNvSpPr>
            <a:spLocks noGrp="1"/>
          </p:cNvSpPr>
          <p:nvPr>
            <p:ph type="body" sz="quarter" idx="54" hasCustomPrompt="1"/>
          </p:nvPr>
        </p:nvSpPr>
        <p:spPr>
          <a:xfrm>
            <a:off x="12735092" y="4846624"/>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51" name="ホームベース 50"/>
          <p:cNvSpPr/>
          <p:nvPr userDrawn="1"/>
        </p:nvSpPr>
        <p:spPr>
          <a:xfrm>
            <a:off x="12375051" y="56349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テキスト プレースホルダー 11"/>
          <p:cNvSpPr>
            <a:spLocks noGrp="1"/>
          </p:cNvSpPr>
          <p:nvPr>
            <p:ph type="body" sz="quarter" idx="55" hasCustomPrompt="1"/>
          </p:nvPr>
        </p:nvSpPr>
        <p:spPr>
          <a:xfrm>
            <a:off x="12735092" y="552244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53" name="ホームベース 52"/>
          <p:cNvSpPr/>
          <p:nvPr userDrawn="1"/>
        </p:nvSpPr>
        <p:spPr>
          <a:xfrm>
            <a:off x="12375051" y="63124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テキスト プレースホルダー 11"/>
          <p:cNvSpPr>
            <a:spLocks noGrp="1"/>
          </p:cNvSpPr>
          <p:nvPr>
            <p:ph type="body" sz="quarter" idx="56" hasCustomPrompt="1"/>
          </p:nvPr>
        </p:nvSpPr>
        <p:spPr>
          <a:xfrm>
            <a:off x="12735092" y="6199889"/>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cxnSp>
        <p:nvCxnSpPr>
          <p:cNvPr id="55" name="直線コネクタ 54"/>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91524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p:cTn id="1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5">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p:cTn id="2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6">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500"/>
                                        <p:tgtEl>
                                          <p:spTgt spid="2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childTnLst>
                          </p:cTn>
                        </p:par>
                        <p:par>
                          <p:cTn id="50" fill="hold">
                            <p:stCondLst>
                              <p:cond delay="1000"/>
                            </p:stCondLst>
                            <p:childTnLst>
                              <p:par>
                                <p:cTn id="51" presetID="53" presetClass="entr" presetSubtype="16" fill="hold" nodeType="afterEffect">
                                  <p:stCondLst>
                                    <p:cond delay="50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9">
                                            <p:txEl>
                                              <p:pRg st="0" end="0"/>
                                            </p:txEl>
                                          </p:spTgt>
                                        </p:tgtEl>
                                        <p:attrNameLst>
                                          <p:attrName>style.visibility</p:attrName>
                                        </p:attrNameLst>
                                      </p:cBhvr>
                                      <p:to>
                                        <p:strVal val="visible"/>
                                      </p:to>
                                    </p:set>
                                    <p:anim calcmode="lin" valueType="num">
                                      <p:cBhvr>
                                        <p:cTn id="5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29">
                                            <p:txEl>
                                              <p:pRg st="0" end="0"/>
                                            </p:txEl>
                                          </p:spTgt>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30">
                                            <p:txEl>
                                              <p:pRg st="0" end="0"/>
                                            </p:txEl>
                                          </p:spTgt>
                                        </p:tgtEl>
                                        <p:attrNameLst>
                                          <p:attrName>style.visibility</p:attrName>
                                        </p:attrNameLst>
                                      </p:cBhvr>
                                      <p:to>
                                        <p:strVal val="visible"/>
                                      </p:to>
                                    </p:set>
                                    <p:anim calcmode="lin" valueType="num">
                                      <p:cBhvr>
                                        <p:cTn id="6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30">
                                            <p:txEl>
                                              <p:pRg st="0" end="0"/>
                                            </p:txEl>
                                          </p:spTgt>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1">
                                            <p:txEl>
                                              <p:pRg st="0" end="0"/>
                                            </p:txEl>
                                          </p:spTgt>
                                        </p:tgtEl>
                                        <p:attrNameLst>
                                          <p:attrName>style.visibility</p:attrName>
                                        </p:attrNameLst>
                                      </p:cBhvr>
                                      <p:to>
                                        <p:strVal val="visible"/>
                                      </p:to>
                                    </p:set>
                                    <p:anim calcmode="lin" valueType="num">
                                      <p:cBhvr>
                                        <p:cTn id="68"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31">
                                            <p:txEl>
                                              <p:pRg st="0" end="0"/>
                                            </p:txEl>
                                          </p:spTgt>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fade">
                                      <p:cBhvr>
                                        <p:cTn id="77" dur="500"/>
                                        <p:tgtEl>
                                          <p:spTgt spid="33">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Effect transition="in" filter="fade">
                                      <p:cBhvr>
                                        <p:cTn id="83" dur="500"/>
                                        <p:tgtEl>
                                          <p:spTgt spid="35">
                                            <p:txEl>
                                              <p:pRg st="0" end="0"/>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xEl>
                                              <p:pRg st="0" end="0"/>
                                            </p:txEl>
                                          </p:spTgt>
                                        </p:tgtEl>
                                        <p:attrNameLst>
                                          <p:attrName>style.visibility</p:attrName>
                                        </p:attrNameLst>
                                      </p:cBhvr>
                                      <p:to>
                                        <p:strVal val="visible"/>
                                      </p:to>
                                    </p:set>
                                    <p:animEffect transition="in" filter="fade">
                                      <p:cBhvr>
                                        <p:cTn id="89" dur="500"/>
                                        <p:tgtEl>
                                          <p:spTgt spid="37">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xEl>
                                              <p:pRg st="0" end="0"/>
                                            </p:txEl>
                                          </p:spTgt>
                                        </p:tgtEl>
                                        <p:attrNameLst>
                                          <p:attrName>style.visibility</p:attrName>
                                        </p:attrNameLst>
                                      </p:cBhvr>
                                      <p:to>
                                        <p:strVal val="visible"/>
                                      </p:to>
                                    </p:set>
                                    <p:animEffect transition="in" filter="fade">
                                      <p:cBhvr>
                                        <p:cTn id="95" dur="500"/>
                                        <p:tgtEl>
                                          <p:spTgt spid="39">
                                            <p:txEl>
                                              <p:pRg st="0" end="0"/>
                                            </p:txEl>
                                          </p:spTgt>
                                        </p:tgtEl>
                                      </p:cBhvr>
                                    </p:animEffect>
                                  </p:childTnLst>
                                </p:cTn>
                              </p:par>
                            </p:childTnLst>
                          </p:cTn>
                        </p:par>
                        <p:par>
                          <p:cTn id="96" fill="hold">
                            <p:stCondLst>
                              <p:cond delay="2500"/>
                            </p:stCondLst>
                            <p:childTnLst>
                              <p:par>
                                <p:cTn id="97" presetID="53" presetClass="entr" presetSubtype="16" fill="hold" nodeType="afterEffect">
                                  <p:stCondLst>
                                    <p:cond delay="50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par>
                                <p:cTn id="102" presetID="53" presetClass="entr" presetSubtype="16" fill="hold" grpId="0" nodeType="withEffect">
                                  <p:stCondLst>
                                    <p:cond delay="500"/>
                                  </p:stCondLst>
                                  <p:childTnLst>
                                    <p:set>
                                      <p:cBhvr>
                                        <p:cTn id="103" dur="1" fill="hold">
                                          <p:stCondLst>
                                            <p:cond delay="0"/>
                                          </p:stCondLst>
                                        </p:cTn>
                                        <p:tgtEl>
                                          <p:spTgt spid="44">
                                            <p:txEl>
                                              <p:pRg st="0" end="0"/>
                                            </p:txEl>
                                          </p:spTgt>
                                        </p:tgtEl>
                                        <p:attrNameLst>
                                          <p:attrName>style.visibility</p:attrName>
                                        </p:attrNameLst>
                                      </p:cBhvr>
                                      <p:to>
                                        <p:strVal val="visible"/>
                                      </p:to>
                                    </p:set>
                                    <p:anim calcmode="lin" valueType="num">
                                      <p:cBhvr>
                                        <p:cTn id="104"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106" dur="500"/>
                                        <p:tgtEl>
                                          <p:spTgt spid="44">
                                            <p:txEl>
                                              <p:pRg st="0" end="0"/>
                                            </p:txEl>
                                          </p:spTgt>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45">
                                            <p:txEl>
                                              <p:pRg st="0" end="0"/>
                                            </p:txEl>
                                          </p:spTgt>
                                        </p:tgtEl>
                                        <p:attrNameLst>
                                          <p:attrName>style.visibility</p:attrName>
                                        </p:attrNameLst>
                                      </p:cBhvr>
                                      <p:to>
                                        <p:strVal val="visible"/>
                                      </p:to>
                                    </p:set>
                                    <p:anim calcmode="lin" valueType="num">
                                      <p:cBhvr>
                                        <p:cTn id="109"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45">
                                            <p:txEl>
                                              <p:pRg st="0" end="0"/>
                                            </p:txEl>
                                          </p:spTgt>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46">
                                            <p:txEl>
                                              <p:pRg st="0" end="0"/>
                                            </p:txEl>
                                          </p:spTgt>
                                        </p:tgtEl>
                                        <p:attrNameLst>
                                          <p:attrName>style.visibility</p:attrName>
                                        </p:attrNameLst>
                                      </p:cBhvr>
                                      <p:to>
                                        <p:strVal val="visible"/>
                                      </p:to>
                                    </p:set>
                                    <p:anim calcmode="lin" valueType="num">
                                      <p:cBhvr>
                                        <p:cTn id="114"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15"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16" dur="500"/>
                                        <p:tgtEl>
                                          <p:spTgt spid="46">
                                            <p:txEl>
                                              <p:pRg st="0" end="0"/>
                                            </p:txEl>
                                          </p:spTgt>
                                        </p:tgtEl>
                                      </p:cBhvr>
                                    </p:animEffect>
                                  </p:childTnLst>
                                </p:cTn>
                              </p:par>
                            </p:childTnLst>
                          </p:cTn>
                        </p:par>
                        <p:par>
                          <p:cTn id="117" fill="hold">
                            <p:stCondLst>
                              <p:cond delay="3500"/>
                            </p:stCondLst>
                            <p:childTnLst>
                              <p:par>
                                <p:cTn id="118" presetID="10" presetClass="entr" presetSubtype="0" fill="hold" grpId="0" nodeType="after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500"/>
                                        <p:tgtEl>
                                          <p:spTgt spid="4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8">
                                            <p:txEl>
                                              <p:pRg st="0" end="0"/>
                                            </p:txEl>
                                          </p:spTgt>
                                        </p:tgtEl>
                                        <p:attrNameLst>
                                          <p:attrName>style.visibility</p:attrName>
                                        </p:attrNameLst>
                                      </p:cBhvr>
                                      <p:to>
                                        <p:strVal val="visible"/>
                                      </p:to>
                                    </p:set>
                                    <p:animEffect transition="in" filter="fade">
                                      <p:cBhvr>
                                        <p:cTn id="123" dur="500"/>
                                        <p:tgtEl>
                                          <p:spTgt spid="48">
                                            <p:txEl>
                                              <p:pRg st="0" end="0"/>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500"/>
                                        <p:tgtEl>
                                          <p:spTgt spid="4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0">
                                            <p:txEl>
                                              <p:pRg st="0" end="0"/>
                                            </p:txEl>
                                          </p:spTgt>
                                        </p:tgtEl>
                                        <p:attrNameLst>
                                          <p:attrName>style.visibility</p:attrName>
                                        </p:attrNameLst>
                                      </p:cBhvr>
                                      <p:to>
                                        <p:strVal val="visible"/>
                                      </p:to>
                                    </p:set>
                                    <p:animEffect transition="in" filter="fade">
                                      <p:cBhvr>
                                        <p:cTn id="129" dur="500"/>
                                        <p:tgtEl>
                                          <p:spTgt spid="50">
                                            <p:txEl>
                                              <p:pRg st="0" end="0"/>
                                            </p:tx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500"/>
                                        <p:tgtEl>
                                          <p:spTgt spid="5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500"/>
                                        <p:tgtEl>
                                          <p:spTgt spid="52">
                                            <p:txEl>
                                              <p:pRg st="0" end="0"/>
                                            </p:tx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fade">
                                      <p:cBhvr>
                                        <p:cTn id="138" dur="500"/>
                                        <p:tgtEl>
                                          <p:spTgt spid="5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4">
                                            <p:txEl>
                                              <p:pRg st="0" end="0"/>
                                            </p:txEl>
                                          </p:spTgt>
                                        </p:tgtEl>
                                        <p:attrNameLst>
                                          <p:attrName>style.visibility</p:attrName>
                                        </p:attrNameLst>
                                      </p:cBhvr>
                                      <p:to>
                                        <p:strVal val="visible"/>
                                      </p:to>
                                    </p:set>
                                    <p:animEffect transition="in" filter="fade">
                                      <p:cBhvr>
                                        <p:cTn id="141" dur="500"/>
                                        <p:tgtEl>
                                          <p:spTgt spid="54">
                                            <p:txEl>
                                              <p:pRg st="0" end="0"/>
                                            </p:txEl>
                                          </p:spTgt>
                                        </p:tgtEl>
                                      </p:cBhvr>
                                    </p:animEffect>
                                  </p:childTnLst>
                                </p:cTn>
                              </p:par>
                            </p:childTnLst>
                          </p:cTn>
                        </p:par>
                        <p:par>
                          <p:cTn id="142" fill="hold">
                            <p:stCondLst>
                              <p:cond delay="4000"/>
                            </p:stCondLst>
                            <p:childTnLst>
                              <p:par>
                                <p:cTn id="143" presetID="16" presetClass="entr" presetSubtype="37" fill="hold" nodeType="afterEffect">
                                  <p:stCondLst>
                                    <p:cond delay="250"/>
                                  </p:stCondLst>
                                  <p:childTnLst>
                                    <p:set>
                                      <p:cBhvr>
                                        <p:cTn id="144" dur="1" fill="hold">
                                          <p:stCondLst>
                                            <p:cond delay="0"/>
                                          </p:stCondLst>
                                        </p:cTn>
                                        <p:tgtEl>
                                          <p:spTgt spid="55"/>
                                        </p:tgtEl>
                                        <p:attrNameLst>
                                          <p:attrName>style.visibility</p:attrName>
                                        </p:attrNameLst>
                                      </p:cBhvr>
                                      <p:to>
                                        <p:strVal val="visible"/>
                                      </p:to>
                                    </p:set>
                                    <p:animEffect transition="in" filter="barn(outVertical)">
                                      <p:cBhvr>
                                        <p:cTn id="145" dur="500"/>
                                        <p:tgtEl>
                                          <p:spTgt spid="55"/>
                                        </p:tgtEl>
                                      </p:cBhvr>
                                    </p:animEffect>
                                  </p:childTnLst>
                                </p:cTn>
                              </p:par>
                              <p:par>
                                <p:cTn id="146" presetID="2" presetClass="entr" presetSubtype="4" fill="hold" grpId="0" nodeType="withEffect">
                                  <p:stCondLst>
                                    <p:cond delay="250"/>
                                  </p:stCondLst>
                                  <p:childTnLst>
                                    <p:set>
                                      <p:cBhvr>
                                        <p:cTn id="147" dur="1" fill="hold">
                                          <p:stCondLst>
                                            <p:cond delay="0"/>
                                          </p:stCondLst>
                                        </p:cTn>
                                        <p:tgtEl>
                                          <p:spTgt spid="56"/>
                                        </p:tgtEl>
                                        <p:attrNameLst>
                                          <p:attrName>style.visibility</p:attrName>
                                        </p:attrNameLst>
                                      </p:cBhvr>
                                      <p:to>
                                        <p:strVal val="visible"/>
                                      </p:to>
                                    </p:set>
                                    <p:anim calcmode="lin" valueType="num">
                                      <p:cBhvr additive="base">
                                        <p:cTn id="148" dur="500" fill="hold"/>
                                        <p:tgtEl>
                                          <p:spTgt spid="56"/>
                                        </p:tgtEl>
                                        <p:attrNameLst>
                                          <p:attrName>ppt_x</p:attrName>
                                        </p:attrNameLst>
                                      </p:cBhvr>
                                      <p:tavLst>
                                        <p:tav tm="0">
                                          <p:val>
                                            <p:strVal val="#ppt_x"/>
                                          </p:val>
                                        </p:tav>
                                        <p:tav tm="100000">
                                          <p:val>
                                            <p:strVal val="#ppt_x"/>
                                          </p:val>
                                        </p:tav>
                                      </p:tavLst>
                                    </p:anim>
                                    <p:anim calcmode="lin" valueType="num">
                                      <p:cBhvr additive="base">
                                        <p:cTn id="14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53" presetClass="entr" presetSubtype="16"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P spid="15" grpId="0" build="p">
        <p:tmplLst>
          <p:tmpl lvl="1">
            <p:tnLst>
              <p:par>
                <p:cTn presetID="53" presetClass="entr" presetSubtype="16"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16" grpId="0" build="p">
        <p:tmplLst>
          <p:tmpl lvl="1">
            <p:tnLst>
              <p:par>
                <p:cTn presetID="53" presetClass="entr" presetSubtype="16"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9" grpId="0" build="p">
        <p:tmplLst>
          <p:tmpl lvl="1">
            <p:tnLst>
              <p:par>
                <p:cTn presetID="53" presetClass="entr" presetSubtype="16"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4" grpId="0" build="p">
        <p:tmplLst>
          <p:tmpl lvl="1">
            <p:tnLst>
              <p:par>
                <p:cTn presetID="53" presetClass="entr" presetSubtype="16"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53" presetClass="entr" presetSubtype="16"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build="p">
        <p:tmplLst>
          <p:tmpl lvl="1">
            <p:tnLst>
              <p:par>
                <p:cTn presetID="53" presetClass="entr" presetSubtype="16"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Effect transition="in" filter="fade">
                      <p:cBhvr>
                        <p:cTn dur="500"/>
                        <p:tgtEl>
                          <p:spTgt spid="46"/>
                        </p:tgtEl>
                      </p:cBhvr>
                    </p:animEffect>
                  </p:childTnLst>
                </p:cTn>
              </p:par>
            </p:tnLst>
          </p:tmpl>
        </p:tmplLst>
      </p:bldP>
      <p:bldP spid="47" grpId="0" animBg="1"/>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animBg="1"/>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animBg="1"/>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6" grpId="0">
        <p:tmplLst>
          <p:tmpl>
            <p:tnLst>
              <p:par>
                <p:cTn presetID="2" presetClass="entr" presetSubtype="4"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ppt_x"/>
                          </p:val>
                        </p:tav>
                        <p:tav tm="100000">
                          <p:val>
                            <p:strVal val="#ppt_x"/>
                          </p:val>
                        </p:tav>
                      </p:tavLst>
                    </p:anim>
                    <p:anim calcmode="lin" valueType="num">
                      <p:cBhvr additive="base">
                        <p:cTn dur="500" fill="hold"/>
                        <p:tgtEl>
                          <p:spTgt spid="5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13" name="グループ化 12"/>
          <p:cNvGrpSpPr/>
          <p:nvPr userDrawn="1"/>
        </p:nvGrpSpPr>
        <p:grpSpPr>
          <a:xfrm>
            <a:off x="817282" y="1826282"/>
            <a:ext cx="3780420" cy="562130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36" hasCustomPrompt="1"/>
          </p:nvPr>
        </p:nvSpPr>
        <p:spPr>
          <a:xfrm>
            <a:off x="817282" y="1817885"/>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37" hasCustomPrompt="1"/>
          </p:nvPr>
        </p:nvSpPr>
        <p:spPr>
          <a:xfrm>
            <a:off x="817281" y="6907531"/>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38" hasCustomPrompt="1"/>
          </p:nvPr>
        </p:nvSpPr>
        <p:spPr>
          <a:xfrm>
            <a:off x="817283" y="2591088"/>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17" name="ホームベース 16"/>
          <p:cNvSpPr/>
          <p:nvPr userDrawn="1"/>
        </p:nvSpPr>
        <p:spPr>
          <a:xfrm>
            <a:off x="1042305"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11"/>
          <p:cNvSpPr>
            <a:spLocks noGrp="1"/>
          </p:cNvSpPr>
          <p:nvPr>
            <p:ph type="body" sz="quarter" idx="39" hasCustomPrompt="1"/>
          </p:nvPr>
        </p:nvSpPr>
        <p:spPr>
          <a:xfrm>
            <a:off x="1357342" y="4166263"/>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19" name="ホームベース 18"/>
          <p:cNvSpPr/>
          <p:nvPr userDrawn="1"/>
        </p:nvSpPr>
        <p:spPr>
          <a:xfrm>
            <a:off x="1033788"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プレースホルダー 11"/>
          <p:cNvSpPr>
            <a:spLocks noGrp="1"/>
          </p:cNvSpPr>
          <p:nvPr>
            <p:ph type="body" sz="quarter" idx="40" hasCustomPrompt="1"/>
          </p:nvPr>
        </p:nvSpPr>
        <p:spPr>
          <a:xfrm>
            <a:off x="1357342" y="48607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1" name="ホームベース 20"/>
          <p:cNvSpPr/>
          <p:nvPr userDrawn="1"/>
        </p:nvSpPr>
        <p:spPr>
          <a:xfrm>
            <a:off x="1042305"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11"/>
          <p:cNvSpPr>
            <a:spLocks noGrp="1"/>
          </p:cNvSpPr>
          <p:nvPr>
            <p:ph type="body" sz="quarter" idx="41" hasCustomPrompt="1"/>
          </p:nvPr>
        </p:nvSpPr>
        <p:spPr>
          <a:xfrm>
            <a:off x="1357342" y="5536548"/>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3" name="ホームベース 22"/>
          <p:cNvSpPr/>
          <p:nvPr userDrawn="1"/>
        </p:nvSpPr>
        <p:spPr>
          <a:xfrm>
            <a:off x="1042305"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プレースホルダー 11"/>
          <p:cNvSpPr>
            <a:spLocks noGrp="1"/>
          </p:cNvSpPr>
          <p:nvPr>
            <p:ph type="body" sz="quarter" idx="42" hasCustomPrompt="1"/>
          </p:nvPr>
        </p:nvSpPr>
        <p:spPr>
          <a:xfrm>
            <a:off x="1357342" y="621399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25" name="グループ化 24"/>
          <p:cNvGrpSpPr/>
          <p:nvPr userDrawn="1"/>
        </p:nvGrpSpPr>
        <p:grpSpPr>
          <a:xfrm>
            <a:off x="5101276" y="1830319"/>
            <a:ext cx="3780420" cy="562130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43" hasCustomPrompt="1"/>
          </p:nvPr>
        </p:nvSpPr>
        <p:spPr>
          <a:xfrm>
            <a:off x="5101276" y="1821922"/>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44" hasCustomPrompt="1"/>
          </p:nvPr>
        </p:nvSpPr>
        <p:spPr>
          <a:xfrm>
            <a:off x="5101275" y="6911568"/>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45" hasCustomPrompt="1"/>
          </p:nvPr>
        </p:nvSpPr>
        <p:spPr>
          <a:xfrm>
            <a:off x="5101277" y="2595125"/>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32" name="ホームベース 31"/>
          <p:cNvSpPr/>
          <p:nvPr userDrawn="1"/>
        </p:nvSpPr>
        <p:spPr>
          <a:xfrm>
            <a:off x="5317782"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46" hasCustomPrompt="1"/>
          </p:nvPr>
        </p:nvSpPr>
        <p:spPr>
          <a:xfrm>
            <a:off x="5641336" y="417030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4" name="ホームベース 33"/>
          <p:cNvSpPr/>
          <p:nvPr userDrawn="1"/>
        </p:nvSpPr>
        <p:spPr>
          <a:xfrm>
            <a:off x="5317782"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47" hasCustomPrompt="1"/>
          </p:nvPr>
        </p:nvSpPr>
        <p:spPr>
          <a:xfrm>
            <a:off x="5641336" y="48647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6" name="ホームベース 35"/>
          <p:cNvSpPr/>
          <p:nvPr userDrawn="1"/>
        </p:nvSpPr>
        <p:spPr>
          <a:xfrm>
            <a:off x="5317782"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テキスト プレースホルダー 11"/>
          <p:cNvSpPr>
            <a:spLocks noGrp="1"/>
          </p:cNvSpPr>
          <p:nvPr>
            <p:ph type="body" sz="quarter" idx="48" hasCustomPrompt="1"/>
          </p:nvPr>
        </p:nvSpPr>
        <p:spPr>
          <a:xfrm>
            <a:off x="5641336" y="554058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8" name="ホームベース 37"/>
          <p:cNvSpPr/>
          <p:nvPr userDrawn="1"/>
        </p:nvSpPr>
        <p:spPr>
          <a:xfrm>
            <a:off x="5317782"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プレースホルダー 11"/>
          <p:cNvSpPr>
            <a:spLocks noGrp="1"/>
          </p:cNvSpPr>
          <p:nvPr>
            <p:ph type="body" sz="quarter" idx="49" hasCustomPrompt="1"/>
          </p:nvPr>
        </p:nvSpPr>
        <p:spPr>
          <a:xfrm>
            <a:off x="5641336" y="621802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cxnSp>
        <p:nvCxnSpPr>
          <p:cNvPr id="55" name="直線コネクタ 54"/>
          <p:cNvCxnSpPr/>
          <p:nvPr userDrawn="1"/>
        </p:nvCxnSpPr>
        <p:spPr>
          <a:xfrm flipH="1" flipV="1">
            <a:off x="3476491"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grpSp>
        <p:nvGrpSpPr>
          <p:cNvPr id="72" name="グループ化 71"/>
          <p:cNvGrpSpPr/>
          <p:nvPr userDrawn="1"/>
        </p:nvGrpSpPr>
        <p:grpSpPr>
          <a:xfrm>
            <a:off x="9368232" y="1832544"/>
            <a:ext cx="3780420" cy="5621309"/>
            <a:chOff x="1582365" y="2308464"/>
            <a:chExt cx="4545506" cy="5621309"/>
          </a:xfrm>
        </p:grpSpPr>
        <p:sp>
          <p:nvSpPr>
            <p:cNvPr id="73" name="角丸四角形 72"/>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正方形/長方形 73"/>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正方形/長方形 74"/>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6" name="テキスト プレースホルダー 11"/>
          <p:cNvSpPr>
            <a:spLocks noGrp="1"/>
          </p:cNvSpPr>
          <p:nvPr>
            <p:ph type="body" sz="quarter" idx="58" hasCustomPrompt="1"/>
          </p:nvPr>
        </p:nvSpPr>
        <p:spPr>
          <a:xfrm>
            <a:off x="9368232" y="1824147"/>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77" name="テキスト プレースホルダー 11"/>
          <p:cNvSpPr>
            <a:spLocks noGrp="1"/>
          </p:cNvSpPr>
          <p:nvPr>
            <p:ph type="body" sz="quarter" idx="59" hasCustomPrompt="1"/>
          </p:nvPr>
        </p:nvSpPr>
        <p:spPr>
          <a:xfrm>
            <a:off x="9368231" y="6913793"/>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78" name="テキスト プレースホルダー 11"/>
          <p:cNvSpPr>
            <a:spLocks noGrp="1"/>
          </p:cNvSpPr>
          <p:nvPr>
            <p:ph type="body" sz="quarter" idx="60" hasCustomPrompt="1"/>
          </p:nvPr>
        </p:nvSpPr>
        <p:spPr>
          <a:xfrm>
            <a:off x="9368233" y="2597350"/>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79" name="ホームベース 78"/>
          <p:cNvSpPr/>
          <p:nvPr userDrawn="1"/>
        </p:nvSpPr>
        <p:spPr>
          <a:xfrm>
            <a:off x="9584738" y="42850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テキスト プレースホルダー 11"/>
          <p:cNvSpPr>
            <a:spLocks noGrp="1"/>
          </p:cNvSpPr>
          <p:nvPr>
            <p:ph type="body" sz="quarter" idx="61" hasCustomPrompt="1"/>
          </p:nvPr>
        </p:nvSpPr>
        <p:spPr>
          <a:xfrm>
            <a:off x="9908292" y="41725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81" name="ホームベース 80"/>
          <p:cNvSpPr/>
          <p:nvPr userDrawn="1"/>
        </p:nvSpPr>
        <p:spPr>
          <a:xfrm>
            <a:off x="9584738" y="497950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テキスト プレースホルダー 11"/>
          <p:cNvSpPr>
            <a:spLocks noGrp="1"/>
          </p:cNvSpPr>
          <p:nvPr>
            <p:ph type="body" sz="quarter" idx="62" hasCustomPrompt="1"/>
          </p:nvPr>
        </p:nvSpPr>
        <p:spPr>
          <a:xfrm>
            <a:off x="9908292" y="486698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83" name="ホームベース 82"/>
          <p:cNvSpPr/>
          <p:nvPr userDrawn="1"/>
        </p:nvSpPr>
        <p:spPr>
          <a:xfrm>
            <a:off x="9584738" y="565532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テキスト プレースホルダー 11"/>
          <p:cNvSpPr>
            <a:spLocks noGrp="1"/>
          </p:cNvSpPr>
          <p:nvPr>
            <p:ph type="body" sz="quarter" idx="63" hasCustomPrompt="1"/>
          </p:nvPr>
        </p:nvSpPr>
        <p:spPr>
          <a:xfrm>
            <a:off x="9908292" y="554281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85" name="ホームベース 84"/>
          <p:cNvSpPr/>
          <p:nvPr userDrawn="1"/>
        </p:nvSpPr>
        <p:spPr>
          <a:xfrm>
            <a:off x="9584738" y="633276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プレースホルダー 11"/>
          <p:cNvSpPr>
            <a:spLocks noGrp="1"/>
          </p:cNvSpPr>
          <p:nvPr>
            <p:ph type="body" sz="quarter" idx="64" hasCustomPrompt="1"/>
          </p:nvPr>
        </p:nvSpPr>
        <p:spPr>
          <a:xfrm>
            <a:off x="9908292" y="622025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87" name="グループ化 86"/>
          <p:cNvGrpSpPr/>
          <p:nvPr userDrawn="1"/>
        </p:nvGrpSpPr>
        <p:grpSpPr>
          <a:xfrm>
            <a:off x="13652226" y="1836581"/>
            <a:ext cx="3780420" cy="5621309"/>
            <a:chOff x="1582365" y="2308464"/>
            <a:chExt cx="4545506" cy="5621309"/>
          </a:xfrm>
        </p:grpSpPr>
        <p:sp>
          <p:nvSpPr>
            <p:cNvPr id="88" name="角丸四角形 87"/>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 name="正方形/長方形 88"/>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正方形/長方形 89"/>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1" name="テキスト プレースホルダー 11"/>
          <p:cNvSpPr>
            <a:spLocks noGrp="1"/>
          </p:cNvSpPr>
          <p:nvPr>
            <p:ph type="body" sz="quarter" idx="65" hasCustomPrompt="1"/>
          </p:nvPr>
        </p:nvSpPr>
        <p:spPr>
          <a:xfrm>
            <a:off x="13652226" y="1828184"/>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92" name="テキスト プレースホルダー 11"/>
          <p:cNvSpPr>
            <a:spLocks noGrp="1"/>
          </p:cNvSpPr>
          <p:nvPr>
            <p:ph type="body" sz="quarter" idx="66" hasCustomPrompt="1"/>
          </p:nvPr>
        </p:nvSpPr>
        <p:spPr>
          <a:xfrm>
            <a:off x="13652225" y="6917830"/>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93" name="テキスト プレースホルダー 11"/>
          <p:cNvSpPr>
            <a:spLocks noGrp="1"/>
          </p:cNvSpPr>
          <p:nvPr>
            <p:ph type="body" sz="quarter" idx="67" hasCustomPrompt="1"/>
          </p:nvPr>
        </p:nvSpPr>
        <p:spPr>
          <a:xfrm>
            <a:off x="13652227" y="2601387"/>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94" name="ホームベース 93"/>
          <p:cNvSpPr/>
          <p:nvPr userDrawn="1"/>
        </p:nvSpPr>
        <p:spPr>
          <a:xfrm>
            <a:off x="13868732" y="42890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テキスト プレースホルダー 11"/>
          <p:cNvSpPr>
            <a:spLocks noGrp="1"/>
          </p:cNvSpPr>
          <p:nvPr>
            <p:ph type="body" sz="quarter" idx="68" hasCustomPrompt="1"/>
          </p:nvPr>
        </p:nvSpPr>
        <p:spPr>
          <a:xfrm>
            <a:off x="14192286" y="41765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96" name="ホームベース 95"/>
          <p:cNvSpPr/>
          <p:nvPr userDrawn="1"/>
        </p:nvSpPr>
        <p:spPr>
          <a:xfrm>
            <a:off x="13868732" y="49835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 name="テキスト プレースホルダー 11"/>
          <p:cNvSpPr>
            <a:spLocks noGrp="1"/>
          </p:cNvSpPr>
          <p:nvPr>
            <p:ph type="body" sz="quarter" idx="69" hasCustomPrompt="1"/>
          </p:nvPr>
        </p:nvSpPr>
        <p:spPr>
          <a:xfrm>
            <a:off x="14192286" y="4871024"/>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98" name="ホームベース 97"/>
          <p:cNvSpPr/>
          <p:nvPr userDrawn="1"/>
        </p:nvSpPr>
        <p:spPr>
          <a:xfrm>
            <a:off x="13868732" y="56593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 name="テキスト プレースホルダー 11"/>
          <p:cNvSpPr>
            <a:spLocks noGrp="1"/>
          </p:cNvSpPr>
          <p:nvPr>
            <p:ph type="body" sz="quarter" idx="70" hasCustomPrompt="1"/>
          </p:nvPr>
        </p:nvSpPr>
        <p:spPr>
          <a:xfrm>
            <a:off x="14192286" y="554684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100" name="ホームベース 99"/>
          <p:cNvSpPr/>
          <p:nvPr userDrawn="1"/>
        </p:nvSpPr>
        <p:spPr>
          <a:xfrm>
            <a:off x="13868732" y="63368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 name="テキスト プレースホルダー 11"/>
          <p:cNvSpPr>
            <a:spLocks noGrp="1"/>
          </p:cNvSpPr>
          <p:nvPr>
            <p:ph type="body" sz="quarter" idx="71" hasCustomPrompt="1"/>
          </p:nvPr>
        </p:nvSpPr>
        <p:spPr>
          <a:xfrm>
            <a:off x="14192286" y="6224289"/>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83837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500"/>
                                        <p:tgtEl>
                                          <p:spTgt spid="2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fade">
                                      <p:cBhvr>
                                        <p:cTn id="40" dur="500"/>
                                        <p:tgtEl>
                                          <p:spTgt spid="24">
                                            <p:txEl>
                                              <p:pRg st="0" end="0"/>
                                            </p:txEl>
                                          </p:spTgt>
                                        </p:tgtEl>
                                      </p:cBhvr>
                                    </p:animEffect>
                                  </p:childTnLst>
                                </p:cTn>
                              </p:par>
                            </p:childTnLst>
                          </p:cTn>
                        </p:par>
                        <p:par>
                          <p:cTn id="41" fill="hold">
                            <p:stCondLst>
                              <p:cond delay="500"/>
                            </p:stCondLst>
                            <p:childTnLst>
                              <p:par>
                                <p:cTn id="42" presetID="10" presetClass="entr" presetSubtype="0" fill="hold" nodeType="afterEffect">
                                  <p:stCondLst>
                                    <p:cond delay="25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fade">
                                      <p:cBhvr>
                                        <p:cTn id="47" dur="500"/>
                                        <p:tgtEl>
                                          <p:spTgt spid="29">
                                            <p:txEl>
                                              <p:pRg st="0" end="0"/>
                                            </p:txEl>
                                          </p:spTgt>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fade">
                                      <p:cBhvr>
                                        <p:cTn id="50" dur="500"/>
                                        <p:tgtEl>
                                          <p:spTgt spid="30">
                                            <p:txEl>
                                              <p:pRg st="0" end="0"/>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31">
                                            <p:txEl>
                                              <p:pRg st="0" end="0"/>
                                            </p:txEl>
                                          </p:spTgt>
                                        </p:tgtEl>
                                        <p:attrNameLst>
                                          <p:attrName>style.visibility</p:attrName>
                                        </p:attrNameLst>
                                      </p:cBhvr>
                                      <p:to>
                                        <p:strVal val="visible"/>
                                      </p:to>
                                    </p:set>
                                    <p:animEffect transition="in" filter="fade">
                                      <p:cBhvr>
                                        <p:cTn id="53" dur="500"/>
                                        <p:tgtEl>
                                          <p:spTgt spid="31">
                                            <p:txEl>
                                              <p:pRg st="0" end="0"/>
                                            </p:txEl>
                                          </p:spTgt>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33">
                                            <p:txEl>
                                              <p:pRg st="0" end="0"/>
                                            </p:txEl>
                                          </p:spTgt>
                                        </p:tgtEl>
                                        <p:attrNameLst>
                                          <p:attrName>style.visibility</p:attrName>
                                        </p:attrNameLst>
                                      </p:cBhvr>
                                      <p:to>
                                        <p:strVal val="visible"/>
                                      </p:to>
                                    </p:set>
                                    <p:animEffect transition="in" filter="fade">
                                      <p:cBhvr>
                                        <p:cTn id="59" dur="500"/>
                                        <p:tgtEl>
                                          <p:spTgt spid="33">
                                            <p:txEl>
                                              <p:pRg st="0" end="0"/>
                                            </p:txEl>
                                          </p:spTgt>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fade">
                                      <p:cBhvr>
                                        <p:cTn id="65" dur="500"/>
                                        <p:tgtEl>
                                          <p:spTgt spid="35">
                                            <p:txEl>
                                              <p:pRg st="0" end="0"/>
                                            </p:txEl>
                                          </p:spTgt>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37">
                                            <p:txEl>
                                              <p:pRg st="0" end="0"/>
                                            </p:txEl>
                                          </p:spTgt>
                                        </p:tgtEl>
                                        <p:attrNameLst>
                                          <p:attrName>style.visibility</p:attrName>
                                        </p:attrNameLst>
                                      </p:cBhvr>
                                      <p:to>
                                        <p:strVal val="visible"/>
                                      </p:to>
                                    </p:set>
                                    <p:animEffect transition="in" filter="fade">
                                      <p:cBhvr>
                                        <p:cTn id="71" dur="500"/>
                                        <p:tgtEl>
                                          <p:spTgt spid="37">
                                            <p:txEl>
                                              <p:pRg st="0" end="0"/>
                                            </p:txEl>
                                          </p:spTgt>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9">
                                            <p:txEl>
                                              <p:pRg st="0" end="0"/>
                                            </p:txEl>
                                          </p:spTgt>
                                        </p:tgtEl>
                                        <p:attrNameLst>
                                          <p:attrName>style.visibility</p:attrName>
                                        </p:attrNameLst>
                                      </p:cBhvr>
                                      <p:to>
                                        <p:strVal val="visible"/>
                                      </p:to>
                                    </p:set>
                                    <p:animEffect transition="in" filter="fade">
                                      <p:cBhvr>
                                        <p:cTn id="77" dur="500"/>
                                        <p:tgtEl>
                                          <p:spTgt spid="39">
                                            <p:txEl>
                                              <p:pRg st="0" end="0"/>
                                            </p:txEl>
                                          </p:spTgt>
                                        </p:tgtEl>
                                      </p:cBhvr>
                                    </p:animEffect>
                                  </p:childTnLst>
                                </p:cTn>
                              </p:par>
                            </p:childTnLst>
                          </p:cTn>
                        </p:par>
                        <p:par>
                          <p:cTn id="78" fill="hold">
                            <p:stCondLst>
                              <p:cond delay="1250"/>
                            </p:stCondLst>
                            <p:childTnLst>
                              <p:par>
                                <p:cTn id="79" presetID="10" presetClass="entr" presetSubtype="0" fill="hold" nodeType="afterEffect">
                                  <p:stCondLst>
                                    <p:cond delay="25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par>
                                <p:cTn id="82" presetID="10" presetClass="entr" presetSubtype="0" fill="hold" grpId="0" nodeType="withEffect">
                                  <p:stCondLst>
                                    <p:cond delay="250"/>
                                  </p:stCondLst>
                                  <p:childTnLst>
                                    <p:set>
                                      <p:cBhvr>
                                        <p:cTn id="83" dur="1" fill="hold">
                                          <p:stCondLst>
                                            <p:cond delay="0"/>
                                          </p:stCondLst>
                                        </p:cTn>
                                        <p:tgtEl>
                                          <p:spTgt spid="76">
                                            <p:txEl>
                                              <p:pRg st="0" end="0"/>
                                            </p:txEl>
                                          </p:spTgt>
                                        </p:tgtEl>
                                        <p:attrNameLst>
                                          <p:attrName>style.visibility</p:attrName>
                                        </p:attrNameLst>
                                      </p:cBhvr>
                                      <p:to>
                                        <p:strVal val="visible"/>
                                      </p:to>
                                    </p:set>
                                    <p:animEffect transition="in" filter="fade">
                                      <p:cBhvr>
                                        <p:cTn id="84" dur="500"/>
                                        <p:tgtEl>
                                          <p:spTgt spid="76">
                                            <p:txEl>
                                              <p:pRg st="0" end="0"/>
                                            </p:txEl>
                                          </p:spTgt>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77">
                                            <p:txEl>
                                              <p:pRg st="0" end="0"/>
                                            </p:txEl>
                                          </p:spTgt>
                                        </p:tgtEl>
                                        <p:attrNameLst>
                                          <p:attrName>style.visibility</p:attrName>
                                        </p:attrNameLst>
                                      </p:cBhvr>
                                      <p:to>
                                        <p:strVal val="visible"/>
                                      </p:to>
                                    </p:set>
                                    <p:animEffect transition="in" filter="fade">
                                      <p:cBhvr>
                                        <p:cTn id="87" dur="500"/>
                                        <p:tgtEl>
                                          <p:spTgt spid="77">
                                            <p:txEl>
                                              <p:pRg st="0" end="0"/>
                                            </p:txEl>
                                          </p:spTgt>
                                        </p:tgtEl>
                                      </p:cBhvr>
                                    </p:animEffect>
                                  </p:childTnLst>
                                </p:cTn>
                              </p:par>
                              <p:par>
                                <p:cTn id="88" presetID="10" presetClass="entr" presetSubtype="0" fill="hold" grpId="0" nodeType="withEffect">
                                  <p:stCondLst>
                                    <p:cond delay="250"/>
                                  </p:stCondLst>
                                  <p:childTnLst>
                                    <p:set>
                                      <p:cBhvr>
                                        <p:cTn id="89" dur="1" fill="hold">
                                          <p:stCondLst>
                                            <p:cond delay="0"/>
                                          </p:stCondLst>
                                        </p:cTn>
                                        <p:tgtEl>
                                          <p:spTgt spid="78">
                                            <p:txEl>
                                              <p:pRg st="0" end="0"/>
                                            </p:txEl>
                                          </p:spTgt>
                                        </p:tgtEl>
                                        <p:attrNameLst>
                                          <p:attrName>style.visibility</p:attrName>
                                        </p:attrNameLst>
                                      </p:cBhvr>
                                      <p:to>
                                        <p:strVal val="visible"/>
                                      </p:to>
                                    </p:set>
                                    <p:animEffect transition="in" filter="fade">
                                      <p:cBhvr>
                                        <p:cTn id="90" dur="500"/>
                                        <p:tgtEl>
                                          <p:spTgt spid="78">
                                            <p:txEl>
                                              <p:pRg st="0" end="0"/>
                                            </p:txEl>
                                          </p:spTgt>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80">
                                            <p:txEl>
                                              <p:pRg st="0" end="0"/>
                                            </p:txEl>
                                          </p:spTgt>
                                        </p:tgtEl>
                                        <p:attrNameLst>
                                          <p:attrName>style.visibility</p:attrName>
                                        </p:attrNameLst>
                                      </p:cBhvr>
                                      <p:to>
                                        <p:strVal val="visible"/>
                                      </p:to>
                                    </p:set>
                                    <p:animEffect transition="in" filter="fade">
                                      <p:cBhvr>
                                        <p:cTn id="96" dur="500"/>
                                        <p:tgtEl>
                                          <p:spTgt spid="80">
                                            <p:txEl>
                                              <p:pRg st="0" end="0"/>
                                            </p:txEl>
                                          </p:spTgt>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500"/>
                                        <p:tgtEl>
                                          <p:spTgt spid="81"/>
                                        </p:tgtEl>
                                      </p:cBhvr>
                                    </p:animEffect>
                                  </p:childTnLst>
                                </p:cTn>
                              </p:par>
                              <p:par>
                                <p:cTn id="100" presetID="10" presetClass="entr" presetSubtype="0" fill="hold" grpId="0" nodeType="withEffect">
                                  <p:stCondLst>
                                    <p:cond delay="250"/>
                                  </p:stCondLst>
                                  <p:childTnLst>
                                    <p:set>
                                      <p:cBhvr>
                                        <p:cTn id="101" dur="1" fill="hold">
                                          <p:stCondLst>
                                            <p:cond delay="0"/>
                                          </p:stCondLst>
                                        </p:cTn>
                                        <p:tgtEl>
                                          <p:spTgt spid="82">
                                            <p:txEl>
                                              <p:pRg st="0" end="0"/>
                                            </p:txEl>
                                          </p:spTgt>
                                        </p:tgtEl>
                                        <p:attrNameLst>
                                          <p:attrName>style.visibility</p:attrName>
                                        </p:attrNameLst>
                                      </p:cBhvr>
                                      <p:to>
                                        <p:strVal val="visible"/>
                                      </p:to>
                                    </p:set>
                                    <p:animEffect transition="in" filter="fade">
                                      <p:cBhvr>
                                        <p:cTn id="102" dur="500"/>
                                        <p:tgtEl>
                                          <p:spTgt spid="82">
                                            <p:txEl>
                                              <p:pRg st="0" end="0"/>
                                            </p:txEl>
                                          </p:spTgt>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500"/>
                                        <p:tgtEl>
                                          <p:spTgt spid="83"/>
                                        </p:tgtEl>
                                      </p:cBhvr>
                                    </p:animEffect>
                                  </p:childTnLst>
                                </p:cTn>
                              </p:par>
                              <p:par>
                                <p:cTn id="106" presetID="10" presetClass="entr" presetSubtype="0" fill="hold" grpId="0" nodeType="withEffect">
                                  <p:stCondLst>
                                    <p:cond delay="250"/>
                                  </p:stCondLst>
                                  <p:childTnLst>
                                    <p:set>
                                      <p:cBhvr>
                                        <p:cTn id="107" dur="1" fill="hold">
                                          <p:stCondLst>
                                            <p:cond delay="0"/>
                                          </p:stCondLst>
                                        </p:cTn>
                                        <p:tgtEl>
                                          <p:spTgt spid="84">
                                            <p:txEl>
                                              <p:pRg st="0" end="0"/>
                                            </p:txEl>
                                          </p:spTgt>
                                        </p:tgtEl>
                                        <p:attrNameLst>
                                          <p:attrName>style.visibility</p:attrName>
                                        </p:attrNameLst>
                                      </p:cBhvr>
                                      <p:to>
                                        <p:strVal val="visible"/>
                                      </p:to>
                                    </p:set>
                                    <p:animEffect transition="in" filter="fade">
                                      <p:cBhvr>
                                        <p:cTn id="108" dur="500"/>
                                        <p:tgtEl>
                                          <p:spTgt spid="84">
                                            <p:txEl>
                                              <p:pRg st="0" end="0"/>
                                            </p:txEl>
                                          </p:spTgt>
                                        </p:tgtEl>
                                      </p:cBhvr>
                                    </p:animEffect>
                                  </p:childTnLst>
                                </p:cTn>
                              </p:par>
                              <p:par>
                                <p:cTn id="109" presetID="10" presetClass="entr" presetSubtype="0" fill="hold" grpId="0" nodeType="withEffect">
                                  <p:stCondLst>
                                    <p:cond delay="25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500"/>
                                        <p:tgtEl>
                                          <p:spTgt spid="85"/>
                                        </p:tgtEl>
                                      </p:cBhvr>
                                    </p:animEffect>
                                  </p:childTnLst>
                                </p:cTn>
                              </p:par>
                              <p:par>
                                <p:cTn id="112" presetID="10" presetClass="entr" presetSubtype="0" fill="hold" grpId="0" nodeType="withEffect">
                                  <p:stCondLst>
                                    <p:cond delay="250"/>
                                  </p:stCondLst>
                                  <p:childTnLst>
                                    <p:set>
                                      <p:cBhvr>
                                        <p:cTn id="113" dur="1" fill="hold">
                                          <p:stCondLst>
                                            <p:cond delay="0"/>
                                          </p:stCondLst>
                                        </p:cTn>
                                        <p:tgtEl>
                                          <p:spTgt spid="86">
                                            <p:txEl>
                                              <p:pRg st="0" end="0"/>
                                            </p:txEl>
                                          </p:spTgt>
                                        </p:tgtEl>
                                        <p:attrNameLst>
                                          <p:attrName>style.visibility</p:attrName>
                                        </p:attrNameLst>
                                      </p:cBhvr>
                                      <p:to>
                                        <p:strVal val="visible"/>
                                      </p:to>
                                    </p:set>
                                    <p:animEffect transition="in" filter="fade">
                                      <p:cBhvr>
                                        <p:cTn id="114" dur="500"/>
                                        <p:tgtEl>
                                          <p:spTgt spid="86">
                                            <p:txEl>
                                              <p:pRg st="0" end="0"/>
                                            </p:txEl>
                                          </p:spTgt>
                                        </p:tgtEl>
                                      </p:cBhvr>
                                    </p:animEffect>
                                  </p:childTnLst>
                                </p:cTn>
                              </p:par>
                            </p:childTnLst>
                          </p:cTn>
                        </p:par>
                        <p:par>
                          <p:cTn id="115" fill="hold">
                            <p:stCondLst>
                              <p:cond delay="2000"/>
                            </p:stCondLst>
                            <p:childTnLst>
                              <p:par>
                                <p:cTn id="116" presetID="10" presetClass="entr" presetSubtype="0" fill="hold" nodeType="afterEffect">
                                  <p:stCondLst>
                                    <p:cond delay="250"/>
                                  </p:stCondLst>
                                  <p:childTnLst>
                                    <p:set>
                                      <p:cBhvr>
                                        <p:cTn id="117" dur="1" fill="hold">
                                          <p:stCondLst>
                                            <p:cond delay="0"/>
                                          </p:stCondLst>
                                        </p:cTn>
                                        <p:tgtEl>
                                          <p:spTgt spid="87"/>
                                        </p:tgtEl>
                                        <p:attrNameLst>
                                          <p:attrName>style.visibility</p:attrName>
                                        </p:attrNameLst>
                                      </p:cBhvr>
                                      <p:to>
                                        <p:strVal val="visible"/>
                                      </p:to>
                                    </p:set>
                                    <p:animEffect transition="in" filter="fade">
                                      <p:cBhvr>
                                        <p:cTn id="118" dur="500"/>
                                        <p:tgtEl>
                                          <p:spTgt spid="87"/>
                                        </p:tgtEl>
                                      </p:cBhvr>
                                    </p:animEffect>
                                  </p:childTnLst>
                                </p:cTn>
                              </p:par>
                              <p:par>
                                <p:cTn id="119" presetID="10" presetClass="entr" presetSubtype="0" fill="hold" grpId="0" nodeType="withEffect">
                                  <p:stCondLst>
                                    <p:cond delay="250"/>
                                  </p:stCondLst>
                                  <p:childTnLst>
                                    <p:set>
                                      <p:cBhvr>
                                        <p:cTn id="120" dur="1" fill="hold">
                                          <p:stCondLst>
                                            <p:cond delay="0"/>
                                          </p:stCondLst>
                                        </p:cTn>
                                        <p:tgtEl>
                                          <p:spTgt spid="91">
                                            <p:txEl>
                                              <p:pRg st="0" end="0"/>
                                            </p:txEl>
                                          </p:spTgt>
                                        </p:tgtEl>
                                        <p:attrNameLst>
                                          <p:attrName>style.visibility</p:attrName>
                                        </p:attrNameLst>
                                      </p:cBhvr>
                                      <p:to>
                                        <p:strVal val="visible"/>
                                      </p:to>
                                    </p:set>
                                    <p:animEffect transition="in" filter="fade">
                                      <p:cBhvr>
                                        <p:cTn id="121" dur="500"/>
                                        <p:tgtEl>
                                          <p:spTgt spid="91">
                                            <p:txEl>
                                              <p:pRg st="0" end="0"/>
                                            </p:txEl>
                                          </p:spTgt>
                                        </p:tgtEl>
                                      </p:cBhvr>
                                    </p:animEffect>
                                  </p:childTnLst>
                                </p:cTn>
                              </p:par>
                              <p:par>
                                <p:cTn id="122" presetID="10" presetClass="entr" presetSubtype="0" fill="hold" grpId="0" nodeType="withEffect">
                                  <p:stCondLst>
                                    <p:cond delay="250"/>
                                  </p:stCondLst>
                                  <p:childTnLst>
                                    <p:set>
                                      <p:cBhvr>
                                        <p:cTn id="123" dur="1" fill="hold">
                                          <p:stCondLst>
                                            <p:cond delay="0"/>
                                          </p:stCondLst>
                                        </p:cTn>
                                        <p:tgtEl>
                                          <p:spTgt spid="92">
                                            <p:txEl>
                                              <p:pRg st="0" end="0"/>
                                            </p:txEl>
                                          </p:spTgt>
                                        </p:tgtEl>
                                        <p:attrNameLst>
                                          <p:attrName>style.visibility</p:attrName>
                                        </p:attrNameLst>
                                      </p:cBhvr>
                                      <p:to>
                                        <p:strVal val="visible"/>
                                      </p:to>
                                    </p:set>
                                    <p:animEffect transition="in" filter="fade">
                                      <p:cBhvr>
                                        <p:cTn id="124" dur="500"/>
                                        <p:tgtEl>
                                          <p:spTgt spid="92">
                                            <p:txEl>
                                              <p:pRg st="0" end="0"/>
                                            </p:txEl>
                                          </p:spTgt>
                                        </p:tgtEl>
                                      </p:cBhvr>
                                    </p:animEffect>
                                  </p:childTnLst>
                                </p:cTn>
                              </p:par>
                              <p:par>
                                <p:cTn id="125" presetID="10" presetClass="entr" presetSubtype="0" fill="hold" grpId="0" nodeType="withEffect">
                                  <p:stCondLst>
                                    <p:cond delay="250"/>
                                  </p:stCondLst>
                                  <p:childTnLst>
                                    <p:set>
                                      <p:cBhvr>
                                        <p:cTn id="126" dur="1" fill="hold">
                                          <p:stCondLst>
                                            <p:cond delay="0"/>
                                          </p:stCondLst>
                                        </p:cTn>
                                        <p:tgtEl>
                                          <p:spTgt spid="93">
                                            <p:txEl>
                                              <p:pRg st="0" end="0"/>
                                            </p:txEl>
                                          </p:spTgt>
                                        </p:tgtEl>
                                        <p:attrNameLst>
                                          <p:attrName>style.visibility</p:attrName>
                                        </p:attrNameLst>
                                      </p:cBhvr>
                                      <p:to>
                                        <p:strVal val="visible"/>
                                      </p:to>
                                    </p:set>
                                    <p:animEffect transition="in" filter="fade">
                                      <p:cBhvr>
                                        <p:cTn id="127" dur="500"/>
                                        <p:tgtEl>
                                          <p:spTgt spid="93">
                                            <p:txEl>
                                              <p:pRg st="0" end="0"/>
                                            </p:txEl>
                                          </p:spTgt>
                                        </p:tgtEl>
                                      </p:cBhvr>
                                    </p:animEffect>
                                  </p:childTnLst>
                                </p:cTn>
                              </p:par>
                              <p:par>
                                <p:cTn id="128" presetID="10" presetClass="entr" presetSubtype="0" fill="hold" grpId="0" nodeType="withEffect">
                                  <p:stCondLst>
                                    <p:cond delay="25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500"/>
                                        <p:tgtEl>
                                          <p:spTgt spid="94"/>
                                        </p:tgtEl>
                                      </p:cBhvr>
                                    </p:animEffect>
                                  </p:childTnLst>
                                </p:cTn>
                              </p:par>
                              <p:par>
                                <p:cTn id="131" presetID="10" presetClass="entr" presetSubtype="0" fill="hold" grpId="0" nodeType="withEffect">
                                  <p:stCondLst>
                                    <p:cond delay="250"/>
                                  </p:stCondLst>
                                  <p:childTnLst>
                                    <p:set>
                                      <p:cBhvr>
                                        <p:cTn id="132" dur="1" fill="hold">
                                          <p:stCondLst>
                                            <p:cond delay="0"/>
                                          </p:stCondLst>
                                        </p:cTn>
                                        <p:tgtEl>
                                          <p:spTgt spid="95">
                                            <p:txEl>
                                              <p:pRg st="0" end="0"/>
                                            </p:txEl>
                                          </p:spTgt>
                                        </p:tgtEl>
                                        <p:attrNameLst>
                                          <p:attrName>style.visibility</p:attrName>
                                        </p:attrNameLst>
                                      </p:cBhvr>
                                      <p:to>
                                        <p:strVal val="visible"/>
                                      </p:to>
                                    </p:set>
                                    <p:animEffect transition="in" filter="fade">
                                      <p:cBhvr>
                                        <p:cTn id="133" dur="500"/>
                                        <p:tgtEl>
                                          <p:spTgt spid="95">
                                            <p:txEl>
                                              <p:pRg st="0" end="0"/>
                                            </p:txEl>
                                          </p:spTgt>
                                        </p:tgtEl>
                                      </p:cBhvr>
                                    </p:animEffect>
                                  </p:childTnLst>
                                </p:cTn>
                              </p:par>
                              <p:par>
                                <p:cTn id="134" presetID="10" presetClass="entr" presetSubtype="0" fill="hold" grpId="0" nodeType="withEffect">
                                  <p:stCondLst>
                                    <p:cond delay="250"/>
                                  </p:stCondLst>
                                  <p:childTnLst>
                                    <p:set>
                                      <p:cBhvr>
                                        <p:cTn id="135" dur="1" fill="hold">
                                          <p:stCondLst>
                                            <p:cond delay="0"/>
                                          </p:stCondLst>
                                        </p:cTn>
                                        <p:tgtEl>
                                          <p:spTgt spid="96"/>
                                        </p:tgtEl>
                                        <p:attrNameLst>
                                          <p:attrName>style.visibility</p:attrName>
                                        </p:attrNameLst>
                                      </p:cBhvr>
                                      <p:to>
                                        <p:strVal val="visible"/>
                                      </p:to>
                                    </p:set>
                                    <p:animEffect transition="in" filter="fade">
                                      <p:cBhvr>
                                        <p:cTn id="136" dur="500"/>
                                        <p:tgtEl>
                                          <p:spTgt spid="96"/>
                                        </p:tgtEl>
                                      </p:cBhvr>
                                    </p:animEffect>
                                  </p:childTnLst>
                                </p:cTn>
                              </p:par>
                              <p:par>
                                <p:cTn id="137" presetID="10" presetClass="entr" presetSubtype="0" fill="hold" grpId="0" nodeType="withEffect">
                                  <p:stCondLst>
                                    <p:cond delay="250"/>
                                  </p:stCondLst>
                                  <p:childTnLst>
                                    <p:set>
                                      <p:cBhvr>
                                        <p:cTn id="138" dur="1" fill="hold">
                                          <p:stCondLst>
                                            <p:cond delay="0"/>
                                          </p:stCondLst>
                                        </p:cTn>
                                        <p:tgtEl>
                                          <p:spTgt spid="97">
                                            <p:txEl>
                                              <p:pRg st="0" end="0"/>
                                            </p:txEl>
                                          </p:spTgt>
                                        </p:tgtEl>
                                        <p:attrNameLst>
                                          <p:attrName>style.visibility</p:attrName>
                                        </p:attrNameLst>
                                      </p:cBhvr>
                                      <p:to>
                                        <p:strVal val="visible"/>
                                      </p:to>
                                    </p:set>
                                    <p:animEffect transition="in" filter="fade">
                                      <p:cBhvr>
                                        <p:cTn id="139" dur="500"/>
                                        <p:tgtEl>
                                          <p:spTgt spid="97">
                                            <p:txEl>
                                              <p:pRg st="0" end="0"/>
                                            </p:txEl>
                                          </p:spTgt>
                                        </p:tgtEl>
                                      </p:cBhvr>
                                    </p:animEffect>
                                  </p:childTnLst>
                                </p:cTn>
                              </p:par>
                              <p:par>
                                <p:cTn id="140" presetID="10" presetClass="entr" presetSubtype="0" fill="hold" grpId="0" nodeType="withEffect">
                                  <p:stCondLst>
                                    <p:cond delay="250"/>
                                  </p:stCondLst>
                                  <p:childTnLst>
                                    <p:set>
                                      <p:cBhvr>
                                        <p:cTn id="141" dur="1" fill="hold">
                                          <p:stCondLst>
                                            <p:cond delay="0"/>
                                          </p:stCondLst>
                                        </p:cTn>
                                        <p:tgtEl>
                                          <p:spTgt spid="98"/>
                                        </p:tgtEl>
                                        <p:attrNameLst>
                                          <p:attrName>style.visibility</p:attrName>
                                        </p:attrNameLst>
                                      </p:cBhvr>
                                      <p:to>
                                        <p:strVal val="visible"/>
                                      </p:to>
                                    </p:set>
                                    <p:animEffect transition="in" filter="fade">
                                      <p:cBhvr>
                                        <p:cTn id="142" dur="500"/>
                                        <p:tgtEl>
                                          <p:spTgt spid="98"/>
                                        </p:tgtEl>
                                      </p:cBhvr>
                                    </p:animEffect>
                                  </p:childTnLst>
                                </p:cTn>
                              </p:par>
                              <p:par>
                                <p:cTn id="143" presetID="10" presetClass="entr" presetSubtype="0" fill="hold" grpId="0" nodeType="withEffect">
                                  <p:stCondLst>
                                    <p:cond delay="250"/>
                                  </p:stCondLst>
                                  <p:childTnLst>
                                    <p:set>
                                      <p:cBhvr>
                                        <p:cTn id="144" dur="1" fill="hold">
                                          <p:stCondLst>
                                            <p:cond delay="0"/>
                                          </p:stCondLst>
                                        </p:cTn>
                                        <p:tgtEl>
                                          <p:spTgt spid="99">
                                            <p:txEl>
                                              <p:pRg st="0" end="0"/>
                                            </p:txEl>
                                          </p:spTgt>
                                        </p:tgtEl>
                                        <p:attrNameLst>
                                          <p:attrName>style.visibility</p:attrName>
                                        </p:attrNameLst>
                                      </p:cBhvr>
                                      <p:to>
                                        <p:strVal val="visible"/>
                                      </p:to>
                                    </p:set>
                                    <p:animEffect transition="in" filter="fade">
                                      <p:cBhvr>
                                        <p:cTn id="145" dur="500"/>
                                        <p:tgtEl>
                                          <p:spTgt spid="99">
                                            <p:txEl>
                                              <p:pRg st="0" end="0"/>
                                            </p:txEl>
                                          </p:spTgt>
                                        </p:tgtEl>
                                      </p:cBhvr>
                                    </p:animEffect>
                                  </p:childTnLst>
                                </p:cTn>
                              </p:par>
                              <p:par>
                                <p:cTn id="146" presetID="10" presetClass="entr" presetSubtype="0" fill="hold" grpId="0" nodeType="withEffect">
                                  <p:stCondLst>
                                    <p:cond delay="250"/>
                                  </p:stCondLst>
                                  <p:childTnLst>
                                    <p:set>
                                      <p:cBhvr>
                                        <p:cTn id="147" dur="1" fill="hold">
                                          <p:stCondLst>
                                            <p:cond delay="0"/>
                                          </p:stCondLst>
                                        </p:cTn>
                                        <p:tgtEl>
                                          <p:spTgt spid="100"/>
                                        </p:tgtEl>
                                        <p:attrNameLst>
                                          <p:attrName>style.visibility</p:attrName>
                                        </p:attrNameLst>
                                      </p:cBhvr>
                                      <p:to>
                                        <p:strVal val="visible"/>
                                      </p:to>
                                    </p:set>
                                    <p:animEffect transition="in" filter="fade">
                                      <p:cBhvr>
                                        <p:cTn id="148" dur="500"/>
                                        <p:tgtEl>
                                          <p:spTgt spid="100"/>
                                        </p:tgtEl>
                                      </p:cBhvr>
                                    </p:animEffect>
                                  </p:childTnLst>
                                </p:cTn>
                              </p:par>
                              <p:par>
                                <p:cTn id="149" presetID="10" presetClass="entr" presetSubtype="0" fill="hold" grpId="0" nodeType="withEffect">
                                  <p:stCondLst>
                                    <p:cond delay="250"/>
                                  </p:stCondLst>
                                  <p:childTnLst>
                                    <p:set>
                                      <p:cBhvr>
                                        <p:cTn id="150" dur="1" fill="hold">
                                          <p:stCondLst>
                                            <p:cond delay="0"/>
                                          </p:stCondLst>
                                        </p:cTn>
                                        <p:tgtEl>
                                          <p:spTgt spid="101">
                                            <p:txEl>
                                              <p:pRg st="0" end="0"/>
                                            </p:txEl>
                                          </p:spTgt>
                                        </p:tgtEl>
                                        <p:attrNameLst>
                                          <p:attrName>style.visibility</p:attrName>
                                        </p:attrNameLst>
                                      </p:cBhvr>
                                      <p:to>
                                        <p:strVal val="visible"/>
                                      </p:to>
                                    </p:set>
                                    <p:animEffect transition="in" filter="fade">
                                      <p:cBhvr>
                                        <p:cTn id="151" dur="500"/>
                                        <p:tgtEl>
                                          <p:spTgt spid="101">
                                            <p:txEl>
                                              <p:pRg st="0" end="0"/>
                                            </p:txEl>
                                          </p:spTgt>
                                        </p:tgtEl>
                                      </p:cBhvr>
                                    </p:animEffect>
                                  </p:childTnLst>
                                </p:cTn>
                              </p:par>
                            </p:childTnLst>
                          </p:cTn>
                        </p:par>
                        <p:par>
                          <p:cTn id="152" fill="hold">
                            <p:stCondLst>
                              <p:cond delay="2750"/>
                            </p:stCondLst>
                            <p:childTnLst>
                              <p:par>
                                <p:cTn id="153" presetID="16" presetClass="entr" presetSubtype="37" fill="hold" nodeType="afterEffect">
                                  <p:stCondLst>
                                    <p:cond delay="250"/>
                                  </p:stCondLst>
                                  <p:childTnLst>
                                    <p:set>
                                      <p:cBhvr>
                                        <p:cTn id="154" dur="1" fill="hold">
                                          <p:stCondLst>
                                            <p:cond delay="0"/>
                                          </p:stCondLst>
                                        </p:cTn>
                                        <p:tgtEl>
                                          <p:spTgt spid="55"/>
                                        </p:tgtEl>
                                        <p:attrNameLst>
                                          <p:attrName>style.visibility</p:attrName>
                                        </p:attrNameLst>
                                      </p:cBhvr>
                                      <p:to>
                                        <p:strVal val="visible"/>
                                      </p:to>
                                    </p:set>
                                    <p:animEffect transition="in" filter="barn(outVertical)">
                                      <p:cBhvr>
                                        <p:cTn id="155" dur="500"/>
                                        <p:tgtEl>
                                          <p:spTgt spid="55"/>
                                        </p:tgtEl>
                                      </p:cBhvr>
                                    </p:animEffect>
                                  </p:childTnLst>
                                </p:cTn>
                              </p:par>
                              <p:par>
                                <p:cTn id="156" presetID="2" presetClass="entr" presetSubtype="4" decel="100000" fill="hold" grpId="0" nodeType="withEffect">
                                  <p:stCondLst>
                                    <p:cond delay="25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10" presetClass="entr" presetSubtype="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56" grpId="0"/>
      <p:bldP spid="76" grpId="0" build="p">
        <p:tmplLst>
          <p:tmpl lvl="1">
            <p:tnLst>
              <p:par>
                <p:cTn presetID="10" presetClass="entr" presetSubtype="0" fill="hold" nodeType="withEffect">
                  <p:stCondLst>
                    <p:cond delay="25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10" presetClass="entr" presetSubtype="0" fill="hold" nodeType="withEffect">
                  <p:stCondLst>
                    <p:cond delay="25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2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1"/>
      <p:bldP spid="80" grpId="0" build="p">
        <p:tmplLst>
          <p:tmpl lvl="1">
            <p:tnLst>
              <p:par>
                <p:cTn presetID="10" presetClass="entr" presetSubtype="0"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animBg="1"/>
      <p:bldP spid="82" grpId="0" build="p">
        <p:tmplLst>
          <p:tmpl lvl="1">
            <p:tnLst>
              <p:par>
                <p:cTn presetID="10" presetClass="entr" presetSubtype="0" fill="hold" nodeType="withEffect">
                  <p:stCondLst>
                    <p:cond delay="25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animBg="1"/>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animBg="1"/>
      <p:bldP spid="86" grpId="0" build="p">
        <p:tmplLst>
          <p:tmpl lvl="1">
            <p:tnLst>
              <p:par>
                <p:cTn presetID="10" presetClass="entr" presetSubtype="0" fill="hold" nodeType="withEffect">
                  <p:stCondLst>
                    <p:cond delay="25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91" grpId="0" build="p">
        <p:tmplLst>
          <p:tmpl lvl="1">
            <p:tnLst>
              <p:par>
                <p:cTn presetID="10" presetClass="entr" presetSubtype="0" fill="hold" nodeType="withEffect">
                  <p:stCondLst>
                    <p:cond delay="25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build="p">
        <p:tmplLst>
          <p:tmpl lvl="1">
            <p:tnLst>
              <p:par>
                <p:cTn presetID="10" presetClass="entr" presetSubtype="0" fill="hold" nodeType="withEffect">
                  <p:stCondLst>
                    <p:cond delay="25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withEffect">
                  <p:stCondLst>
                    <p:cond delay="25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animBg="1"/>
      <p:bldP spid="95" grpId="0" build="p">
        <p:tmplLst>
          <p:tmpl lvl="1">
            <p:tnLst>
              <p:par>
                <p:cTn presetID="10" presetClass="entr" presetSubtype="0" fill="hold" nodeType="withEffect">
                  <p:stCondLst>
                    <p:cond delay="25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animBg="1"/>
      <p:bldP spid="97" grpId="0" build="p">
        <p:tmplLst>
          <p:tmpl lvl="1">
            <p:tnLst>
              <p:par>
                <p:cTn presetID="10" presetClass="entr" presetSubtype="0" fill="hold" nodeType="withEffect">
                  <p:stCondLst>
                    <p:cond delay="25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8" grpId="0" animBg="1"/>
      <p:bldP spid="99" grpId="0" build="p">
        <p:tmplLst>
          <p:tmpl lvl="1">
            <p:tnLst>
              <p:par>
                <p:cTn presetID="10" presetClass="entr" presetSubtype="0" fill="hold" nodeType="withEffect">
                  <p:stCondLst>
                    <p:cond delay="25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animBg="1"/>
      <p:bldP spid="101" grpId="0" build="p">
        <p:tmplLst>
          <p:tmpl lvl="1">
            <p:tnLst>
              <p:par>
                <p:cTn presetID="10" presetClass="entr" presetSubtype="0" fill="hold" nodeType="withEffect">
                  <p:stCondLst>
                    <p:cond delay="25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rmal Tabl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2668225"/>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87887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98972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3100571" y="2668225"/>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78730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453400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528069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011158"/>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87887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87887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87887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98972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98972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3100571"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3100571"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011158"/>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878871"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7" hasCustomPrompt="1"/>
          </p:nvPr>
        </p:nvSpPr>
        <p:spPr>
          <a:xfrm>
            <a:off x="9000490"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8" hasCustomPrompt="1"/>
          </p:nvPr>
        </p:nvSpPr>
        <p:spPr>
          <a:xfrm>
            <a:off x="13086627"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9" hasCustomPrompt="1"/>
          </p:nvPr>
        </p:nvSpPr>
        <p:spPr>
          <a:xfrm>
            <a:off x="1037960" y="3805046"/>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40" hasCustomPrompt="1"/>
          </p:nvPr>
        </p:nvSpPr>
        <p:spPr>
          <a:xfrm>
            <a:off x="1037960" y="453400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1" hasCustomPrompt="1"/>
          </p:nvPr>
        </p:nvSpPr>
        <p:spPr>
          <a:xfrm>
            <a:off x="1037960" y="5280697"/>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02351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45" hasCustomPrompt="1"/>
          </p:nvPr>
        </p:nvSpPr>
        <p:spPr>
          <a:xfrm>
            <a:off x="4878870"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46" hasCustomPrompt="1"/>
          </p:nvPr>
        </p:nvSpPr>
        <p:spPr>
          <a:xfrm>
            <a:off x="4875528"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875528"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871452"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1" hasCustomPrompt="1"/>
          </p:nvPr>
        </p:nvSpPr>
        <p:spPr>
          <a:xfrm>
            <a:off x="9007908"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52" hasCustomPrompt="1"/>
          </p:nvPr>
        </p:nvSpPr>
        <p:spPr>
          <a:xfrm>
            <a:off x="9004566"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9004566"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9000490"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8" name="テキスト プレースホルダー 11"/>
          <p:cNvSpPr>
            <a:spLocks noGrp="1"/>
          </p:cNvSpPr>
          <p:nvPr>
            <p:ph type="body" sz="quarter" idx="57" hasCustomPrompt="1"/>
          </p:nvPr>
        </p:nvSpPr>
        <p:spPr>
          <a:xfrm>
            <a:off x="13100571"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9" name="テキスト プレースホルダー 11"/>
          <p:cNvSpPr>
            <a:spLocks noGrp="1"/>
          </p:cNvSpPr>
          <p:nvPr>
            <p:ph type="body" sz="quarter" idx="58" hasCustomPrompt="1"/>
          </p:nvPr>
        </p:nvSpPr>
        <p:spPr>
          <a:xfrm>
            <a:off x="13097229"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3097229"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3093153"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32739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fade">
                                      <p:cBhvr>
                                        <p:cTn id="25" dur="500"/>
                                        <p:tgtEl>
                                          <p:spTgt spid="37">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xEl>
                                              <p:pRg st="0" end="0"/>
                                            </p:txEl>
                                          </p:spTgt>
                                        </p:tgtEl>
                                        <p:attrNameLst>
                                          <p:attrName>style.visibility</p:attrName>
                                        </p:attrNameLst>
                                      </p:cBhvr>
                                      <p:to>
                                        <p:strVal val="visible"/>
                                      </p:to>
                                    </p:set>
                                    <p:animEffect transition="in" filter="fade">
                                      <p:cBhvr>
                                        <p:cTn id="44" dur="500"/>
                                        <p:tgtEl>
                                          <p:spTgt spid="56">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fade">
                                      <p:cBhvr>
                                        <p:cTn id="47" dur="500"/>
                                        <p:tgtEl>
                                          <p:spTgt spid="62">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xEl>
                                              <p:pRg st="0" end="0"/>
                                            </p:txEl>
                                          </p:spTgt>
                                        </p:tgtEl>
                                        <p:attrNameLst>
                                          <p:attrName>style.visibility</p:attrName>
                                        </p:attrNameLst>
                                      </p:cBhvr>
                                      <p:to>
                                        <p:strVal val="visible"/>
                                      </p:to>
                                    </p:set>
                                    <p:animEffect transition="in" filter="fade">
                                      <p:cBhvr>
                                        <p:cTn id="50" dur="500"/>
                                        <p:tgtEl>
                                          <p:spTgt spid="68">
                                            <p:txEl>
                                              <p:pRg st="0" end="0"/>
                                            </p:txEl>
                                          </p:spTgt>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xEl>
                                              <p:pRg st="0" end="0"/>
                                            </p:txEl>
                                          </p:spTgt>
                                        </p:tgtEl>
                                        <p:attrNameLst>
                                          <p:attrName>style.visibility</p:attrName>
                                        </p:attrNameLst>
                                      </p:cBhvr>
                                      <p:to>
                                        <p:strVal val="visible"/>
                                      </p:to>
                                    </p:set>
                                    <p:animEffect transition="in" filter="fade">
                                      <p:cBhvr>
                                        <p:cTn id="66" dur="500"/>
                                        <p:tgtEl>
                                          <p:spTgt spid="39">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xEl>
                                              <p:pRg st="0" end="0"/>
                                            </p:txEl>
                                          </p:spTgt>
                                        </p:tgtEl>
                                        <p:attrNameLst>
                                          <p:attrName>style.visibility</p:attrName>
                                        </p:attrNameLst>
                                      </p:cBhvr>
                                      <p:to>
                                        <p:strVal val="visible"/>
                                      </p:to>
                                    </p:set>
                                    <p:animEffect transition="in" filter="fade">
                                      <p:cBhvr>
                                        <p:cTn id="69" dur="500"/>
                                        <p:tgtEl>
                                          <p:spTgt spid="57">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xEl>
                                              <p:pRg st="0" end="0"/>
                                            </p:txEl>
                                          </p:spTgt>
                                        </p:tgtEl>
                                        <p:attrNameLst>
                                          <p:attrName>style.visibility</p:attrName>
                                        </p:attrNameLst>
                                      </p:cBhvr>
                                      <p:to>
                                        <p:strVal val="visible"/>
                                      </p:to>
                                    </p:set>
                                    <p:animEffect transition="in" filter="fade">
                                      <p:cBhvr>
                                        <p:cTn id="72" dur="500"/>
                                        <p:tgtEl>
                                          <p:spTgt spid="63">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xEl>
                                              <p:pRg st="0" end="0"/>
                                            </p:txEl>
                                          </p:spTgt>
                                        </p:tgtEl>
                                        <p:attrNameLst>
                                          <p:attrName>style.visibility</p:attrName>
                                        </p:attrNameLst>
                                      </p:cBhvr>
                                      <p:to>
                                        <p:strVal val="visible"/>
                                      </p:to>
                                    </p:set>
                                    <p:animEffect transition="in" filter="fade">
                                      <p:cBhvr>
                                        <p:cTn id="75" dur="500"/>
                                        <p:tgtEl>
                                          <p:spTgt spid="69">
                                            <p:txEl>
                                              <p:pRg st="0" end="0"/>
                                            </p:txEl>
                                          </p:spTgt>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xEl>
                                              <p:pRg st="0" end="0"/>
                                            </p:txEl>
                                          </p:spTgt>
                                        </p:tgtEl>
                                        <p:attrNameLst>
                                          <p:attrName>style.visibility</p:attrName>
                                        </p:attrNameLst>
                                      </p:cBhvr>
                                      <p:to>
                                        <p:strVal val="visible"/>
                                      </p:to>
                                    </p:set>
                                    <p:animEffect transition="in" filter="fade">
                                      <p:cBhvr>
                                        <p:cTn id="91" dur="500"/>
                                        <p:tgtEl>
                                          <p:spTgt spid="40">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8">
                                            <p:txEl>
                                              <p:pRg st="0" end="0"/>
                                            </p:txEl>
                                          </p:spTgt>
                                        </p:tgtEl>
                                        <p:attrNameLst>
                                          <p:attrName>style.visibility</p:attrName>
                                        </p:attrNameLst>
                                      </p:cBhvr>
                                      <p:to>
                                        <p:strVal val="visible"/>
                                      </p:to>
                                    </p:set>
                                    <p:animEffect transition="in" filter="fade">
                                      <p:cBhvr>
                                        <p:cTn id="94" dur="500"/>
                                        <p:tgtEl>
                                          <p:spTgt spid="58">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Effect transition="in" filter="fade">
                                      <p:cBhvr>
                                        <p:cTn id="97" dur="500"/>
                                        <p:tgtEl>
                                          <p:spTgt spid="64">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0">
                                            <p:txEl>
                                              <p:pRg st="0" end="0"/>
                                            </p:txEl>
                                          </p:spTgt>
                                        </p:tgtEl>
                                        <p:attrNameLst>
                                          <p:attrName>style.visibility</p:attrName>
                                        </p:attrNameLst>
                                      </p:cBhvr>
                                      <p:to>
                                        <p:strVal val="visible"/>
                                      </p:to>
                                    </p:set>
                                    <p:animEffect transition="in" filter="fade">
                                      <p:cBhvr>
                                        <p:cTn id="100" dur="500"/>
                                        <p:tgtEl>
                                          <p:spTgt spid="70">
                                            <p:txEl>
                                              <p:pRg st="0" end="0"/>
                                            </p:txEl>
                                          </p:spTgt>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500"/>
                                        <p:tgtEl>
                                          <p:spTgt spid="3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3">
                                            <p:txEl>
                                              <p:pRg st="0" end="0"/>
                                            </p:txEl>
                                          </p:spTgt>
                                        </p:tgtEl>
                                        <p:attrNameLst>
                                          <p:attrName>style.visibility</p:attrName>
                                        </p:attrNameLst>
                                      </p:cBhvr>
                                      <p:to>
                                        <p:strVal val="visible"/>
                                      </p:to>
                                    </p:set>
                                    <p:animEffect transition="in" filter="fade">
                                      <p:cBhvr>
                                        <p:cTn id="116" dur="500"/>
                                        <p:tgtEl>
                                          <p:spTgt spid="43">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1">
                                            <p:txEl>
                                              <p:pRg st="0" end="0"/>
                                            </p:txEl>
                                          </p:spTgt>
                                        </p:tgtEl>
                                        <p:attrNameLst>
                                          <p:attrName>style.visibility</p:attrName>
                                        </p:attrNameLst>
                                      </p:cBhvr>
                                      <p:to>
                                        <p:strVal val="visible"/>
                                      </p:to>
                                    </p:set>
                                    <p:animEffect transition="in" filter="fade">
                                      <p:cBhvr>
                                        <p:cTn id="119" dur="500"/>
                                        <p:tgtEl>
                                          <p:spTgt spid="61">
                                            <p:txEl>
                                              <p:pRg st="0" end="0"/>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7">
                                            <p:txEl>
                                              <p:pRg st="0" end="0"/>
                                            </p:txEl>
                                          </p:spTgt>
                                        </p:tgtEl>
                                        <p:attrNameLst>
                                          <p:attrName>style.visibility</p:attrName>
                                        </p:attrNameLst>
                                      </p:cBhvr>
                                      <p:to>
                                        <p:strVal val="visible"/>
                                      </p:to>
                                    </p:set>
                                    <p:animEffect transition="in" filter="fade">
                                      <p:cBhvr>
                                        <p:cTn id="122" dur="500"/>
                                        <p:tgtEl>
                                          <p:spTgt spid="67">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3">
                                            <p:txEl>
                                              <p:pRg st="0" end="0"/>
                                            </p:txEl>
                                          </p:spTgt>
                                        </p:tgtEl>
                                        <p:attrNameLst>
                                          <p:attrName>style.visibility</p:attrName>
                                        </p:attrNameLst>
                                      </p:cBhvr>
                                      <p:to>
                                        <p:strVal val="visible"/>
                                      </p:to>
                                    </p:set>
                                    <p:animEffect transition="in" filter="fade">
                                      <p:cBhvr>
                                        <p:cTn id="125" dur="500"/>
                                        <p:tgtEl>
                                          <p:spTgt spid="73">
                                            <p:txEl>
                                              <p:pRg st="0" end="0"/>
                                            </p:txEl>
                                          </p:spTgt>
                                        </p:tgtEl>
                                      </p:cBhvr>
                                    </p:animEffect>
                                  </p:childTnLst>
                                </p:cTn>
                              </p:par>
                            </p:childTnLst>
                          </p:cTn>
                        </p:par>
                        <p:par>
                          <p:cTn id="126" fill="hold">
                            <p:stCondLst>
                              <p:cond delay="2500"/>
                            </p:stCondLst>
                            <p:childTnLst>
                              <p:par>
                                <p:cTn id="127" presetID="16" presetClass="entr" presetSubtype="37" fill="hold" nodeType="afterEffect">
                                  <p:stCondLst>
                                    <p:cond delay="250"/>
                                  </p:stCondLst>
                                  <p:childTnLst>
                                    <p:set>
                                      <p:cBhvr>
                                        <p:cTn id="128" dur="1" fill="hold">
                                          <p:stCondLst>
                                            <p:cond delay="0"/>
                                          </p:stCondLst>
                                        </p:cTn>
                                        <p:tgtEl>
                                          <p:spTgt spid="74"/>
                                        </p:tgtEl>
                                        <p:attrNameLst>
                                          <p:attrName>style.visibility</p:attrName>
                                        </p:attrNameLst>
                                      </p:cBhvr>
                                      <p:to>
                                        <p:strVal val="visible"/>
                                      </p:to>
                                    </p:set>
                                    <p:animEffect transition="in" filter="barn(outVertical)">
                                      <p:cBhvr>
                                        <p:cTn id="129" dur="500"/>
                                        <p:tgtEl>
                                          <p:spTgt spid="74"/>
                                        </p:tgtEl>
                                      </p:cBhvr>
                                    </p:animEffect>
                                  </p:childTnLst>
                                </p:cTn>
                              </p:par>
                              <p:par>
                                <p:cTn id="130" presetID="2" presetClass="entr" presetSubtype="4" decel="100000" fill="hold" grpId="0" nodeType="withEffect">
                                  <p:stCondLst>
                                    <p:cond delay="250"/>
                                  </p:stCondLst>
                                  <p:childTnLst>
                                    <p:set>
                                      <p:cBhvr>
                                        <p:cTn id="131" dur="1" fill="hold">
                                          <p:stCondLst>
                                            <p:cond delay="0"/>
                                          </p:stCondLst>
                                        </p:cTn>
                                        <p:tgtEl>
                                          <p:spTgt spid="75"/>
                                        </p:tgtEl>
                                        <p:attrNameLst>
                                          <p:attrName>style.visibility</p:attrName>
                                        </p:attrNameLst>
                                      </p:cBhvr>
                                      <p:to>
                                        <p:strVal val="visible"/>
                                      </p:to>
                                    </p:set>
                                    <p:anim calcmode="lin" valueType="num">
                                      <p:cBhvr additive="base">
                                        <p:cTn id="132" dur="500" fill="hold"/>
                                        <p:tgtEl>
                                          <p:spTgt spid="75"/>
                                        </p:tgtEl>
                                        <p:attrNameLst>
                                          <p:attrName>ppt_x</p:attrName>
                                        </p:attrNameLst>
                                      </p:cBhvr>
                                      <p:tavLst>
                                        <p:tav tm="0">
                                          <p:val>
                                            <p:strVal val="#ppt_x"/>
                                          </p:val>
                                        </p:tav>
                                        <p:tav tm="100000">
                                          <p:val>
                                            <p:strVal val="#ppt_x"/>
                                          </p:val>
                                        </p:tav>
                                      </p:tavLst>
                                    </p:anim>
                                    <p:anim calcmode="lin" valueType="num">
                                      <p:cBhvr additive="base">
                                        <p:cTn id="13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P spid="17" grpId="0" animBg="1"/>
      <p:bldP spid="18" grpId="0" animBg="1"/>
      <p:bldP spid="19" grpId="0" animBg="1"/>
      <p:bldP spid="22" grpId="0" animBg="1"/>
      <p:bldP spid="23" grpId="0" animBg="1"/>
      <p:bldP spid="24" grpId="0" animBg="1"/>
      <p:bldP spid="25" grpId="0" animBg="1"/>
      <p:bldP spid="28" grpId="0" animBg="1"/>
      <p:bldP spid="29" grpId="0" animBg="1"/>
      <p:bldP spid="30" grpId="0" animBg="1"/>
      <p:bldP spid="31" grpId="0" animBg="1"/>
      <p:bldP spid="34" grpId="0" animBg="1"/>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tmplLst>
          <p:tmpl>
            <p:tnLst>
              <p:par>
                <p:cTn presetID="2" presetClass="entr" presetSubtype="4" decel="100000" fill="hold" nodeType="withEffect">
                  <p:stCondLst>
                    <p:cond delay="25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rmal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87887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98972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3100571" y="1890577"/>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87887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87887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userDrawn="1"/>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98972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98972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3100571"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3100571"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743133"/>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878871"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7" hasCustomPrompt="1"/>
          </p:nvPr>
        </p:nvSpPr>
        <p:spPr>
          <a:xfrm>
            <a:off x="9000490"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8" hasCustomPrompt="1"/>
          </p:nvPr>
        </p:nvSpPr>
        <p:spPr>
          <a:xfrm>
            <a:off x="13086627"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9" hasCustomPrompt="1"/>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40" hasCustomPrompt="1"/>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45" hasCustomPrompt="1"/>
          </p:nvPr>
        </p:nvSpPr>
        <p:spPr>
          <a:xfrm>
            <a:off x="4878870"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46" hasCustomPrompt="1"/>
          </p:nvPr>
        </p:nvSpPr>
        <p:spPr>
          <a:xfrm>
            <a:off x="4875528"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8" hasCustomPrompt="1"/>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49" hasCustomPrompt="1"/>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1" hasCustomPrompt="1"/>
          </p:nvPr>
        </p:nvSpPr>
        <p:spPr>
          <a:xfrm>
            <a:off x="9007908"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52" hasCustomPrompt="1"/>
          </p:nvPr>
        </p:nvSpPr>
        <p:spPr>
          <a:xfrm>
            <a:off x="9004566"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54" hasCustomPrompt="1"/>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6" name="テキスト プレースホルダー 11"/>
          <p:cNvSpPr>
            <a:spLocks noGrp="1"/>
          </p:cNvSpPr>
          <p:nvPr>
            <p:ph type="body" sz="quarter" idx="55" hasCustomPrompt="1"/>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8" name="テキスト プレースホルダー 11"/>
          <p:cNvSpPr>
            <a:spLocks noGrp="1"/>
          </p:cNvSpPr>
          <p:nvPr>
            <p:ph type="body" sz="quarter" idx="57" hasCustomPrompt="1"/>
          </p:nvPr>
        </p:nvSpPr>
        <p:spPr>
          <a:xfrm>
            <a:off x="13100571"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9" name="テキスト プレースホルダー 11"/>
          <p:cNvSpPr>
            <a:spLocks noGrp="1"/>
          </p:cNvSpPr>
          <p:nvPr>
            <p:ph type="body" sz="quarter" idx="58" hasCustomPrompt="1"/>
          </p:nvPr>
        </p:nvSpPr>
        <p:spPr>
          <a:xfrm>
            <a:off x="13097229"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1" name="テキスト プレースホルダー 11"/>
          <p:cNvSpPr>
            <a:spLocks noGrp="1"/>
          </p:cNvSpPr>
          <p:nvPr>
            <p:ph type="body" sz="quarter" idx="60" hasCustomPrompt="1"/>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2" name="テキスト プレースホルダー 11"/>
          <p:cNvSpPr>
            <a:spLocks noGrp="1"/>
          </p:cNvSpPr>
          <p:nvPr>
            <p:ph type="body" sz="quarter" idx="61" hasCustomPrompt="1"/>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88500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fade">
                                      <p:cBhvr>
                                        <p:cTn id="25" dur="500"/>
                                        <p:tgtEl>
                                          <p:spTgt spid="37">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xEl>
                                              <p:pRg st="0" end="0"/>
                                            </p:txEl>
                                          </p:spTgt>
                                        </p:tgtEl>
                                        <p:attrNameLst>
                                          <p:attrName>style.visibility</p:attrName>
                                        </p:attrNameLst>
                                      </p:cBhvr>
                                      <p:to>
                                        <p:strVal val="visible"/>
                                      </p:to>
                                    </p:set>
                                    <p:animEffect transition="in" filter="fade">
                                      <p:cBhvr>
                                        <p:cTn id="44" dur="500"/>
                                        <p:tgtEl>
                                          <p:spTgt spid="56">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fade">
                                      <p:cBhvr>
                                        <p:cTn id="47" dur="500"/>
                                        <p:tgtEl>
                                          <p:spTgt spid="62">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xEl>
                                              <p:pRg st="0" end="0"/>
                                            </p:txEl>
                                          </p:spTgt>
                                        </p:tgtEl>
                                        <p:attrNameLst>
                                          <p:attrName>style.visibility</p:attrName>
                                        </p:attrNameLst>
                                      </p:cBhvr>
                                      <p:to>
                                        <p:strVal val="visible"/>
                                      </p:to>
                                    </p:set>
                                    <p:animEffect transition="in" filter="fade">
                                      <p:cBhvr>
                                        <p:cTn id="50" dur="500"/>
                                        <p:tgtEl>
                                          <p:spTgt spid="68">
                                            <p:txEl>
                                              <p:pRg st="0" end="0"/>
                                            </p:txEl>
                                          </p:spTgt>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xEl>
                                              <p:pRg st="0" end="0"/>
                                            </p:txEl>
                                          </p:spTgt>
                                        </p:tgtEl>
                                        <p:attrNameLst>
                                          <p:attrName>style.visibility</p:attrName>
                                        </p:attrNameLst>
                                      </p:cBhvr>
                                      <p:to>
                                        <p:strVal val="visible"/>
                                      </p:to>
                                    </p:set>
                                    <p:animEffect transition="in" filter="fade">
                                      <p:cBhvr>
                                        <p:cTn id="66" dur="500"/>
                                        <p:tgtEl>
                                          <p:spTgt spid="39">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xEl>
                                              <p:pRg st="0" end="0"/>
                                            </p:txEl>
                                          </p:spTgt>
                                        </p:tgtEl>
                                        <p:attrNameLst>
                                          <p:attrName>style.visibility</p:attrName>
                                        </p:attrNameLst>
                                      </p:cBhvr>
                                      <p:to>
                                        <p:strVal val="visible"/>
                                      </p:to>
                                    </p:set>
                                    <p:animEffect transition="in" filter="fade">
                                      <p:cBhvr>
                                        <p:cTn id="69" dur="500"/>
                                        <p:tgtEl>
                                          <p:spTgt spid="57">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xEl>
                                              <p:pRg st="0" end="0"/>
                                            </p:txEl>
                                          </p:spTgt>
                                        </p:tgtEl>
                                        <p:attrNameLst>
                                          <p:attrName>style.visibility</p:attrName>
                                        </p:attrNameLst>
                                      </p:cBhvr>
                                      <p:to>
                                        <p:strVal val="visible"/>
                                      </p:to>
                                    </p:set>
                                    <p:animEffect transition="in" filter="fade">
                                      <p:cBhvr>
                                        <p:cTn id="72" dur="500"/>
                                        <p:tgtEl>
                                          <p:spTgt spid="63">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xEl>
                                              <p:pRg st="0" end="0"/>
                                            </p:txEl>
                                          </p:spTgt>
                                        </p:tgtEl>
                                        <p:attrNameLst>
                                          <p:attrName>style.visibility</p:attrName>
                                        </p:attrNameLst>
                                      </p:cBhvr>
                                      <p:to>
                                        <p:strVal val="visible"/>
                                      </p:to>
                                    </p:set>
                                    <p:animEffect transition="in" filter="fade">
                                      <p:cBhvr>
                                        <p:cTn id="75" dur="500"/>
                                        <p:tgtEl>
                                          <p:spTgt spid="69">
                                            <p:txEl>
                                              <p:pRg st="0" end="0"/>
                                            </p:txEl>
                                          </p:spTgt>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xEl>
                                              <p:pRg st="0" end="0"/>
                                            </p:txEl>
                                          </p:spTgt>
                                        </p:tgtEl>
                                        <p:attrNameLst>
                                          <p:attrName>style.visibility</p:attrName>
                                        </p:attrNameLst>
                                      </p:cBhvr>
                                      <p:to>
                                        <p:strVal val="visible"/>
                                      </p:to>
                                    </p:set>
                                    <p:animEffect transition="in" filter="fade">
                                      <p:cBhvr>
                                        <p:cTn id="91" dur="500"/>
                                        <p:tgtEl>
                                          <p:spTgt spid="40">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8">
                                            <p:txEl>
                                              <p:pRg st="0" end="0"/>
                                            </p:txEl>
                                          </p:spTgt>
                                        </p:tgtEl>
                                        <p:attrNameLst>
                                          <p:attrName>style.visibility</p:attrName>
                                        </p:attrNameLst>
                                      </p:cBhvr>
                                      <p:to>
                                        <p:strVal val="visible"/>
                                      </p:to>
                                    </p:set>
                                    <p:animEffect transition="in" filter="fade">
                                      <p:cBhvr>
                                        <p:cTn id="94" dur="500"/>
                                        <p:tgtEl>
                                          <p:spTgt spid="58">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Effect transition="in" filter="fade">
                                      <p:cBhvr>
                                        <p:cTn id="97" dur="500"/>
                                        <p:tgtEl>
                                          <p:spTgt spid="64">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0">
                                            <p:txEl>
                                              <p:pRg st="0" end="0"/>
                                            </p:txEl>
                                          </p:spTgt>
                                        </p:tgtEl>
                                        <p:attrNameLst>
                                          <p:attrName>style.visibility</p:attrName>
                                        </p:attrNameLst>
                                      </p:cBhvr>
                                      <p:to>
                                        <p:strVal val="visible"/>
                                      </p:to>
                                    </p:set>
                                    <p:animEffect transition="in" filter="fade">
                                      <p:cBhvr>
                                        <p:cTn id="100" dur="500"/>
                                        <p:tgtEl>
                                          <p:spTgt spid="70">
                                            <p:txEl>
                                              <p:pRg st="0" end="0"/>
                                            </p:txEl>
                                          </p:spTgt>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1">
                                            <p:txEl>
                                              <p:pRg st="0" end="0"/>
                                            </p:txEl>
                                          </p:spTgt>
                                        </p:tgtEl>
                                        <p:attrNameLst>
                                          <p:attrName>style.visibility</p:attrName>
                                        </p:attrNameLst>
                                      </p:cBhvr>
                                      <p:to>
                                        <p:strVal val="visible"/>
                                      </p:to>
                                    </p:set>
                                    <p:animEffect transition="in" filter="fade">
                                      <p:cBhvr>
                                        <p:cTn id="116" dur="500"/>
                                        <p:tgtEl>
                                          <p:spTgt spid="41">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9">
                                            <p:txEl>
                                              <p:pRg st="0" end="0"/>
                                            </p:txEl>
                                          </p:spTgt>
                                        </p:tgtEl>
                                        <p:attrNameLst>
                                          <p:attrName>style.visibility</p:attrName>
                                        </p:attrNameLst>
                                      </p:cBhvr>
                                      <p:to>
                                        <p:strVal val="visible"/>
                                      </p:to>
                                    </p:set>
                                    <p:animEffect transition="in" filter="fade">
                                      <p:cBhvr>
                                        <p:cTn id="119" dur="500"/>
                                        <p:tgtEl>
                                          <p:spTgt spid="59">
                                            <p:txEl>
                                              <p:pRg st="0" end="0"/>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5">
                                            <p:txEl>
                                              <p:pRg st="0" end="0"/>
                                            </p:txEl>
                                          </p:spTgt>
                                        </p:tgtEl>
                                        <p:attrNameLst>
                                          <p:attrName>style.visibility</p:attrName>
                                        </p:attrNameLst>
                                      </p:cBhvr>
                                      <p:to>
                                        <p:strVal val="visible"/>
                                      </p:to>
                                    </p:set>
                                    <p:animEffect transition="in" filter="fade">
                                      <p:cBhvr>
                                        <p:cTn id="122" dur="500"/>
                                        <p:tgtEl>
                                          <p:spTgt spid="65">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1">
                                            <p:txEl>
                                              <p:pRg st="0" end="0"/>
                                            </p:txEl>
                                          </p:spTgt>
                                        </p:tgtEl>
                                        <p:attrNameLst>
                                          <p:attrName>style.visibility</p:attrName>
                                        </p:attrNameLst>
                                      </p:cBhvr>
                                      <p:to>
                                        <p:strVal val="visible"/>
                                      </p:to>
                                    </p:set>
                                    <p:animEffect transition="in" filter="fade">
                                      <p:cBhvr>
                                        <p:cTn id="125" dur="500"/>
                                        <p:tgtEl>
                                          <p:spTgt spid="71">
                                            <p:txEl>
                                              <p:pRg st="0" end="0"/>
                                            </p:txEl>
                                          </p:spTgt>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fade">
                                      <p:cBhvr>
                                        <p:cTn id="129" dur="500"/>
                                        <p:tgtEl>
                                          <p:spTgt spid="1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500"/>
                                        <p:tgtEl>
                                          <p:spTgt spid="2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fade">
                                      <p:cBhvr>
                                        <p:cTn id="135" dur="500"/>
                                        <p:tgtEl>
                                          <p:spTgt spid="2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2">
                                            <p:txEl>
                                              <p:pRg st="0" end="0"/>
                                            </p:txEl>
                                          </p:spTgt>
                                        </p:tgtEl>
                                        <p:attrNameLst>
                                          <p:attrName>style.visibility</p:attrName>
                                        </p:attrNameLst>
                                      </p:cBhvr>
                                      <p:to>
                                        <p:strVal val="visible"/>
                                      </p:to>
                                    </p:set>
                                    <p:animEffect transition="in" filter="fade">
                                      <p:cBhvr>
                                        <p:cTn id="141" dur="500"/>
                                        <p:tgtEl>
                                          <p:spTgt spid="42">
                                            <p:txEl>
                                              <p:pRg st="0" end="0"/>
                                            </p:txEl>
                                          </p:spTgt>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0">
                                            <p:txEl>
                                              <p:pRg st="0" end="0"/>
                                            </p:txEl>
                                          </p:spTgt>
                                        </p:tgtEl>
                                        <p:attrNameLst>
                                          <p:attrName>style.visibility</p:attrName>
                                        </p:attrNameLst>
                                      </p:cBhvr>
                                      <p:to>
                                        <p:strVal val="visible"/>
                                      </p:to>
                                    </p:set>
                                    <p:animEffect transition="in" filter="fade">
                                      <p:cBhvr>
                                        <p:cTn id="144" dur="500"/>
                                        <p:tgtEl>
                                          <p:spTgt spid="60">
                                            <p:txEl>
                                              <p:pRg st="0" end="0"/>
                                            </p:tx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6">
                                            <p:txEl>
                                              <p:pRg st="0" end="0"/>
                                            </p:txEl>
                                          </p:spTgt>
                                        </p:tgtEl>
                                        <p:attrNameLst>
                                          <p:attrName>style.visibility</p:attrName>
                                        </p:attrNameLst>
                                      </p:cBhvr>
                                      <p:to>
                                        <p:strVal val="visible"/>
                                      </p:to>
                                    </p:set>
                                    <p:animEffect transition="in" filter="fade">
                                      <p:cBhvr>
                                        <p:cTn id="147" dur="500"/>
                                        <p:tgtEl>
                                          <p:spTgt spid="66">
                                            <p:txEl>
                                              <p:pRg st="0" end="0"/>
                                            </p:txEl>
                                          </p:spTgt>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2">
                                            <p:txEl>
                                              <p:pRg st="0" end="0"/>
                                            </p:txEl>
                                          </p:spTgt>
                                        </p:tgtEl>
                                        <p:attrNameLst>
                                          <p:attrName>style.visibility</p:attrName>
                                        </p:attrNameLst>
                                      </p:cBhvr>
                                      <p:to>
                                        <p:strVal val="visible"/>
                                      </p:to>
                                    </p:set>
                                    <p:animEffect transition="in" filter="fade">
                                      <p:cBhvr>
                                        <p:cTn id="150" dur="500"/>
                                        <p:tgtEl>
                                          <p:spTgt spid="72">
                                            <p:txEl>
                                              <p:pRg st="0" end="0"/>
                                            </p:txEl>
                                          </p:spTgt>
                                        </p:tgtEl>
                                      </p:cBhvr>
                                    </p:animEffect>
                                  </p:childTnLst>
                                </p:cTn>
                              </p:par>
                            </p:childTnLst>
                          </p:cTn>
                        </p:par>
                        <p:par>
                          <p:cTn id="151" fill="hold">
                            <p:stCondLst>
                              <p:cond delay="3000"/>
                            </p:stCondLst>
                            <p:childTnLst>
                              <p:par>
                                <p:cTn id="152" presetID="10" presetClass="entr" presetSubtype="0" fill="hold" grpId="0" nodeType="after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fade">
                                      <p:cBhvr>
                                        <p:cTn id="154" dur="500"/>
                                        <p:tgtEl>
                                          <p:spTgt spid="1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2"/>
                                        </p:tgtEl>
                                        <p:attrNameLst>
                                          <p:attrName>style.visibility</p:attrName>
                                        </p:attrNameLst>
                                      </p:cBhvr>
                                      <p:to>
                                        <p:strVal val="visible"/>
                                      </p:to>
                                    </p:set>
                                    <p:animEffect transition="in" filter="fade">
                                      <p:cBhvr>
                                        <p:cTn id="157" dur="500"/>
                                        <p:tgtEl>
                                          <p:spTgt spid="2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8"/>
                                        </p:tgtEl>
                                        <p:attrNameLst>
                                          <p:attrName>style.visibility</p:attrName>
                                        </p:attrNameLst>
                                      </p:cBhvr>
                                      <p:to>
                                        <p:strVal val="visible"/>
                                      </p:to>
                                    </p:set>
                                    <p:animEffect transition="in" filter="fade">
                                      <p:cBhvr>
                                        <p:cTn id="160" dur="500"/>
                                        <p:tgtEl>
                                          <p:spTgt spid="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500"/>
                                        <p:tgtEl>
                                          <p:spTgt spid="3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3">
                                            <p:txEl>
                                              <p:pRg st="0" end="0"/>
                                            </p:txEl>
                                          </p:spTgt>
                                        </p:tgtEl>
                                        <p:attrNameLst>
                                          <p:attrName>style.visibility</p:attrName>
                                        </p:attrNameLst>
                                      </p:cBhvr>
                                      <p:to>
                                        <p:strVal val="visible"/>
                                      </p:to>
                                    </p:set>
                                    <p:animEffect transition="in" filter="fade">
                                      <p:cBhvr>
                                        <p:cTn id="166" dur="500"/>
                                        <p:tgtEl>
                                          <p:spTgt spid="43">
                                            <p:txEl>
                                              <p:pRg st="0" end="0"/>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1">
                                            <p:txEl>
                                              <p:pRg st="0" end="0"/>
                                            </p:txEl>
                                          </p:spTgt>
                                        </p:tgtEl>
                                        <p:attrNameLst>
                                          <p:attrName>style.visibility</p:attrName>
                                        </p:attrNameLst>
                                      </p:cBhvr>
                                      <p:to>
                                        <p:strVal val="visible"/>
                                      </p:to>
                                    </p:set>
                                    <p:animEffect transition="in" filter="fade">
                                      <p:cBhvr>
                                        <p:cTn id="169" dur="500"/>
                                        <p:tgtEl>
                                          <p:spTgt spid="61">
                                            <p:txEl>
                                              <p:pRg st="0" end="0"/>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7">
                                            <p:txEl>
                                              <p:pRg st="0" end="0"/>
                                            </p:txEl>
                                          </p:spTgt>
                                        </p:tgtEl>
                                        <p:attrNameLst>
                                          <p:attrName>style.visibility</p:attrName>
                                        </p:attrNameLst>
                                      </p:cBhvr>
                                      <p:to>
                                        <p:strVal val="visible"/>
                                      </p:to>
                                    </p:set>
                                    <p:animEffect transition="in" filter="fade">
                                      <p:cBhvr>
                                        <p:cTn id="172" dur="500"/>
                                        <p:tgtEl>
                                          <p:spTgt spid="67">
                                            <p:txEl>
                                              <p:pRg st="0" end="0"/>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3">
                                            <p:txEl>
                                              <p:pRg st="0" end="0"/>
                                            </p:txEl>
                                          </p:spTgt>
                                        </p:tgtEl>
                                        <p:attrNameLst>
                                          <p:attrName>style.visibility</p:attrName>
                                        </p:attrNameLst>
                                      </p:cBhvr>
                                      <p:to>
                                        <p:strVal val="visible"/>
                                      </p:to>
                                    </p:set>
                                    <p:animEffect transition="in" filter="fade">
                                      <p:cBhvr>
                                        <p:cTn id="175" dur="500"/>
                                        <p:tgtEl>
                                          <p:spTgt spid="73">
                                            <p:txEl>
                                              <p:pRg st="0" end="0"/>
                                            </p:txEl>
                                          </p:spTgt>
                                        </p:tgtEl>
                                      </p:cBhvr>
                                    </p:animEffect>
                                  </p:childTnLst>
                                </p:cTn>
                              </p:par>
                            </p:childTnLst>
                          </p:cTn>
                        </p:par>
                        <p:par>
                          <p:cTn id="176" fill="hold">
                            <p:stCondLst>
                              <p:cond delay="3500"/>
                            </p:stCondLst>
                            <p:childTnLst>
                              <p:par>
                                <p:cTn id="177" presetID="16" presetClass="entr" presetSubtype="37" fill="hold" nodeType="afterEffect">
                                  <p:stCondLst>
                                    <p:cond delay="250"/>
                                  </p:stCondLst>
                                  <p:childTnLst>
                                    <p:set>
                                      <p:cBhvr>
                                        <p:cTn id="178" dur="1" fill="hold">
                                          <p:stCondLst>
                                            <p:cond delay="0"/>
                                          </p:stCondLst>
                                        </p:cTn>
                                        <p:tgtEl>
                                          <p:spTgt spid="74"/>
                                        </p:tgtEl>
                                        <p:attrNameLst>
                                          <p:attrName>style.visibility</p:attrName>
                                        </p:attrNameLst>
                                      </p:cBhvr>
                                      <p:to>
                                        <p:strVal val="visible"/>
                                      </p:to>
                                    </p:set>
                                    <p:animEffect transition="in" filter="barn(outVertical)">
                                      <p:cBhvr>
                                        <p:cTn id="179" dur="500"/>
                                        <p:tgtEl>
                                          <p:spTgt spid="74"/>
                                        </p:tgtEl>
                                      </p:cBhvr>
                                    </p:animEffect>
                                  </p:childTnLst>
                                </p:cTn>
                              </p:par>
                              <p:par>
                                <p:cTn id="180" presetID="2" presetClass="entr" presetSubtype="4" decel="100000" fill="hold" grpId="0" nodeType="withEffect">
                                  <p:stCondLst>
                                    <p:cond delay="250"/>
                                  </p:stCondLst>
                                  <p:childTnLst>
                                    <p:set>
                                      <p:cBhvr>
                                        <p:cTn id="181" dur="1" fill="hold">
                                          <p:stCondLst>
                                            <p:cond delay="0"/>
                                          </p:stCondLst>
                                        </p:cTn>
                                        <p:tgtEl>
                                          <p:spTgt spid="75"/>
                                        </p:tgtEl>
                                        <p:attrNameLst>
                                          <p:attrName>style.visibility</p:attrName>
                                        </p:attrNameLst>
                                      </p:cBhvr>
                                      <p:to>
                                        <p:strVal val="visible"/>
                                      </p:to>
                                    </p:set>
                                    <p:anim calcmode="lin" valueType="num">
                                      <p:cBhvr additive="base">
                                        <p:cTn id="182" dur="500" fill="hold"/>
                                        <p:tgtEl>
                                          <p:spTgt spid="75"/>
                                        </p:tgtEl>
                                        <p:attrNameLst>
                                          <p:attrName>ppt_x</p:attrName>
                                        </p:attrNameLst>
                                      </p:cBhvr>
                                      <p:tavLst>
                                        <p:tav tm="0">
                                          <p:val>
                                            <p:strVal val="#ppt_x"/>
                                          </p:val>
                                        </p:tav>
                                        <p:tav tm="100000">
                                          <p:val>
                                            <p:strVal val="#ppt_x"/>
                                          </p:val>
                                        </p:tav>
                                      </p:tavLst>
                                    </p:anim>
                                    <p:anim calcmode="lin" valueType="num">
                                      <p:cBhvr additive="base">
                                        <p:cTn id="18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ormal 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912736"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018081"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4259561" y="1890577"/>
            <a:ext cx="2883089"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912736"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912736"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912736"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userDrawn="1"/>
        </p:nvSpPr>
        <p:spPr>
          <a:xfrm>
            <a:off x="4912736"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912736"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912736"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018081"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018081"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018081"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018081"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018081"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018081"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4259561" y="3009661"/>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4259561" y="3756355"/>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4259561" y="4503049"/>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4259561" y="5249743"/>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4259561" y="5996437"/>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4259561" y="6743133"/>
            <a:ext cx="2883089"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912737"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7" hasCustomPrompt="1"/>
          </p:nvPr>
        </p:nvSpPr>
        <p:spPr>
          <a:xfrm>
            <a:off x="8028851"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8" hasCustomPrompt="1"/>
          </p:nvPr>
        </p:nvSpPr>
        <p:spPr>
          <a:xfrm>
            <a:off x="14245617" y="2028221"/>
            <a:ext cx="2883089"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9" hasCustomPrompt="1"/>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40" hasCustomPrompt="1"/>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45" hasCustomPrompt="1"/>
          </p:nvPr>
        </p:nvSpPr>
        <p:spPr>
          <a:xfrm>
            <a:off x="4912736"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46" hasCustomPrompt="1"/>
          </p:nvPr>
        </p:nvSpPr>
        <p:spPr>
          <a:xfrm>
            <a:off x="4909394"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909394"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8" hasCustomPrompt="1"/>
          </p:nvPr>
        </p:nvSpPr>
        <p:spPr>
          <a:xfrm>
            <a:off x="4912736"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49" hasCustomPrompt="1"/>
          </p:nvPr>
        </p:nvSpPr>
        <p:spPr>
          <a:xfrm>
            <a:off x="4917674"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905318"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1" hasCustomPrompt="1"/>
          </p:nvPr>
        </p:nvSpPr>
        <p:spPr>
          <a:xfrm>
            <a:off x="8036269"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52" hasCustomPrompt="1"/>
          </p:nvPr>
        </p:nvSpPr>
        <p:spPr>
          <a:xfrm>
            <a:off x="8032927"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8032927"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54" hasCustomPrompt="1"/>
          </p:nvPr>
        </p:nvSpPr>
        <p:spPr>
          <a:xfrm>
            <a:off x="8036269"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6" name="テキスト プレースホルダー 11"/>
          <p:cNvSpPr>
            <a:spLocks noGrp="1"/>
          </p:cNvSpPr>
          <p:nvPr>
            <p:ph type="body" sz="quarter" idx="55" hasCustomPrompt="1"/>
          </p:nvPr>
        </p:nvSpPr>
        <p:spPr>
          <a:xfrm>
            <a:off x="8041207"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8028851"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8" name="テキスト プレースホルダー 11"/>
          <p:cNvSpPr>
            <a:spLocks noGrp="1"/>
          </p:cNvSpPr>
          <p:nvPr>
            <p:ph type="body" sz="quarter" idx="57" hasCustomPrompt="1"/>
          </p:nvPr>
        </p:nvSpPr>
        <p:spPr>
          <a:xfrm>
            <a:off x="14259561" y="304508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9" name="テキスト プレースホルダー 11"/>
          <p:cNvSpPr>
            <a:spLocks noGrp="1"/>
          </p:cNvSpPr>
          <p:nvPr>
            <p:ph type="body" sz="quarter" idx="58" hasCustomPrompt="1"/>
          </p:nvPr>
        </p:nvSpPr>
        <p:spPr>
          <a:xfrm>
            <a:off x="14256219" y="3774041"/>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4256219" y="4520735"/>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1" name="テキスト プレースホルダー 11"/>
          <p:cNvSpPr>
            <a:spLocks noGrp="1"/>
          </p:cNvSpPr>
          <p:nvPr>
            <p:ph type="body" sz="quarter" idx="60" hasCustomPrompt="1"/>
          </p:nvPr>
        </p:nvSpPr>
        <p:spPr>
          <a:xfrm>
            <a:off x="14259561" y="5267429"/>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2" name="テキスト プレースホルダー 11"/>
          <p:cNvSpPr>
            <a:spLocks noGrp="1"/>
          </p:cNvSpPr>
          <p:nvPr>
            <p:ph type="body" sz="quarter" idx="61" hasCustomPrompt="1"/>
          </p:nvPr>
        </p:nvSpPr>
        <p:spPr>
          <a:xfrm>
            <a:off x="14264499" y="603183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4252143" y="6773176"/>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76" name="正方形/長方形 75"/>
          <p:cNvSpPr/>
          <p:nvPr userDrawn="1"/>
        </p:nvSpPr>
        <p:spPr>
          <a:xfrm>
            <a:off x="11131224"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正方形/長方形 76"/>
          <p:cNvSpPr/>
          <p:nvPr userDrawn="1"/>
        </p:nvSpPr>
        <p:spPr>
          <a:xfrm>
            <a:off x="11131224"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 name="正方形/長方形 77"/>
          <p:cNvSpPr/>
          <p:nvPr userDrawn="1"/>
        </p:nvSpPr>
        <p:spPr>
          <a:xfrm>
            <a:off x="11131224"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userDrawn="1"/>
        </p:nvSpPr>
        <p:spPr>
          <a:xfrm>
            <a:off x="11131224"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正方形/長方形 79"/>
          <p:cNvSpPr/>
          <p:nvPr userDrawn="1"/>
        </p:nvSpPr>
        <p:spPr>
          <a:xfrm>
            <a:off x="11131224"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正方形/長方形 80"/>
          <p:cNvSpPr/>
          <p:nvPr userDrawn="1"/>
        </p:nvSpPr>
        <p:spPr>
          <a:xfrm>
            <a:off x="11131224"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正方形/長方形 81"/>
          <p:cNvSpPr/>
          <p:nvPr userDrawn="1"/>
        </p:nvSpPr>
        <p:spPr>
          <a:xfrm>
            <a:off x="11131224"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テキスト プレースホルダー 11"/>
          <p:cNvSpPr>
            <a:spLocks noGrp="1"/>
          </p:cNvSpPr>
          <p:nvPr>
            <p:ph type="body" sz="quarter" idx="64" hasCustomPrompt="1"/>
          </p:nvPr>
        </p:nvSpPr>
        <p:spPr>
          <a:xfrm>
            <a:off x="11141994"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84" name="テキスト プレースホルダー 11"/>
          <p:cNvSpPr>
            <a:spLocks noGrp="1"/>
          </p:cNvSpPr>
          <p:nvPr>
            <p:ph type="body" sz="quarter" idx="65" hasCustomPrompt="1"/>
          </p:nvPr>
        </p:nvSpPr>
        <p:spPr>
          <a:xfrm>
            <a:off x="11149412"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5" name="テキスト プレースホルダー 11"/>
          <p:cNvSpPr>
            <a:spLocks noGrp="1"/>
          </p:cNvSpPr>
          <p:nvPr>
            <p:ph type="body" sz="quarter" idx="66" hasCustomPrompt="1"/>
          </p:nvPr>
        </p:nvSpPr>
        <p:spPr>
          <a:xfrm>
            <a:off x="11146070"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6" name="テキスト プレースホルダー 11"/>
          <p:cNvSpPr>
            <a:spLocks noGrp="1"/>
          </p:cNvSpPr>
          <p:nvPr>
            <p:ph type="body" sz="quarter" idx="67" hasCustomPrompt="1"/>
          </p:nvPr>
        </p:nvSpPr>
        <p:spPr>
          <a:xfrm>
            <a:off x="11146070"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7" name="テキスト プレースホルダー 11"/>
          <p:cNvSpPr>
            <a:spLocks noGrp="1"/>
          </p:cNvSpPr>
          <p:nvPr>
            <p:ph type="body" sz="quarter" idx="68" hasCustomPrompt="1"/>
          </p:nvPr>
        </p:nvSpPr>
        <p:spPr>
          <a:xfrm>
            <a:off x="11149412"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8" name="テキスト プレースホルダー 11"/>
          <p:cNvSpPr>
            <a:spLocks noGrp="1"/>
          </p:cNvSpPr>
          <p:nvPr>
            <p:ph type="body" sz="quarter" idx="69" hasCustomPrompt="1"/>
          </p:nvPr>
        </p:nvSpPr>
        <p:spPr>
          <a:xfrm>
            <a:off x="11154350"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9" name="テキスト プレースホルダー 11"/>
          <p:cNvSpPr>
            <a:spLocks noGrp="1"/>
          </p:cNvSpPr>
          <p:nvPr>
            <p:ph type="body" sz="quarter" idx="70" hasCustomPrompt="1"/>
          </p:nvPr>
        </p:nvSpPr>
        <p:spPr>
          <a:xfrm>
            <a:off x="11141994"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9402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fade">
                                      <p:cBhvr>
                                        <p:cTn id="25" dur="500"/>
                                        <p:tgtEl>
                                          <p:spTgt spid="37">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xEl>
                                              <p:pRg st="0" end="0"/>
                                            </p:txEl>
                                          </p:spTgt>
                                        </p:tgtEl>
                                        <p:attrNameLst>
                                          <p:attrName>style.visibility</p:attrName>
                                        </p:attrNameLst>
                                      </p:cBhvr>
                                      <p:to>
                                        <p:strVal val="visible"/>
                                      </p:to>
                                    </p:set>
                                    <p:animEffect transition="in" filter="fade">
                                      <p:cBhvr>
                                        <p:cTn id="31" dur="500"/>
                                        <p:tgtEl>
                                          <p:spTgt spid="83">
                                            <p:txEl>
                                              <p:pRg st="0" end="0"/>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xEl>
                                              <p:pRg st="0" end="0"/>
                                            </p:txEl>
                                          </p:spTgt>
                                        </p:tgtEl>
                                        <p:attrNameLst>
                                          <p:attrName>style.visibility</p:attrName>
                                        </p:attrNameLst>
                                      </p:cBhvr>
                                      <p:to>
                                        <p:strVal val="visible"/>
                                      </p:to>
                                    </p:set>
                                    <p:animEffect transition="in" filter="fade">
                                      <p:cBhvr>
                                        <p:cTn id="47" dur="500"/>
                                        <p:tgtEl>
                                          <p:spTgt spid="38">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6">
                                            <p:txEl>
                                              <p:pRg st="0" end="0"/>
                                            </p:txEl>
                                          </p:spTgt>
                                        </p:tgtEl>
                                        <p:attrNameLst>
                                          <p:attrName>style.visibility</p:attrName>
                                        </p:attrNameLst>
                                      </p:cBhvr>
                                      <p:to>
                                        <p:strVal val="visible"/>
                                      </p:to>
                                    </p:set>
                                    <p:animEffect transition="in" filter="fade">
                                      <p:cBhvr>
                                        <p:cTn id="50" dur="500"/>
                                        <p:tgtEl>
                                          <p:spTgt spid="5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xEl>
                                              <p:pRg st="0" end="0"/>
                                            </p:txEl>
                                          </p:spTgt>
                                        </p:tgtEl>
                                        <p:attrNameLst>
                                          <p:attrName>style.visibility</p:attrName>
                                        </p:attrNameLst>
                                      </p:cBhvr>
                                      <p:to>
                                        <p:strVal val="visible"/>
                                      </p:to>
                                    </p:set>
                                    <p:animEffect transition="in" filter="fade">
                                      <p:cBhvr>
                                        <p:cTn id="53" dur="500"/>
                                        <p:tgtEl>
                                          <p:spTgt spid="62">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8">
                                            <p:txEl>
                                              <p:pRg st="0" end="0"/>
                                            </p:txEl>
                                          </p:spTgt>
                                        </p:tgtEl>
                                        <p:attrNameLst>
                                          <p:attrName>style.visibility</p:attrName>
                                        </p:attrNameLst>
                                      </p:cBhvr>
                                      <p:to>
                                        <p:strVal val="visible"/>
                                      </p:to>
                                    </p:set>
                                    <p:animEffect transition="in" filter="fade">
                                      <p:cBhvr>
                                        <p:cTn id="56" dur="500"/>
                                        <p:tgtEl>
                                          <p:spTgt spid="68">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xEl>
                                              <p:pRg st="0" end="0"/>
                                            </p:txEl>
                                          </p:spTgt>
                                        </p:tgtEl>
                                        <p:attrNameLst>
                                          <p:attrName>style.visibility</p:attrName>
                                        </p:attrNameLst>
                                      </p:cBhvr>
                                      <p:to>
                                        <p:strVal val="visible"/>
                                      </p:to>
                                    </p:set>
                                    <p:animEffect transition="in" filter="fade">
                                      <p:cBhvr>
                                        <p:cTn id="62" dur="500"/>
                                        <p:tgtEl>
                                          <p:spTgt spid="84">
                                            <p:txEl>
                                              <p:pRg st="0" end="0"/>
                                            </p:txEl>
                                          </p:spTgt>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fade">
                                      <p:cBhvr>
                                        <p:cTn id="78" dur="500"/>
                                        <p:tgtEl>
                                          <p:spTgt spid="39">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7">
                                            <p:txEl>
                                              <p:pRg st="0" end="0"/>
                                            </p:txEl>
                                          </p:spTgt>
                                        </p:tgtEl>
                                        <p:attrNameLst>
                                          <p:attrName>style.visibility</p:attrName>
                                        </p:attrNameLst>
                                      </p:cBhvr>
                                      <p:to>
                                        <p:strVal val="visible"/>
                                      </p:to>
                                    </p:set>
                                    <p:animEffect transition="in" filter="fade">
                                      <p:cBhvr>
                                        <p:cTn id="81" dur="500"/>
                                        <p:tgtEl>
                                          <p:spTgt spid="57">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3">
                                            <p:txEl>
                                              <p:pRg st="0" end="0"/>
                                            </p:txEl>
                                          </p:spTgt>
                                        </p:tgtEl>
                                        <p:attrNameLst>
                                          <p:attrName>style.visibility</p:attrName>
                                        </p:attrNameLst>
                                      </p:cBhvr>
                                      <p:to>
                                        <p:strVal val="visible"/>
                                      </p:to>
                                    </p:set>
                                    <p:animEffect transition="in" filter="fade">
                                      <p:cBhvr>
                                        <p:cTn id="84" dur="500"/>
                                        <p:tgtEl>
                                          <p:spTgt spid="63">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9">
                                            <p:txEl>
                                              <p:pRg st="0" end="0"/>
                                            </p:txEl>
                                          </p:spTgt>
                                        </p:tgtEl>
                                        <p:attrNameLst>
                                          <p:attrName>style.visibility</p:attrName>
                                        </p:attrNameLst>
                                      </p:cBhvr>
                                      <p:to>
                                        <p:strVal val="visible"/>
                                      </p:to>
                                    </p:set>
                                    <p:animEffect transition="in" filter="fade">
                                      <p:cBhvr>
                                        <p:cTn id="87" dur="500"/>
                                        <p:tgtEl>
                                          <p:spTgt spid="69">
                                            <p:txEl>
                                              <p:pRg st="0" end="0"/>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5">
                                            <p:txEl>
                                              <p:pRg st="0" end="0"/>
                                            </p:txEl>
                                          </p:spTgt>
                                        </p:tgtEl>
                                        <p:attrNameLst>
                                          <p:attrName>style.visibility</p:attrName>
                                        </p:attrNameLst>
                                      </p:cBhvr>
                                      <p:to>
                                        <p:strVal val="visible"/>
                                      </p:to>
                                    </p:set>
                                    <p:animEffect transition="in" filter="fade">
                                      <p:cBhvr>
                                        <p:cTn id="93" dur="500"/>
                                        <p:tgtEl>
                                          <p:spTgt spid="85">
                                            <p:txEl>
                                              <p:pRg st="0" end="0"/>
                                            </p:txEl>
                                          </p:spTgt>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8">
                                            <p:txEl>
                                              <p:pRg st="0" end="0"/>
                                            </p:txEl>
                                          </p:spTgt>
                                        </p:tgtEl>
                                        <p:attrNameLst>
                                          <p:attrName>style.visibility</p:attrName>
                                        </p:attrNameLst>
                                      </p:cBhvr>
                                      <p:to>
                                        <p:strVal val="visible"/>
                                      </p:to>
                                    </p:set>
                                    <p:animEffect transition="in" filter="fade">
                                      <p:cBhvr>
                                        <p:cTn id="106" dur="500"/>
                                        <p:tgtEl>
                                          <p:spTgt spid="58">
                                            <p:txEl>
                                              <p:pRg st="0" end="0"/>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4">
                                            <p:txEl>
                                              <p:pRg st="0" end="0"/>
                                            </p:txEl>
                                          </p:spTgt>
                                        </p:tgtEl>
                                        <p:attrNameLst>
                                          <p:attrName>style.visibility</p:attrName>
                                        </p:attrNameLst>
                                      </p:cBhvr>
                                      <p:to>
                                        <p:strVal val="visible"/>
                                      </p:to>
                                    </p:set>
                                    <p:animEffect transition="in" filter="fade">
                                      <p:cBhvr>
                                        <p:cTn id="109" dur="500"/>
                                        <p:tgtEl>
                                          <p:spTgt spid="64">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0">
                                            <p:txEl>
                                              <p:pRg st="0" end="0"/>
                                            </p:txEl>
                                          </p:spTgt>
                                        </p:tgtEl>
                                        <p:attrNameLst>
                                          <p:attrName>style.visibility</p:attrName>
                                        </p:attrNameLst>
                                      </p:cBhvr>
                                      <p:to>
                                        <p:strVal val="visible"/>
                                      </p:to>
                                    </p:set>
                                    <p:animEffect transition="in" filter="fade">
                                      <p:cBhvr>
                                        <p:cTn id="112" dur="500"/>
                                        <p:tgtEl>
                                          <p:spTgt spid="70">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fade">
                                      <p:cBhvr>
                                        <p:cTn id="115" dur="500"/>
                                        <p:tgtEl>
                                          <p:spTgt spid="7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6">
                                            <p:txEl>
                                              <p:pRg st="0" end="0"/>
                                            </p:txEl>
                                          </p:spTgt>
                                        </p:tgtEl>
                                        <p:attrNameLst>
                                          <p:attrName>style.visibility</p:attrName>
                                        </p:attrNameLst>
                                      </p:cBhvr>
                                      <p:to>
                                        <p:strVal val="visible"/>
                                      </p:to>
                                    </p:set>
                                    <p:animEffect transition="in" filter="fade">
                                      <p:cBhvr>
                                        <p:cTn id="118" dur="500"/>
                                        <p:tgtEl>
                                          <p:spTgt spid="86">
                                            <p:txEl>
                                              <p:pRg st="0" end="0"/>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childTnLst>
                          </p:cTn>
                        </p:par>
                        <p:par>
                          <p:cTn id="122" fill="hold">
                            <p:stCondLst>
                              <p:cond delay="2000"/>
                            </p:stCondLst>
                            <p:childTnLst>
                              <p:par>
                                <p:cTn id="123" presetID="10" presetClass="entr" presetSubtype="0" fill="hold" grpId="0" nodeType="after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500"/>
                                        <p:tgtEl>
                                          <p:spTgt spid="3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1">
                                            <p:txEl>
                                              <p:pRg st="0" end="0"/>
                                            </p:txEl>
                                          </p:spTgt>
                                        </p:tgtEl>
                                        <p:attrNameLst>
                                          <p:attrName>style.visibility</p:attrName>
                                        </p:attrNameLst>
                                      </p:cBhvr>
                                      <p:to>
                                        <p:strVal val="visible"/>
                                      </p:to>
                                    </p:set>
                                    <p:animEffect transition="in" filter="fade">
                                      <p:cBhvr>
                                        <p:cTn id="137" dur="500"/>
                                        <p:tgtEl>
                                          <p:spTgt spid="41">
                                            <p:txEl>
                                              <p:pRg st="0" end="0"/>
                                            </p:txEl>
                                          </p:spTgt>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9">
                                            <p:txEl>
                                              <p:pRg st="0" end="0"/>
                                            </p:txEl>
                                          </p:spTgt>
                                        </p:tgtEl>
                                        <p:attrNameLst>
                                          <p:attrName>style.visibility</p:attrName>
                                        </p:attrNameLst>
                                      </p:cBhvr>
                                      <p:to>
                                        <p:strVal val="visible"/>
                                      </p:to>
                                    </p:set>
                                    <p:animEffect transition="in" filter="fade">
                                      <p:cBhvr>
                                        <p:cTn id="140" dur="500"/>
                                        <p:tgtEl>
                                          <p:spTgt spid="59">
                                            <p:txEl>
                                              <p:pRg st="0" end="0"/>
                                            </p:txEl>
                                          </p:spTgt>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5">
                                            <p:txEl>
                                              <p:pRg st="0" end="0"/>
                                            </p:txEl>
                                          </p:spTgt>
                                        </p:tgtEl>
                                        <p:attrNameLst>
                                          <p:attrName>style.visibility</p:attrName>
                                        </p:attrNameLst>
                                      </p:cBhvr>
                                      <p:to>
                                        <p:strVal val="visible"/>
                                      </p:to>
                                    </p:set>
                                    <p:animEffect transition="in" filter="fade">
                                      <p:cBhvr>
                                        <p:cTn id="143" dur="500"/>
                                        <p:tgtEl>
                                          <p:spTgt spid="65">
                                            <p:txEl>
                                              <p:pRg st="0" end="0"/>
                                            </p:txEl>
                                          </p:spTgt>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1">
                                            <p:txEl>
                                              <p:pRg st="0" end="0"/>
                                            </p:txEl>
                                          </p:spTgt>
                                        </p:tgtEl>
                                        <p:attrNameLst>
                                          <p:attrName>style.visibility</p:attrName>
                                        </p:attrNameLst>
                                      </p:cBhvr>
                                      <p:to>
                                        <p:strVal val="visible"/>
                                      </p:to>
                                    </p:set>
                                    <p:animEffect transition="in" filter="fade">
                                      <p:cBhvr>
                                        <p:cTn id="146" dur="500"/>
                                        <p:tgtEl>
                                          <p:spTgt spid="71">
                                            <p:txEl>
                                              <p:pRg st="0" end="0"/>
                                            </p:txEl>
                                          </p:spTgt>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animEffect transition="in" filter="fade">
                                      <p:cBhvr>
                                        <p:cTn id="149" dur="500"/>
                                        <p:tgtEl>
                                          <p:spTgt spid="8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7">
                                            <p:txEl>
                                              <p:pRg st="0" end="0"/>
                                            </p:txEl>
                                          </p:spTgt>
                                        </p:tgtEl>
                                        <p:attrNameLst>
                                          <p:attrName>style.visibility</p:attrName>
                                        </p:attrNameLst>
                                      </p:cBhvr>
                                      <p:to>
                                        <p:strVal val="visible"/>
                                      </p:to>
                                    </p:set>
                                    <p:animEffect transition="in" filter="fade">
                                      <p:cBhvr>
                                        <p:cTn id="152" dur="500"/>
                                        <p:tgtEl>
                                          <p:spTgt spid="87">
                                            <p:txEl>
                                              <p:pRg st="0" end="0"/>
                                            </p:txEl>
                                          </p:spTgt>
                                        </p:tgtEl>
                                      </p:cBhvr>
                                    </p:animEffect>
                                  </p:childTnLst>
                                </p:cTn>
                              </p:par>
                            </p:childTnLst>
                          </p:cTn>
                        </p:par>
                        <p:par>
                          <p:cTn id="153" fill="hold">
                            <p:stCondLst>
                              <p:cond delay="2500"/>
                            </p:stCondLst>
                            <p:childTnLst>
                              <p:par>
                                <p:cTn id="154" presetID="10" presetClass="entr" presetSubtype="0" fill="hold" grpId="0" nodeType="after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fade">
                                      <p:cBhvr>
                                        <p:cTn id="156" dur="500"/>
                                        <p:tgtEl>
                                          <p:spTgt spid="1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1"/>
                                        </p:tgtEl>
                                        <p:attrNameLst>
                                          <p:attrName>style.visibility</p:attrName>
                                        </p:attrNameLst>
                                      </p:cBhvr>
                                      <p:to>
                                        <p:strVal val="visible"/>
                                      </p:to>
                                    </p:set>
                                    <p:animEffect transition="in" filter="fade">
                                      <p:cBhvr>
                                        <p:cTn id="159" dur="500"/>
                                        <p:tgtEl>
                                          <p:spTgt spid="2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7"/>
                                        </p:tgtEl>
                                        <p:attrNameLst>
                                          <p:attrName>style.visibility</p:attrName>
                                        </p:attrNameLst>
                                      </p:cBhvr>
                                      <p:to>
                                        <p:strVal val="visible"/>
                                      </p:to>
                                    </p:set>
                                    <p:animEffect transition="in" filter="fade">
                                      <p:cBhvr>
                                        <p:cTn id="162" dur="500"/>
                                        <p:tgtEl>
                                          <p:spTgt spid="2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500"/>
                                        <p:tgtEl>
                                          <p:spTgt spid="3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42">
                                            <p:txEl>
                                              <p:pRg st="0" end="0"/>
                                            </p:txEl>
                                          </p:spTgt>
                                        </p:tgtEl>
                                        <p:attrNameLst>
                                          <p:attrName>style.visibility</p:attrName>
                                        </p:attrNameLst>
                                      </p:cBhvr>
                                      <p:to>
                                        <p:strVal val="visible"/>
                                      </p:to>
                                    </p:set>
                                    <p:animEffect transition="in" filter="fade">
                                      <p:cBhvr>
                                        <p:cTn id="168" dur="500"/>
                                        <p:tgtEl>
                                          <p:spTgt spid="42">
                                            <p:txEl>
                                              <p:pRg st="0" end="0"/>
                                            </p:txEl>
                                          </p:spTgt>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0">
                                            <p:txEl>
                                              <p:pRg st="0" end="0"/>
                                            </p:txEl>
                                          </p:spTgt>
                                        </p:tgtEl>
                                        <p:attrNameLst>
                                          <p:attrName>style.visibility</p:attrName>
                                        </p:attrNameLst>
                                      </p:cBhvr>
                                      <p:to>
                                        <p:strVal val="visible"/>
                                      </p:to>
                                    </p:set>
                                    <p:animEffect transition="in" filter="fade">
                                      <p:cBhvr>
                                        <p:cTn id="171" dur="500"/>
                                        <p:tgtEl>
                                          <p:spTgt spid="60">
                                            <p:txEl>
                                              <p:pRg st="0" end="0"/>
                                            </p:txEl>
                                          </p:spTgt>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6">
                                            <p:txEl>
                                              <p:pRg st="0" end="0"/>
                                            </p:txEl>
                                          </p:spTgt>
                                        </p:tgtEl>
                                        <p:attrNameLst>
                                          <p:attrName>style.visibility</p:attrName>
                                        </p:attrNameLst>
                                      </p:cBhvr>
                                      <p:to>
                                        <p:strVal val="visible"/>
                                      </p:to>
                                    </p:set>
                                    <p:animEffect transition="in" filter="fade">
                                      <p:cBhvr>
                                        <p:cTn id="174" dur="500"/>
                                        <p:tgtEl>
                                          <p:spTgt spid="66">
                                            <p:txEl>
                                              <p:pRg st="0" end="0"/>
                                            </p:txEl>
                                          </p:spTgt>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2">
                                            <p:txEl>
                                              <p:pRg st="0" end="0"/>
                                            </p:txEl>
                                          </p:spTgt>
                                        </p:tgtEl>
                                        <p:attrNameLst>
                                          <p:attrName>style.visibility</p:attrName>
                                        </p:attrNameLst>
                                      </p:cBhvr>
                                      <p:to>
                                        <p:strVal val="visible"/>
                                      </p:to>
                                    </p:set>
                                    <p:animEffect transition="in" filter="fade">
                                      <p:cBhvr>
                                        <p:cTn id="177" dur="500"/>
                                        <p:tgtEl>
                                          <p:spTgt spid="72">
                                            <p:txEl>
                                              <p:pRg st="0" end="0"/>
                                            </p:txEl>
                                          </p:spTgt>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81"/>
                                        </p:tgtEl>
                                        <p:attrNameLst>
                                          <p:attrName>style.visibility</p:attrName>
                                        </p:attrNameLst>
                                      </p:cBhvr>
                                      <p:to>
                                        <p:strVal val="visible"/>
                                      </p:to>
                                    </p:set>
                                    <p:animEffect transition="in" filter="fade">
                                      <p:cBhvr>
                                        <p:cTn id="180" dur="500"/>
                                        <p:tgtEl>
                                          <p:spTgt spid="8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88">
                                            <p:txEl>
                                              <p:pRg st="0" end="0"/>
                                            </p:txEl>
                                          </p:spTgt>
                                        </p:tgtEl>
                                        <p:attrNameLst>
                                          <p:attrName>style.visibility</p:attrName>
                                        </p:attrNameLst>
                                      </p:cBhvr>
                                      <p:to>
                                        <p:strVal val="visible"/>
                                      </p:to>
                                    </p:set>
                                    <p:animEffect transition="in" filter="fade">
                                      <p:cBhvr>
                                        <p:cTn id="183" dur="500"/>
                                        <p:tgtEl>
                                          <p:spTgt spid="88">
                                            <p:txEl>
                                              <p:pRg st="0" end="0"/>
                                            </p:txEl>
                                          </p:spTgt>
                                        </p:tgtEl>
                                      </p:cBhvr>
                                    </p:animEffect>
                                  </p:childTnLst>
                                </p:cTn>
                              </p:par>
                            </p:childTnLst>
                          </p:cTn>
                        </p:par>
                        <p:par>
                          <p:cTn id="184" fill="hold">
                            <p:stCondLst>
                              <p:cond delay="3000"/>
                            </p:stCondLst>
                            <p:childTnLst>
                              <p:par>
                                <p:cTn id="185" presetID="10" presetClass="entr" presetSubtype="0" fill="hold" grpId="0" nodeType="afterEffect">
                                  <p:stCondLst>
                                    <p:cond delay="0"/>
                                  </p:stCondLst>
                                  <p:childTnLst>
                                    <p:set>
                                      <p:cBhvr>
                                        <p:cTn id="186" dur="1" fill="hold">
                                          <p:stCondLst>
                                            <p:cond delay="0"/>
                                          </p:stCondLst>
                                        </p:cTn>
                                        <p:tgtEl>
                                          <p:spTgt spid="14"/>
                                        </p:tgtEl>
                                        <p:attrNameLst>
                                          <p:attrName>style.visibility</p:attrName>
                                        </p:attrNameLst>
                                      </p:cBhvr>
                                      <p:to>
                                        <p:strVal val="visible"/>
                                      </p:to>
                                    </p:set>
                                    <p:animEffect transition="in" filter="fade">
                                      <p:cBhvr>
                                        <p:cTn id="187" dur="500"/>
                                        <p:tgtEl>
                                          <p:spTgt spid="1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
                                        </p:tgtEl>
                                        <p:attrNameLst>
                                          <p:attrName>style.visibility</p:attrName>
                                        </p:attrNameLst>
                                      </p:cBhvr>
                                      <p:to>
                                        <p:strVal val="visible"/>
                                      </p:to>
                                    </p:set>
                                    <p:animEffect transition="in" filter="fade">
                                      <p:cBhvr>
                                        <p:cTn id="190" dur="500"/>
                                        <p:tgtEl>
                                          <p:spTgt spid="2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8"/>
                                        </p:tgtEl>
                                        <p:attrNameLst>
                                          <p:attrName>style.visibility</p:attrName>
                                        </p:attrNameLst>
                                      </p:cBhvr>
                                      <p:to>
                                        <p:strVal val="visible"/>
                                      </p:to>
                                    </p:set>
                                    <p:animEffect transition="in" filter="fade">
                                      <p:cBhvr>
                                        <p:cTn id="193" dur="500"/>
                                        <p:tgtEl>
                                          <p:spTgt spid="28"/>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34"/>
                                        </p:tgtEl>
                                        <p:attrNameLst>
                                          <p:attrName>style.visibility</p:attrName>
                                        </p:attrNameLst>
                                      </p:cBhvr>
                                      <p:to>
                                        <p:strVal val="visible"/>
                                      </p:to>
                                    </p:set>
                                    <p:animEffect transition="in" filter="fade">
                                      <p:cBhvr>
                                        <p:cTn id="196" dur="500"/>
                                        <p:tgtEl>
                                          <p:spTgt spid="34"/>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3">
                                            <p:txEl>
                                              <p:pRg st="0" end="0"/>
                                            </p:txEl>
                                          </p:spTgt>
                                        </p:tgtEl>
                                        <p:attrNameLst>
                                          <p:attrName>style.visibility</p:attrName>
                                        </p:attrNameLst>
                                      </p:cBhvr>
                                      <p:to>
                                        <p:strVal val="visible"/>
                                      </p:to>
                                    </p:set>
                                    <p:animEffect transition="in" filter="fade">
                                      <p:cBhvr>
                                        <p:cTn id="199" dur="500"/>
                                        <p:tgtEl>
                                          <p:spTgt spid="43">
                                            <p:txEl>
                                              <p:pRg st="0" end="0"/>
                                            </p:txEl>
                                          </p:spTgt>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61">
                                            <p:txEl>
                                              <p:pRg st="0" end="0"/>
                                            </p:txEl>
                                          </p:spTgt>
                                        </p:tgtEl>
                                        <p:attrNameLst>
                                          <p:attrName>style.visibility</p:attrName>
                                        </p:attrNameLst>
                                      </p:cBhvr>
                                      <p:to>
                                        <p:strVal val="visible"/>
                                      </p:to>
                                    </p:set>
                                    <p:animEffect transition="in" filter="fade">
                                      <p:cBhvr>
                                        <p:cTn id="202" dur="500"/>
                                        <p:tgtEl>
                                          <p:spTgt spid="61">
                                            <p:txEl>
                                              <p:pRg st="0" end="0"/>
                                            </p:txEl>
                                          </p:spTgt>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67">
                                            <p:txEl>
                                              <p:pRg st="0" end="0"/>
                                            </p:txEl>
                                          </p:spTgt>
                                        </p:tgtEl>
                                        <p:attrNameLst>
                                          <p:attrName>style.visibility</p:attrName>
                                        </p:attrNameLst>
                                      </p:cBhvr>
                                      <p:to>
                                        <p:strVal val="visible"/>
                                      </p:to>
                                    </p:set>
                                    <p:animEffect transition="in" filter="fade">
                                      <p:cBhvr>
                                        <p:cTn id="205" dur="500"/>
                                        <p:tgtEl>
                                          <p:spTgt spid="67">
                                            <p:txEl>
                                              <p:pRg st="0" end="0"/>
                                            </p:txEl>
                                          </p:spTgt>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73">
                                            <p:txEl>
                                              <p:pRg st="0" end="0"/>
                                            </p:txEl>
                                          </p:spTgt>
                                        </p:tgtEl>
                                        <p:attrNameLst>
                                          <p:attrName>style.visibility</p:attrName>
                                        </p:attrNameLst>
                                      </p:cBhvr>
                                      <p:to>
                                        <p:strVal val="visible"/>
                                      </p:to>
                                    </p:set>
                                    <p:animEffect transition="in" filter="fade">
                                      <p:cBhvr>
                                        <p:cTn id="208" dur="500"/>
                                        <p:tgtEl>
                                          <p:spTgt spid="73">
                                            <p:txEl>
                                              <p:pRg st="0" end="0"/>
                                            </p:txEl>
                                          </p:spTgt>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82"/>
                                        </p:tgtEl>
                                        <p:attrNameLst>
                                          <p:attrName>style.visibility</p:attrName>
                                        </p:attrNameLst>
                                      </p:cBhvr>
                                      <p:to>
                                        <p:strVal val="visible"/>
                                      </p:to>
                                    </p:set>
                                    <p:animEffect transition="in" filter="fade">
                                      <p:cBhvr>
                                        <p:cTn id="211" dur="500"/>
                                        <p:tgtEl>
                                          <p:spTgt spid="82"/>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89">
                                            <p:txEl>
                                              <p:pRg st="0" end="0"/>
                                            </p:txEl>
                                          </p:spTgt>
                                        </p:tgtEl>
                                        <p:attrNameLst>
                                          <p:attrName>style.visibility</p:attrName>
                                        </p:attrNameLst>
                                      </p:cBhvr>
                                      <p:to>
                                        <p:strVal val="visible"/>
                                      </p:to>
                                    </p:set>
                                    <p:animEffect transition="in" filter="fade">
                                      <p:cBhvr>
                                        <p:cTn id="214" dur="500"/>
                                        <p:tgtEl>
                                          <p:spTgt spid="89">
                                            <p:txEl>
                                              <p:pRg st="0" end="0"/>
                                            </p:txEl>
                                          </p:spTgt>
                                        </p:tgtEl>
                                      </p:cBhvr>
                                    </p:animEffect>
                                  </p:childTnLst>
                                </p:cTn>
                              </p:par>
                            </p:childTnLst>
                          </p:cTn>
                        </p:par>
                        <p:par>
                          <p:cTn id="215" fill="hold">
                            <p:stCondLst>
                              <p:cond delay="3500"/>
                            </p:stCondLst>
                            <p:childTnLst>
                              <p:par>
                                <p:cTn id="216" presetID="16" presetClass="entr" presetSubtype="37" fill="hold" nodeType="afterEffect">
                                  <p:stCondLst>
                                    <p:cond delay="250"/>
                                  </p:stCondLst>
                                  <p:childTnLst>
                                    <p:set>
                                      <p:cBhvr>
                                        <p:cTn id="217" dur="1" fill="hold">
                                          <p:stCondLst>
                                            <p:cond delay="0"/>
                                          </p:stCondLst>
                                        </p:cTn>
                                        <p:tgtEl>
                                          <p:spTgt spid="74"/>
                                        </p:tgtEl>
                                        <p:attrNameLst>
                                          <p:attrName>style.visibility</p:attrName>
                                        </p:attrNameLst>
                                      </p:cBhvr>
                                      <p:to>
                                        <p:strVal val="visible"/>
                                      </p:to>
                                    </p:set>
                                    <p:animEffect transition="in" filter="barn(outVertical)">
                                      <p:cBhvr>
                                        <p:cTn id="218" dur="500"/>
                                        <p:tgtEl>
                                          <p:spTgt spid="74"/>
                                        </p:tgtEl>
                                      </p:cBhvr>
                                    </p:animEffect>
                                  </p:childTnLst>
                                </p:cTn>
                              </p:par>
                              <p:par>
                                <p:cTn id="219" presetID="2" presetClass="entr" presetSubtype="4" decel="100000" fill="hold" grpId="0" nodeType="withEffect">
                                  <p:stCondLst>
                                    <p:cond delay="250"/>
                                  </p:stCondLst>
                                  <p:childTnLst>
                                    <p:set>
                                      <p:cBhvr>
                                        <p:cTn id="220" dur="1" fill="hold">
                                          <p:stCondLst>
                                            <p:cond delay="0"/>
                                          </p:stCondLst>
                                        </p:cTn>
                                        <p:tgtEl>
                                          <p:spTgt spid="75"/>
                                        </p:tgtEl>
                                        <p:attrNameLst>
                                          <p:attrName>style.visibility</p:attrName>
                                        </p:attrNameLst>
                                      </p:cBhvr>
                                      <p:to>
                                        <p:strVal val="visible"/>
                                      </p:to>
                                    </p:set>
                                    <p:anim calcmode="lin" valueType="num">
                                      <p:cBhvr additive="base">
                                        <p:cTn id="221" dur="500" fill="hold"/>
                                        <p:tgtEl>
                                          <p:spTgt spid="75"/>
                                        </p:tgtEl>
                                        <p:attrNameLst>
                                          <p:attrName>ppt_x</p:attrName>
                                        </p:attrNameLst>
                                      </p:cBhvr>
                                      <p:tavLst>
                                        <p:tav tm="0">
                                          <p:val>
                                            <p:strVal val="#ppt_x"/>
                                          </p:val>
                                        </p:tav>
                                        <p:tav tm="100000">
                                          <p:val>
                                            <p:strVal val="#ppt_x"/>
                                          </p:val>
                                        </p:tav>
                                      </p:tavLst>
                                    </p:anim>
                                    <p:anim calcmode="lin" valueType="num">
                                      <p:cBhvr additive="base">
                                        <p:cTn id="22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bldP spid="76" grpId="0" animBg="1"/>
      <p:bldP spid="77" grpId="0" animBg="1"/>
      <p:bldP spid="78" grpId="0" animBg="1"/>
      <p:bldP spid="79" grpId="0" animBg="1"/>
      <p:bldP spid="80" grpId="0" animBg="1"/>
      <p:bldP spid="81" grpId="0" animBg="1"/>
      <p:bldP spid="82" grpId="0" animBg="1"/>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p:spPr>
        <p:txBody>
          <a:bodyPr/>
          <a:lstStyle>
            <a:lvl1pPr>
              <a:defRPr baseline="0"/>
            </a:lvl1pPr>
          </a:lstStyle>
          <a:p>
            <a:r>
              <a:rPr kumimoji="1" lang="en-US" altLang="ja-JP" dirty="0" smtClean="0"/>
              <a:t>Add an image</a:t>
            </a:r>
            <a:endParaRPr kumimoji="1" lang="ja-JP" altLang="en-US" dirty="0"/>
          </a:p>
        </p:txBody>
      </p:sp>
      <p:sp>
        <p:nvSpPr>
          <p:cNvPr id="9" name="テキスト プレースホルダー 5"/>
          <p:cNvSpPr>
            <a:spLocks noGrp="1"/>
          </p:cNvSpPr>
          <p:nvPr>
            <p:ph type="body" sz="quarter" idx="11" hasCustomPrompt="1"/>
          </p:nvPr>
        </p:nvSpPr>
        <p:spPr>
          <a:xfrm>
            <a:off x="11618481"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smtClean="0"/>
              <a:t> </a:t>
            </a:r>
            <a:endParaRPr kumimoji="1" lang="ja-JP" altLang="en-US" dirty="0" smtClean="0"/>
          </a:p>
        </p:txBody>
      </p:sp>
      <p:sp>
        <p:nvSpPr>
          <p:cNvPr id="10" name="図プレースホルダー 7"/>
          <p:cNvSpPr>
            <a:spLocks noGrp="1"/>
          </p:cNvSpPr>
          <p:nvPr>
            <p:ph type="pic" sz="quarter" idx="18" hasCustomPrompt="1"/>
          </p:nvPr>
        </p:nvSpPr>
        <p:spPr>
          <a:xfrm>
            <a:off x="13553761" y="4783525"/>
            <a:ext cx="2070165" cy="2070165"/>
          </a:xfrm>
        </p:spPr>
        <p:txBody>
          <a:bodyPr>
            <a:normAutofit/>
          </a:bodyPr>
          <a:lstStyle>
            <a:lvl1pPr>
              <a:defRPr sz="1600"/>
            </a:lvl1pPr>
          </a:lstStyle>
          <a:p>
            <a:r>
              <a:rPr kumimoji="1" lang="en-US" altLang="ja-JP" dirty="0" smtClean="0"/>
              <a:t>ICON</a:t>
            </a:r>
            <a:endParaRPr kumimoji="1" lang="ja-JP" altLang="en-US" dirty="0"/>
          </a:p>
        </p:txBody>
      </p:sp>
      <p:sp>
        <p:nvSpPr>
          <p:cNvPr id="11" name="タイトル 1"/>
          <p:cNvSpPr>
            <a:spLocks noGrp="1"/>
          </p:cNvSpPr>
          <p:nvPr>
            <p:ph type="ctrTitle" hasCustomPrompt="1"/>
          </p:nvPr>
        </p:nvSpPr>
        <p:spPr>
          <a:xfrm>
            <a:off x="11753496"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smtClean="0"/>
              <a:t>SECTION TITLE</a:t>
            </a:r>
            <a:endParaRPr lang="en-US" dirty="0"/>
          </a:p>
        </p:txBody>
      </p:sp>
    </p:spTree>
    <p:extLst>
      <p:ext uri="{BB962C8B-B14F-4D97-AF65-F5344CB8AC3E}">
        <p14:creationId xmlns:p14="http://schemas.microsoft.com/office/powerpoint/2010/main" val="37802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250"/>
                                  </p:stCondLst>
                                  <p:childTnLst>
                                    <p:set>
                                      <p:cBhvr>
                                        <p:cTn id="16" dur="1" fill="hold">
                                          <p:stCondLst>
                                            <p:cond delay="0"/>
                                          </p:stCondLst>
                                        </p:cTn>
                                        <p:tgtEl>
                                          <p:spTgt spid="9">
                                            <p:bg/>
                                          </p:spTgt>
                                        </p:tgtEl>
                                        <p:attrNameLst>
                                          <p:attrName>style.visibility</p:attrName>
                                        </p:attrNameLst>
                                      </p:cBhvr>
                                      <p:to>
                                        <p:strVal val="visible"/>
                                      </p:to>
                                    </p:set>
                                    <p:animEffect transition="in" filter="randombar(horizontal)">
                                      <p:cBhvr>
                                        <p:cTn id="17" dur="5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2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animBg="1">
        <p:tmplLst>
          <p:tmpl>
            <p:tnLst>
              <p:par>
                <p:cTn presetID="14" presetClass="entr" presetSubtype="1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 lvl="1">
            <p:tnLst>
              <p:par>
                <p:cTn presetID="14" presetClass="entr" presetSubtype="10" fill="hold" nodeType="click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Lst>
      </p:bldP>
      <p:bldP spid="10" grpId="0"/>
      <p:bldP spid="11"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1890577"/>
            <a:ext cx="3780420" cy="2520000"/>
          </a:xfrm>
          <a:prstGeom prst="round1Rect">
            <a:avLst>
              <a:gd name="adj" fmla="val 6860"/>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29767"/>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kumimoji="1" lang="ja-JP" altLang="en-US"/>
          </a:p>
        </p:txBody>
      </p:sp>
      <p:sp>
        <p:nvSpPr>
          <p:cNvPr id="19" name="正方形/長方形 18"/>
          <p:cNvSpPr/>
          <p:nvPr userDrawn="1"/>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0" name="正方形/長方形 19"/>
          <p:cNvSpPr/>
          <p:nvPr userDrawn="1"/>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743133"/>
            <a:ext cx="4042080" cy="660290"/>
          </a:xfrm>
          <a:prstGeom prst="round1Rect">
            <a:avLst>
              <a:gd name="adj" fmla="val 27896"/>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8" hasCustomPrompt="1"/>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49" hasCustomPrompt="1"/>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54" hasCustomPrompt="1"/>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6" name="テキスト プレースホルダー 11"/>
          <p:cNvSpPr>
            <a:spLocks noGrp="1"/>
          </p:cNvSpPr>
          <p:nvPr>
            <p:ph type="body" sz="quarter" idx="55" hasCustomPrompt="1"/>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1" name="テキスト プレースホルダー 11"/>
          <p:cNvSpPr>
            <a:spLocks noGrp="1"/>
          </p:cNvSpPr>
          <p:nvPr>
            <p:ph type="body" sz="quarter" idx="60" hasCustomPrompt="1"/>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2" name="テキスト プレースホルダー 11"/>
          <p:cNvSpPr>
            <a:spLocks noGrp="1"/>
          </p:cNvSpPr>
          <p:nvPr>
            <p:ph type="body" sz="quarter" idx="61" hasCustomPrompt="1"/>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16" name="図プレースホルダー 15"/>
          <p:cNvSpPr>
            <a:spLocks noGrp="1"/>
          </p:cNvSpPr>
          <p:nvPr>
            <p:ph type="pic" sz="quarter" idx="64" hasCustomPrompt="1"/>
          </p:nvPr>
        </p:nvSpPr>
        <p:spPr>
          <a:xfrm>
            <a:off x="4878870" y="1890713"/>
            <a:ext cx="4042080" cy="2519362"/>
          </a:xfrm>
        </p:spPr>
        <p:txBody>
          <a:bodyPr/>
          <a:lstStyle>
            <a:lvl1pPr>
              <a:defRPr/>
            </a:lvl1pPr>
          </a:lstStyle>
          <a:p>
            <a:r>
              <a:rPr kumimoji="1" lang="en-US" altLang="ja-JP" dirty="0" smtClean="0"/>
              <a:t>Add an image</a:t>
            </a:r>
            <a:endParaRPr kumimoji="1" lang="ja-JP" altLang="en-US" dirty="0"/>
          </a:p>
        </p:txBody>
      </p:sp>
      <p:sp>
        <p:nvSpPr>
          <p:cNvPr id="76" name="図プレースホルダー 15"/>
          <p:cNvSpPr>
            <a:spLocks noGrp="1"/>
          </p:cNvSpPr>
          <p:nvPr>
            <p:ph type="pic" sz="quarter" idx="65" hasCustomPrompt="1"/>
          </p:nvPr>
        </p:nvSpPr>
        <p:spPr>
          <a:xfrm>
            <a:off x="8989720" y="1890577"/>
            <a:ext cx="4042080" cy="2519362"/>
          </a:xfrm>
        </p:spPr>
        <p:txBody>
          <a:bodyPr/>
          <a:lstStyle>
            <a:lvl1pPr>
              <a:defRPr baseline="0"/>
            </a:lvl1pPr>
          </a:lstStyle>
          <a:p>
            <a:r>
              <a:rPr kumimoji="1" lang="en-US" altLang="ja-JP" dirty="0" smtClean="0"/>
              <a:t>Add an image</a:t>
            </a:r>
            <a:endParaRPr kumimoji="1" lang="ja-JP" altLang="en-US" dirty="0"/>
          </a:p>
        </p:txBody>
      </p:sp>
      <p:sp>
        <p:nvSpPr>
          <p:cNvPr id="77" name="図プレースホルダー 15"/>
          <p:cNvSpPr>
            <a:spLocks noGrp="1"/>
          </p:cNvSpPr>
          <p:nvPr>
            <p:ph type="pic" sz="quarter" idx="66" hasCustomPrompt="1"/>
          </p:nvPr>
        </p:nvSpPr>
        <p:spPr>
          <a:xfrm>
            <a:off x="13100571" y="1891215"/>
            <a:ext cx="4042080" cy="2519362"/>
          </a:xfrm>
          <a:prstGeom prst="round1Rect">
            <a:avLst>
              <a:gd name="adj" fmla="val 9800"/>
            </a:avLst>
          </a:prstGeom>
        </p:spPr>
        <p:txBody>
          <a:bodyPr/>
          <a:lstStyle>
            <a:lvl1pPr>
              <a:defRPr baseline="0"/>
            </a:lvl1pPr>
          </a:lstStyle>
          <a:p>
            <a:r>
              <a:rPr kumimoji="1" lang="en-US" altLang="ja-JP" dirty="0" smtClean="0"/>
              <a:t>Add an image</a:t>
            </a:r>
            <a:endParaRPr kumimoji="1" lang="ja-JP" altLang="en-US" dirty="0"/>
          </a:p>
        </p:txBody>
      </p:sp>
      <p:sp>
        <p:nvSpPr>
          <p:cNvPr id="78" name="テキスト プレースホルダー 11"/>
          <p:cNvSpPr>
            <a:spLocks noGrp="1"/>
          </p:cNvSpPr>
          <p:nvPr>
            <p:ph type="body" sz="quarter" idx="67" hasCustomPrompt="1"/>
          </p:nvPr>
        </p:nvSpPr>
        <p:spPr>
          <a:xfrm>
            <a:off x="487887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79" name="テキスト プレースホルダー 11"/>
          <p:cNvSpPr>
            <a:spLocks noGrp="1"/>
          </p:cNvSpPr>
          <p:nvPr>
            <p:ph type="body" sz="quarter" idx="68" hasCustomPrompt="1"/>
          </p:nvPr>
        </p:nvSpPr>
        <p:spPr>
          <a:xfrm>
            <a:off x="898972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80" name="テキスト プレースホルダー 11"/>
          <p:cNvSpPr>
            <a:spLocks noGrp="1"/>
          </p:cNvSpPr>
          <p:nvPr>
            <p:ph type="body" sz="quarter" idx="69" hasCustomPrompt="1"/>
          </p:nvPr>
        </p:nvSpPr>
        <p:spPr>
          <a:xfrm>
            <a:off x="13100571"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83" name="テキスト プレースホルダー 11"/>
          <p:cNvSpPr>
            <a:spLocks noGrp="1"/>
          </p:cNvSpPr>
          <p:nvPr>
            <p:ph type="body" sz="quarter" idx="70" hasCustomPrompt="1"/>
          </p:nvPr>
        </p:nvSpPr>
        <p:spPr>
          <a:xfrm>
            <a:off x="1556942" y="3474651"/>
            <a:ext cx="2783592" cy="567626"/>
          </a:xfrm>
        </p:spPr>
        <p:txBody>
          <a:bodyPr anchor="ctr">
            <a:noAutofit/>
          </a:bodyPr>
          <a:lstStyle>
            <a:lvl1pPr algn="ctr">
              <a:lnSpc>
                <a:spcPct val="120000"/>
              </a:lnSpc>
              <a:defRPr sz="2000" spc="0">
                <a:solidFill>
                  <a:schemeClr val="bg1"/>
                </a:solidFill>
                <a:latin typeface="+mj-lt"/>
              </a:defRPr>
            </a:lvl1pPr>
          </a:lstStyle>
          <a:p>
            <a:pPr lvl="0"/>
            <a:r>
              <a:rPr lang="en-US" altLang="ja-JP" dirty="0" smtClean="0"/>
              <a:t>TEXT HERE</a:t>
            </a:r>
            <a:endParaRPr lang="en-US" dirty="0"/>
          </a:p>
        </p:txBody>
      </p:sp>
      <p:sp>
        <p:nvSpPr>
          <p:cNvPr id="84" name="テキスト プレースホルダー 11"/>
          <p:cNvSpPr>
            <a:spLocks noGrp="1"/>
          </p:cNvSpPr>
          <p:nvPr>
            <p:ph type="body" sz="quarter" idx="71" hasCustomPrompt="1"/>
          </p:nvPr>
        </p:nvSpPr>
        <p:spPr>
          <a:xfrm>
            <a:off x="1696014" y="2718146"/>
            <a:ext cx="2711628" cy="534661"/>
          </a:xfrm>
        </p:spPr>
        <p:txBody>
          <a:bodyPr anchor="ctr">
            <a:noAutofit/>
          </a:bodyPr>
          <a:lstStyle>
            <a:lvl1pPr algn="r">
              <a:lnSpc>
                <a:spcPct val="120000"/>
              </a:lnSpc>
              <a:defRPr sz="2000" spc="0">
                <a:solidFill>
                  <a:schemeClr val="bg1"/>
                </a:solidFill>
                <a:latin typeface="+mj-lt"/>
              </a:defRPr>
            </a:lvl1pPr>
          </a:lstStyle>
          <a:p>
            <a:pPr lvl="0"/>
            <a:r>
              <a:rPr lang="en-US" altLang="ja-JP" dirty="0" smtClean="0"/>
              <a:t>TEXT HERE</a:t>
            </a:r>
            <a:endParaRPr lang="en-US" dirty="0"/>
          </a:p>
        </p:txBody>
      </p:sp>
      <p:pic>
        <p:nvPicPr>
          <p:cNvPr id="44" name="図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892" y="2705099"/>
            <a:ext cx="585177" cy="585177"/>
          </a:xfrm>
          <a:prstGeom prst="rect">
            <a:avLst/>
          </a:prstGeom>
        </p:spPr>
      </p:pic>
      <p:pic>
        <p:nvPicPr>
          <p:cNvPr id="85" name="図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72010" y="3848432"/>
            <a:ext cx="585177" cy="585177"/>
          </a:xfrm>
          <a:prstGeom prst="rect">
            <a:avLst/>
          </a:prstGeom>
        </p:spPr>
      </p:pic>
    </p:spTree>
    <p:extLst>
      <p:ext uri="{BB962C8B-B14F-4D97-AF65-F5344CB8AC3E}">
        <p14:creationId xmlns:p14="http://schemas.microsoft.com/office/powerpoint/2010/main" val="20098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4">
                                            <p:txEl>
                                              <p:pRg st="0" end="0"/>
                                            </p:txEl>
                                          </p:spTgt>
                                        </p:tgtEl>
                                        <p:attrNameLst>
                                          <p:attrName>style.visibility</p:attrName>
                                        </p:attrNameLst>
                                      </p:cBhvr>
                                      <p:to>
                                        <p:strVal val="visible"/>
                                      </p:to>
                                    </p:set>
                                    <p:animEffect transition="in" filter="fade">
                                      <p:cBhvr>
                                        <p:cTn id="10" dur="500"/>
                                        <p:tgtEl>
                                          <p:spTgt spid="84">
                                            <p:txEl>
                                              <p:pRg st="0" end="0"/>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83">
                                            <p:txEl>
                                              <p:pRg st="0" end="0"/>
                                            </p:txEl>
                                          </p:spTgt>
                                        </p:tgtEl>
                                        <p:attrNameLst>
                                          <p:attrName>style.visibility</p:attrName>
                                        </p:attrNameLst>
                                      </p:cBhvr>
                                      <p:to>
                                        <p:strVal val="visible"/>
                                      </p:to>
                                    </p:set>
                                    <p:animEffect transition="in" filter="fade">
                                      <p:cBhvr>
                                        <p:cTn id="35" dur="500"/>
                                        <p:tgtEl>
                                          <p:spTgt spid="8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xEl>
                                              <p:pRg st="0" end="0"/>
                                            </p:txEl>
                                          </p:spTgt>
                                        </p:tgtEl>
                                        <p:attrNameLst>
                                          <p:attrName>style.visibility</p:attrName>
                                        </p:attrNameLst>
                                      </p:cBhvr>
                                      <p:to>
                                        <p:strVal val="visible"/>
                                      </p:to>
                                    </p:set>
                                    <p:animEffect transition="in" filter="fade">
                                      <p:cBhvr>
                                        <p:cTn id="54" dur="500"/>
                                        <p:tgtEl>
                                          <p:spTgt spid="40">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8">
                                            <p:txEl>
                                              <p:pRg st="0" end="0"/>
                                            </p:txEl>
                                          </p:spTgt>
                                        </p:tgtEl>
                                        <p:attrNameLst>
                                          <p:attrName>style.visibility</p:attrName>
                                        </p:attrNameLst>
                                      </p:cBhvr>
                                      <p:to>
                                        <p:strVal val="visible"/>
                                      </p:to>
                                    </p:set>
                                    <p:animEffect transition="in" filter="fade">
                                      <p:cBhvr>
                                        <p:cTn id="57" dur="500"/>
                                        <p:tgtEl>
                                          <p:spTgt spid="5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xEl>
                                              <p:pRg st="0" end="0"/>
                                            </p:txEl>
                                          </p:spTgt>
                                        </p:tgtEl>
                                        <p:attrNameLst>
                                          <p:attrName>style.visibility</p:attrName>
                                        </p:attrNameLst>
                                      </p:cBhvr>
                                      <p:to>
                                        <p:strVal val="visible"/>
                                      </p:to>
                                    </p:set>
                                    <p:animEffect transition="in" filter="fade">
                                      <p:cBhvr>
                                        <p:cTn id="60" dur="500"/>
                                        <p:tgtEl>
                                          <p:spTgt spid="64">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xEl>
                                              <p:pRg st="0" end="0"/>
                                            </p:txEl>
                                          </p:spTgt>
                                        </p:tgtEl>
                                        <p:attrNameLst>
                                          <p:attrName>style.visibility</p:attrName>
                                        </p:attrNameLst>
                                      </p:cBhvr>
                                      <p:to>
                                        <p:strVal val="visible"/>
                                      </p:to>
                                    </p:set>
                                    <p:animEffect transition="in" filter="fade">
                                      <p:cBhvr>
                                        <p:cTn id="63" dur="500"/>
                                        <p:tgtEl>
                                          <p:spTgt spid="70">
                                            <p:txEl>
                                              <p:pRg st="0" end="0"/>
                                            </p:txEl>
                                          </p:spTgt>
                                        </p:tgtEl>
                                      </p:cBhvr>
                                    </p:animEffect>
                                  </p:childTnLst>
                                </p:cTn>
                              </p:par>
                            </p:childTnLst>
                          </p:cTn>
                        </p:par>
                        <p:par>
                          <p:cTn id="64" fill="hold">
                            <p:stCondLst>
                              <p:cond delay="325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xEl>
                                              <p:pRg st="0" end="0"/>
                                            </p:txEl>
                                          </p:spTgt>
                                        </p:tgtEl>
                                        <p:attrNameLst>
                                          <p:attrName>style.visibility</p:attrName>
                                        </p:attrNameLst>
                                      </p:cBhvr>
                                      <p:to>
                                        <p:strVal val="visible"/>
                                      </p:to>
                                    </p:set>
                                    <p:animEffect transition="in" filter="fade">
                                      <p:cBhvr>
                                        <p:cTn id="79" dur="500"/>
                                        <p:tgtEl>
                                          <p:spTgt spid="41">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9">
                                            <p:txEl>
                                              <p:pRg st="0" end="0"/>
                                            </p:txEl>
                                          </p:spTgt>
                                        </p:tgtEl>
                                        <p:attrNameLst>
                                          <p:attrName>style.visibility</p:attrName>
                                        </p:attrNameLst>
                                      </p:cBhvr>
                                      <p:to>
                                        <p:strVal val="visible"/>
                                      </p:to>
                                    </p:set>
                                    <p:animEffect transition="in" filter="fade">
                                      <p:cBhvr>
                                        <p:cTn id="82" dur="500"/>
                                        <p:tgtEl>
                                          <p:spTgt spid="59">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5">
                                            <p:txEl>
                                              <p:pRg st="0" end="0"/>
                                            </p:txEl>
                                          </p:spTgt>
                                        </p:tgtEl>
                                        <p:attrNameLst>
                                          <p:attrName>style.visibility</p:attrName>
                                        </p:attrNameLst>
                                      </p:cBhvr>
                                      <p:to>
                                        <p:strVal val="visible"/>
                                      </p:to>
                                    </p:set>
                                    <p:animEffect transition="in" filter="fade">
                                      <p:cBhvr>
                                        <p:cTn id="85" dur="500"/>
                                        <p:tgtEl>
                                          <p:spTgt spid="65">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1">
                                            <p:txEl>
                                              <p:pRg st="0" end="0"/>
                                            </p:txEl>
                                          </p:spTgt>
                                        </p:tgtEl>
                                        <p:attrNameLst>
                                          <p:attrName>style.visibility</p:attrName>
                                        </p:attrNameLst>
                                      </p:cBhvr>
                                      <p:to>
                                        <p:strVal val="visible"/>
                                      </p:to>
                                    </p:set>
                                    <p:animEffect transition="in" filter="fade">
                                      <p:cBhvr>
                                        <p:cTn id="88" dur="500"/>
                                        <p:tgtEl>
                                          <p:spTgt spid="71">
                                            <p:txEl>
                                              <p:pRg st="0" end="0"/>
                                            </p:txEl>
                                          </p:spTgt>
                                        </p:tgtEl>
                                      </p:cBhvr>
                                    </p:animEffect>
                                  </p:childTnLst>
                                </p:cTn>
                              </p:par>
                            </p:childTnLst>
                          </p:cTn>
                        </p:par>
                        <p:par>
                          <p:cTn id="89" fill="hold">
                            <p:stCondLst>
                              <p:cond delay="3750"/>
                            </p:stCondLst>
                            <p:childTnLst>
                              <p:par>
                                <p:cTn id="90" presetID="10"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fade">
                                      <p:cBhvr>
                                        <p:cTn id="104" dur="500"/>
                                        <p:tgtEl>
                                          <p:spTgt spid="42">
                                            <p:txEl>
                                              <p:pRg st="0" end="0"/>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0">
                                            <p:txEl>
                                              <p:pRg st="0" end="0"/>
                                            </p:txEl>
                                          </p:spTgt>
                                        </p:tgtEl>
                                        <p:attrNameLst>
                                          <p:attrName>style.visibility</p:attrName>
                                        </p:attrNameLst>
                                      </p:cBhvr>
                                      <p:to>
                                        <p:strVal val="visible"/>
                                      </p:to>
                                    </p:set>
                                    <p:animEffect transition="in" filter="fade">
                                      <p:cBhvr>
                                        <p:cTn id="107" dur="500"/>
                                        <p:tgtEl>
                                          <p:spTgt spid="60">
                                            <p:txEl>
                                              <p:pRg st="0" end="0"/>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6">
                                            <p:txEl>
                                              <p:pRg st="0" end="0"/>
                                            </p:txEl>
                                          </p:spTgt>
                                        </p:tgtEl>
                                        <p:attrNameLst>
                                          <p:attrName>style.visibility</p:attrName>
                                        </p:attrNameLst>
                                      </p:cBhvr>
                                      <p:to>
                                        <p:strVal val="visible"/>
                                      </p:to>
                                    </p:set>
                                    <p:animEffect transition="in" filter="fade">
                                      <p:cBhvr>
                                        <p:cTn id="110" dur="500"/>
                                        <p:tgtEl>
                                          <p:spTgt spid="66">
                                            <p:txEl>
                                              <p:pRg st="0" end="0"/>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2">
                                            <p:txEl>
                                              <p:pRg st="0" end="0"/>
                                            </p:txEl>
                                          </p:spTgt>
                                        </p:tgtEl>
                                        <p:attrNameLst>
                                          <p:attrName>style.visibility</p:attrName>
                                        </p:attrNameLst>
                                      </p:cBhvr>
                                      <p:to>
                                        <p:strVal val="visible"/>
                                      </p:to>
                                    </p:set>
                                    <p:animEffect transition="in" filter="fade">
                                      <p:cBhvr>
                                        <p:cTn id="113" dur="500"/>
                                        <p:tgtEl>
                                          <p:spTgt spid="72">
                                            <p:txEl>
                                              <p:pRg st="0" end="0"/>
                                            </p:txEl>
                                          </p:spTgt>
                                        </p:tgtEl>
                                      </p:cBhvr>
                                    </p:animEffect>
                                  </p:childTnLst>
                                </p:cTn>
                              </p:par>
                            </p:childTnLst>
                          </p:cTn>
                        </p:par>
                        <p:par>
                          <p:cTn id="114" fill="hold">
                            <p:stCondLst>
                              <p:cond delay="4250"/>
                            </p:stCondLst>
                            <p:childTnLst>
                              <p:par>
                                <p:cTn id="115" presetID="10" presetClass="entr" presetSubtype="0" fill="hold" grpId="0" nodeType="after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500"/>
                                        <p:tgtEl>
                                          <p:spTgt spid="2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3">
                                            <p:txEl>
                                              <p:pRg st="0" end="0"/>
                                            </p:txEl>
                                          </p:spTgt>
                                        </p:tgtEl>
                                        <p:attrNameLst>
                                          <p:attrName>style.visibility</p:attrName>
                                        </p:attrNameLst>
                                      </p:cBhvr>
                                      <p:to>
                                        <p:strVal val="visible"/>
                                      </p:to>
                                    </p:set>
                                    <p:animEffect transition="in" filter="fade">
                                      <p:cBhvr>
                                        <p:cTn id="129" dur="500"/>
                                        <p:tgtEl>
                                          <p:spTgt spid="43">
                                            <p:txEl>
                                              <p:pRg st="0" end="0"/>
                                            </p:tx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1">
                                            <p:txEl>
                                              <p:pRg st="0" end="0"/>
                                            </p:txEl>
                                          </p:spTgt>
                                        </p:tgtEl>
                                        <p:attrNameLst>
                                          <p:attrName>style.visibility</p:attrName>
                                        </p:attrNameLst>
                                      </p:cBhvr>
                                      <p:to>
                                        <p:strVal val="visible"/>
                                      </p:to>
                                    </p:set>
                                    <p:animEffect transition="in" filter="fade">
                                      <p:cBhvr>
                                        <p:cTn id="132" dur="500"/>
                                        <p:tgtEl>
                                          <p:spTgt spid="61">
                                            <p:txEl>
                                              <p:pRg st="0" end="0"/>
                                            </p:tx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7">
                                            <p:txEl>
                                              <p:pRg st="0" end="0"/>
                                            </p:txEl>
                                          </p:spTgt>
                                        </p:tgtEl>
                                        <p:attrNameLst>
                                          <p:attrName>style.visibility</p:attrName>
                                        </p:attrNameLst>
                                      </p:cBhvr>
                                      <p:to>
                                        <p:strVal val="visible"/>
                                      </p:to>
                                    </p:set>
                                    <p:animEffect transition="in" filter="fade">
                                      <p:cBhvr>
                                        <p:cTn id="135" dur="500"/>
                                        <p:tgtEl>
                                          <p:spTgt spid="67">
                                            <p:txEl>
                                              <p:pRg st="0" end="0"/>
                                            </p:tx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3">
                                            <p:txEl>
                                              <p:pRg st="0" end="0"/>
                                            </p:txEl>
                                          </p:spTgt>
                                        </p:tgtEl>
                                        <p:attrNameLst>
                                          <p:attrName>style.visibility</p:attrName>
                                        </p:attrNameLst>
                                      </p:cBhvr>
                                      <p:to>
                                        <p:strVal val="visible"/>
                                      </p:to>
                                    </p:set>
                                    <p:animEffect transition="in" filter="fade">
                                      <p:cBhvr>
                                        <p:cTn id="138" dur="500"/>
                                        <p:tgtEl>
                                          <p:spTgt spid="73">
                                            <p:txEl>
                                              <p:pRg st="0" end="0"/>
                                            </p:txEl>
                                          </p:spTgt>
                                        </p:tgtEl>
                                      </p:cBhvr>
                                    </p:animEffect>
                                  </p:childTnLst>
                                </p:cTn>
                              </p:par>
                            </p:childTnLst>
                          </p:cTn>
                        </p:par>
                        <p:par>
                          <p:cTn id="139" fill="hold">
                            <p:stCondLst>
                              <p:cond delay="4750"/>
                            </p:stCondLst>
                            <p:childTnLst>
                              <p:par>
                                <p:cTn id="140" presetID="16" presetClass="entr" presetSubtype="37" fill="hold" nodeType="afterEffect">
                                  <p:stCondLst>
                                    <p:cond delay="250"/>
                                  </p:stCondLst>
                                  <p:childTnLst>
                                    <p:set>
                                      <p:cBhvr>
                                        <p:cTn id="141" dur="1" fill="hold">
                                          <p:stCondLst>
                                            <p:cond delay="0"/>
                                          </p:stCondLst>
                                        </p:cTn>
                                        <p:tgtEl>
                                          <p:spTgt spid="74"/>
                                        </p:tgtEl>
                                        <p:attrNameLst>
                                          <p:attrName>style.visibility</p:attrName>
                                        </p:attrNameLst>
                                      </p:cBhvr>
                                      <p:to>
                                        <p:strVal val="visible"/>
                                      </p:to>
                                    </p:set>
                                    <p:animEffect transition="in" filter="barn(outVertical)">
                                      <p:cBhvr>
                                        <p:cTn id="142" dur="500"/>
                                        <p:tgtEl>
                                          <p:spTgt spid="74"/>
                                        </p:tgtEl>
                                      </p:cBhvr>
                                    </p:animEffect>
                                  </p:childTnLst>
                                </p:cTn>
                              </p:par>
                              <p:par>
                                <p:cTn id="143" presetID="2" presetClass="entr" presetSubtype="4" decel="100000" fill="hold" grpId="0" nodeType="withEffect">
                                  <p:stCondLst>
                                    <p:cond delay="250"/>
                                  </p:stCondLst>
                                  <p:childTnLst>
                                    <p:set>
                                      <p:cBhvr>
                                        <p:cTn id="144" dur="1" fill="hold">
                                          <p:stCondLst>
                                            <p:cond delay="0"/>
                                          </p:stCondLst>
                                        </p:cTn>
                                        <p:tgtEl>
                                          <p:spTgt spid="75"/>
                                        </p:tgtEl>
                                        <p:attrNameLst>
                                          <p:attrName>style.visibility</p:attrName>
                                        </p:attrNameLst>
                                      </p:cBhvr>
                                      <p:to>
                                        <p:strVal val="visible"/>
                                      </p:to>
                                    </p:set>
                                    <p:anim calcmode="lin" valueType="num">
                                      <p:cBhvr additive="base">
                                        <p:cTn id="145" dur="500" fill="hold"/>
                                        <p:tgtEl>
                                          <p:spTgt spid="75"/>
                                        </p:tgtEl>
                                        <p:attrNameLst>
                                          <p:attrName>ppt_x</p:attrName>
                                        </p:attrNameLst>
                                      </p:cBhvr>
                                      <p:tavLst>
                                        <p:tav tm="0">
                                          <p:val>
                                            <p:strVal val="#ppt_x"/>
                                          </p:val>
                                        </p:tav>
                                        <p:tav tm="100000">
                                          <p:val>
                                            <p:strVal val="#ppt_x"/>
                                          </p:val>
                                        </p:tav>
                                      </p:tavLst>
                                    </p:anim>
                                    <p:anim calcmode="lin" valueType="num">
                                      <p:cBhvr additive="base">
                                        <p:cTn id="14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9" grpId="0" animBg="1"/>
      <p:bldP spid="20" grpId="0" animBg="1"/>
      <p:bldP spid="21" grpId="0" animBg="1"/>
      <p:bldP spid="22" grpId="0" animBg="1"/>
      <p:bldP spid="25" grpId="0" animBg="1"/>
      <p:bldP spid="26" grpId="0" animBg="1"/>
      <p:bldP spid="27" grpId="0" animBg="1"/>
      <p:bldP spid="28" grpId="0" animBg="1"/>
      <p:bldP spid="31" grpId="0" animBg="1"/>
      <p:bldP spid="32" grpId="0" animBg="1"/>
      <p:bldP spid="33" grpId="0" animBg="1"/>
      <p:bldP spid="34" grpId="0" animBg="1"/>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tmplLst>
          <p:tmpl>
            <p:tnLst>
              <p:par>
                <p:cTn presetID="2" presetClass="entr" presetSubtype="4" decel="100000" fill="hold" nodeType="withEffect">
                  <p:stCondLst>
                    <p:cond delay="25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16" grpId="0"/>
      <p:bldP spid="76" grpId="0"/>
      <p:bldP spid="77" grpId="0"/>
      <p:bldP spid="78" grpId="0" animBg="1">
        <p:tmplLst>
          <p:tmpl>
            <p:tnLst>
              <p:par>
                <p:cTn presetID="10" presetClass="entr" presetSubtype="0" fill="hold" nodeType="withEffect">
                  <p:stCondLst>
                    <p:cond delay="7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1">
        <p:tmplLst>
          <p:tmpl>
            <p:tnLst>
              <p:par>
                <p:cTn presetID="10" presetClass="entr" presetSubtype="0" fill="hold" nodeType="withEffect">
                  <p:stCondLst>
                    <p:cond delay="125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tmplLst>
          <p:tmpl>
            <p:tnLst>
              <p:par>
                <p:cTn presetID="10" presetClass="entr" presetSubtype="0" fill="hold" nodeType="withEffect">
                  <p:stCondLst>
                    <p:cond delay="17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3" grpId="0" build="p">
        <p:tmplLst>
          <p:tmpl lvl="1">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ubbles">
    <p:spTree>
      <p:nvGrpSpPr>
        <p:cNvPr id="1" name=""/>
        <p:cNvGrpSpPr/>
        <p:nvPr/>
      </p:nvGrpSpPr>
      <p:grpSpPr>
        <a:xfrm>
          <a:off x="0" y="0"/>
          <a:ext cx="0" cy="0"/>
          <a:chOff x="0" y="0"/>
          <a:chExt cx="0" cy="0"/>
        </a:xfrm>
      </p:grpSpPr>
      <p:sp>
        <p:nvSpPr>
          <p:cNvPr id="27" name="円/楕円 26"/>
          <p:cNvSpPr/>
          <p:nvPr userDrawn="1"/>
        </p:nvSpPr>
        <p:spPr>
          <a:xfrm>
            <a:off x="14198282" y="6213600"/>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userDrawn="1"/>
        </p:nvSpPr>
        <p:spPr>
          <a:xfrm>
            <a:off x="13530104" y="1966361"/>
            <a:ext cx="1037296" cy="103729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3060880" y="1810202"/>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5109198" y="5722650"/>
            <a:ext cx="1025291" cy="102529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userDrawn="1"/>
        </p:nvSpPr>
        <p:spPr>
          <a:xfrm>
            <a:off x="495076" y="6032126"/>
            <a:ext cx="1482480" cy="148248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4712150" y="2938255"/>
            <a:ext cx="3297041" cy="32970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0808391" y="1666041"/>
            <a:ext cx="3375375" cy="3375375"/>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11123426" y="3929158"/>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161915" y="2038155"/>
            <a:ext cx="3130641" cy="31306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1222326" y="4018375"/>
            <a:ext cx="3533742" cy="3533742"/>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円/楕円 4"/>
          <p:cNvSpPr/>
          <p:nvPr userDrawn="1"/>
        </p:nvSpPr>
        <p:spPr>
          <a:xfrm>
            <a:off x="3293349" y="1588105"/>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6662184" y="2803240"/>
            <a:ext cx="4904752" cy="4904752"/>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6" hasCustomPrompt="1"/>
          </p:nvPr>
        </p:nvSpPr>
        <p:spPr>
          <a:xfrm>
            <a:off x="2493649" y="7843800"/>
            <a:ext cx="13298280" cy="1710190"/>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7" hasCustomPrompt="1"/>
          </p:nvPr>
        </p:nvSpPr>
        <p:spPr>
          <a:xfrm>
            <a:off x="7280296" y="4308267"/>
            <a:ext cx="3724232"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8" hasCustomPrompt="1"/>
          </p:nvPr>
        </p:nvSpPr>
        <p:spPr>
          <a:xfrm>
            <a:off x="7117980" y="5098495"/>
            <a:ext cx="4005445" cy="1350150"/>
          </a:xfrm>
        </p:spPr>
        <p:txBody>
          <a:bodyPr anchor="t">
            <a:noAutofit/>
          </a:bodyPr>
          <a:lstStyle>
            <a:lvl1pPr algn="ctr">
              <a:lnSpc>
                <a:spcPct val="120000"/>
              </a:lnSpc>
              <a:defRPr sz="2000">
                <a:solidFill>
                  <a:schemeClr val="bg1"/>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9" hasCustomPrompt="1"/>
          </p:nvPr>
        </p:nvSpPr>
        <p:spPr>
          <a:xfrm>
            <a:off x="11600776" y="4918475"/>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0" hasCustomPrompt="1"/>
          </p:nvPr>
        </p:nvSpPr>
        <p:spPr>
          <a:xfrm>
            <a:off x="11438461" y="5708703"/>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1" hasCustomPrompt="1"/>
          </p:nvPr>
        </p:nvSpPr>
        <p:spPr>
          <a:xfrm>
            <a:off x="3747800" y="2530382"/>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2" hasCustomPrompt="1"/>
          </p:nvPr>
        </p:nvSpPr>
        <p:spPr>
          <a:xfrm>
            <a:off x="3585485" y="3320610"/>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3" hasCustomPrompt="1"/>
          </p:nvPr>
        </p:nvSpPr>
        <p:spPr>
          <a:xfrm>
            <a:off x="1399075" y="5326819"/>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4" hasCustomPrompt="1"/>
          </p:nvPr>
        </p:nvSpPr>
        <p:spPr>
          <a:xfrm>
            <a:off x="112313" y="3085967"/>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5" hasCustomPrompt="1"/>
          </p:nvPr>
        </p:nvSpPr>
        <p:spPr>
          <a:xfrm>
            <a:off x="10905956" y="2930720"/>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6" hasCustomPrompt="1"/>
          </p:nvPr>
        </p:nvSpPr>
        <p:spPr>
          <a:xfrm>
            <a:off x="14770548" y="4200173"/>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4" name="円/楕円 23"/>
          <p:cNvSpPr/>
          <p:nvPr userDrawn="1"/>
        </p:nvSpPr>
        <p:spPr>
          <a:xfrm>
            <a:off x="7343006" y="1750498"/>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userDrawn="1"/>
        </p:nvSpPr>
        <p:spPr>
          <a:xfrm>
            <a:off x="17066364" y="6007589"/>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11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fade">
                                      <p:cBhvr>
                                        <p:cTn id="47" dur="500"/>
                                        <p:tgtEl>
                                          <p:spTgt spid="22">
                                            <p:txEl>
                                              <p:pRg st="0" end="0"/>
                                            </p:txEl>
                                          </p:spTgt>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75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5000"/>
                            </p:stCondLst>
                            <p:childTnLst>
                              <p:par>
                                <p:cTn id="85" presetID="2" presetClass="entr" presetSubtype="4" decel="100000" fill="hold" grpId="0" nodeType="afterEffect">
                                  <p:stCondLst>
                                    <p:cond delay="50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8" grpId="0" animBg="1"/>
      <p:bldP spid="25" grpId="0" animBg="1"/>
      <p:bldP spid="29" grpId="0" animBg="1"/>
      <p:bldP spid="11" grpId="0" animBg="1"/>
      <p:bldP spid="10" grpId="0" animBg="1"/>
      <p:bldP spid="9" grpId="0" animBg="1"/>
      <p:bldP spid="8" grpId="0" animBg="1"/>
      <p:bldP spid="7" grpId="0" animBg="1"/>
      <p:bldP spid="5" grpId="0" animBg="1"/>
      <p:bldP spid="6" grpId="0" animBg="1"/>
      <p:bldP spid="12" grpId="0"/>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P spid="30"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lk">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3266" y="2537877"/>
            <a:ext cx="1770720" cy="5119693"/>
          </a:xfrm>
          <a:prstGeom prst="rect">
            <a:avLst/>
          </a:prstGeom>
          <a:effectLst>
            <a:outerShdw blurRad="76200" dir="13500000" sy="23000" kx="1200000" algn="br" rotWithShape="0">
              <a:prstClr val="black">
                <a:alpha val="20000"/>
              </a:prstClr>
            </a:outerShdw>
          </a:effectLst>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7931" y="2440526"/>
            <a:ext cx="1462282" cy="5217046"/>
          </a:xfrm>
          <a:prstGeom prst="rect">
            <a:avLst/>
          </a:prstGeom>
          <a:effectLst>
            <a:outerShdw blurRad="76200" dist="88900" dir="13500000" sy="23000" kx="1200000" algn="br" rotWithShape="0">
              <a:prstClr val="black">
                <a:alpha val="20000"/>
              </a:prstClr>
            </a:outerShdw>
          </a:effectLst>
        </p:spPr>
      </p:pic>
      <p:grpSp>
        <p:nvGrpSpPr>
          <p:cNvPr id="7" name="グループ化 6"/>
          <p:cNvGrpSpPr/>
          <p:nvPr userDrawn="1"/>
        </p:nvGrpSpPr>
        <p:grpSpPr>
          <a:xfrm>
            <a:off x="1267331" y="1869009"/>
            <a:ext cx="4793032" cy="1935215"/>
            <a:chOff x="792895" y="1183060"/>
            <a:chExt cx="4793032" cy="1935215"/>
          </a:xfrm>
          <a:solidFill>
            <a:schemeClr val="accent1">
              <a:lumMod val="20000"/>
              <a:lumOff val="80000"/>
            </a:schemeClr>
          </a:solidFill>
        </p:grpSpPr>
        <p:sp>
          <p:nvSpPr>
            <p:cNvPr id="8" name="正方形/長方形 7"/>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二等辺三角形 8"/>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0" name="グループ化 9"/>
          <p:cNvGrpSpPr/>
          <p:nvPr userDrawn="1"/>
        </p:nvGrpSpPr>
        <p:grpSpPr>
          <a:xfrm>
            <a:off x="1267331" y="4929349"/>
            <a:ext cx="4793032" cy="1935215"/>
            <a:chOff x="792895" y="4243400"/>
            <a:chExt cx="4793032" cy="1935215"/>
          </a:xfrm>
          <a:solidFill>
            <a:schemeClr val="accent1">
              <a:lumMod val="20000"/>
              <a:lumOff val="80000"/>
            </a:schemeClr>
          </a:solidFill>
        </p:grpSpPr>
        <p:sp>
          <p:nvSpPr>
            <p:cNvPr id="11" name="正方形/長方形 10"/>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二等辺三角形 11"/>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3" name="グループ化 12"/>
          <p:cNvGrpSpPr/>
          <p:nvPr userDrawn="1"/>
        </p:nvGrpSpPr>
        <p:grpSpPr>
          <a:xfrm rot="10800000">
            <a:off x="11978521" y="4929349"/>
            <a:ext cx="4793032" cy="1935215"/>
            <a:chOff x="792895" y="1183060"/>
            <a:chExt cx="4793032" cy="1935215"/>
          </a:xfrm>
          <a:solidFill>
            <a:schemeClr val="accent1">
              <a:lumMod val="20000"/>
              <a:lumOff val="80000"/>
            </a:schemeClr>
          </a:solidFill>
        </p:grpSpPr>
        <p:sp>
          <p:nvSpPr>
            <p:cNvPr id="14" name="正方形/長方形 13"/>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二等辺三角形 14"/>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6" name="グループ化 15"/>
          <p:cNvGrpSpPr/>
          <p:nvPr userDrawn="1"/>
        </p:nvGrpSpPr>
        <p:grpSpPr>
          <a:xfrm rot="10800000">
            <a:off x="11980312" y="1868654"/>
            <a:ext cx="4793032" cy="1935215"/>
            <a:chOff x="792895" y="4243400"/>
            <a:chExt cx="4793032" cy="1935215"/>
          </a:xfrm>
          <a:solidFill>
            <a:schemeClr val="accent1">
              <a:lumMod val="20000"/>
              <a:lumOff val="80000"/>
            </a:schemeClr>
          </a:solidFill>
        </p:grpSpPr>
        <p:sp>
          <p:nvSpPr>
            <p:cNvPr id="17" name="正方形/長方形 16"/>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二等辺三角形 17"/>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9" name="テキスト プレースホルダー 11"/>
          <p:cNvSpPr>
            <a:spLocks noGrp="1"/>
          </p:cNvSpPr>
          <p:nvPr>
            <p:ph type="body" sz="quarter" idx="18" hasCustomPrompt="1"/>
          </p:nvPr>
        </p:nvSpPr>
        <p:spPr>
          <a:xfrm>
            <a:off x="1361568" y="1996094"/>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9" hasCustomPrompt="1"/>
          </p:nvPr>
        </p:nvSpPr>
        <p:spPr>
          <a:xfrm>
            <a:off x="1361568"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0" hasCustomPrompt="1"/>
          </p:nvPr>
        </p:nvSpPr>
        <p:spPr>
          <a:xfrm>
            <a:off x="12338561" y="200366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1" hasCustomPrompt="1"/>
          </p:nvPr>
        </p:nvSpPr>
        <p:spPr>
          <a:xfrm>
            <a:off x="12392020"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24"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97390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100000" fill="hold"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3000"/>
                            </p:stCondLst>
                            <p:childTnLst>
                              <p:par>
                                <p:cTn id="31" presetID="2" presetClass="entr" presetSubtype="2" decel="10000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decel="100000" fill="hold" nodeType="afterEffect">
                                  <p:stCondLst>
                                    <p:cond delay="5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4" decel="100000" fill="hold" grpId="0" nodeType="afterEffect">
                                  <p:stCondLst>
                                    <p:cond delay="5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8"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p:tmplLst>
          <p:tmpl>
            <p:tnLst>
              <p:par>
                <p:cTn presetID="2" presetClass="entr" presetSubtype="8"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2"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p:tmplLst>
          <p:tmpl>
            <p:tnLst>
              <p:par>
                <p:cTn presetID="2" presetClass="entr" presetSubtype="4" decel="100000" fill="hold" nodeType="after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5" name="円/楕円 4"/>
          <p:cNvSpPr/>
          <p:nvPr userDrawn="1"/>
        </p:nvSpPr>
        <p:spPr>
          <a:xfrm>
            <a:off x="5992856" y="2443200"/>
            <a:ext cx="6300700" cy="6300700"/>
          </a:xfrm>
          <a:prstGeom prst="ellipse">
            <a:avLst/>
          </a:prstGeom>
          <a:solidFill>
            <a:schemeClr val="bg1">
              <a:lumMod val="9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a:spLocks noChangeAspect="1"/>
          </p:cNvSpPr>
          <p:nvPr userDrawn="1"/>
        </p:nvSpPr>
        <p:spPr>
          <a:xfrm>
            <a:off x="5992856" y="2443200"/>
            <a:ext cx="6300700" cy="6300700"/>
          </a:xfrm>
          <a:prstGeom prst="ellipse">
            <a:avLst/>
          </a:prstGeom>
          <a:solidFill>
            <a:schemeClr val="accent1">
              <a:lumMod val="5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0" name="円/楕円 9"/>
          <p:cNvSpPr>
            <a:spLocks noChangeAspect="1"/>
          </p:cNvSpPr>
          <p:nvPr userDrawn="1"/>
        </p:nvSpPr>
        <p:spPr>
          <a:xfrm>
            <a:off x="6399353" y="3256194"/>
            <a:ext cx="5487706" cy="5487706"/>
          </a:xfrm>
          <a:prstGeom prst="ellipse">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a:spLocks noChangeAspect="1"/>
          </p:cNvSpPr>
          <p:nvPr userDrawn="1"/>
        </p:nvSpPr>
        <p:spPr>
          <a:xfrm>
            <a:off x="6805850" y="4069187"/>
            <a:ext cx="4674713" cy="4674713"/>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a:spLocks noChangeAspect="1"/>
          </p:cNvSpPr>
          <p:nvPr userDrawn="1"/>
        </p:nvSpPr>
        <p:spPr>
          <a:xfrm>
            <a:off x="7212347" y="4882181"/>
            <a:ext cx="3861719" cy="3861719"/>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7618843" y="5695174"/>
            <a:ext cx="3048726" cy="3048726"/>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8025340" y="6508168"/>
            <a:ext cx="2235732" cy="2235732"/>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8" hasCustomPrompt="1"/>
          </p:nvPr>
        </p:nvSpPr>
        <p:spPr>
          <a:xfrm>
            <a:off x="8013777" y="7337131"/>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9" hasCustomPrompt="1"/>
          </p:nvPr>
        </p:nvSpPr>
        <p:spPr>
          <a:xfrm>
            <a:off x="8013777" y="5821478"/>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0" hasCustomPrompt="1"/>
          </p:nvPr>
        </p:nvSpPr>
        <p:spPr>
          <a:xfrm>
            <a:off x="8013777" y="5008485"/>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1" hasCustomPrompt="1"/>
          </p:nvPr>
        </p:nvSpPr>
        <p:spPr>
          <a:xfrm>
            <a:off x="8013777" y="414177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2" hasCustomPrompt="1"/>
          </p:nvPr>
        </p:nvSpPr>
        <p:spPr>
          <a:xfrm>
            <a:off x="8013777" y="333168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3" hasCustomPrompt="1"/>
          </p:nvPr>
        </p:nvSpPr>
        <p:spPr>
          <a:xfrm>
            <a:off x="8013777" y="252159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smtClean="0"/>
              <a:t>Text Here</a:t>
            </a:r>
            <a:endParaRPr lang="en-US" dirty="0"/>
          </a:p>
        </p:txBody>
      </p:sp>
      <p:cxnSp>
        <p:nvCxnSpPr>
          <p:cNvPr id="19" name="直線コネクタ 18"/>
          <p:cNvCxnSpPr/>
          <p:nvPr userDrawn="1"/>
        </p:nvCxnSpPr>
        <p:spPr>
          <a:xfrm flipH="1">
            <a:off x="10268332" y="2836631"/>
            <a:ext cx="2617548" cy="0"/>
          </a:xfrm>
          <a:prstGeom prst="line">
            <a:avLst/>
          </a:prstGeom>
          <a:ln w="12700">
            <a:solidFill>
              <a:schemeClr val="accent1">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flipH="1">
            <a:off x="5490542" y="3691726"/>
            <a:ext cx="2527539" cy="0"/>
          </a:xfrm>
          <a:prstGeom prst="line">
            <a:avLst/>
          </a:prstGeom>
          <a:ln w="127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flipH="1">
            <a:off x="10358341" y="4501816"/>
            <a:ext cx="2527539" cy="0"/>
          </a:xfrm>
          <a:prstGeom prst="line">
            <a:avLst/>
          </a:prstGeom>
          <a:ln w="1270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flipH="1">
            <a:off x="5497801" y="5356911"/>
            <a:ext cx="2527539" cy="0"/>
          </a:xfrm>
          <a:prstGeom prst="line">
            <a:avLst/>
          </a:prstGeom>
          <a:ln w="12700">
            <a:solidFill>
              <a:schemeClr val="accent1">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H="1">
            <a:off x="10216069" y="6167001"/>
            <a:ext cx="2669811" cy="0"/>
          </a:xfrm>
          <a:prstGeom prst="line">
            <a:avLst/>
          </a:prstGeom>
          <a:ln w="12700">
            <a:solidFill>
              <a:schemeClr val="accent1">
                <a:lumMod val="40000"/>
                <a:lumOff val="6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H="1">
            <a:off x="5497801" y="6977091"/>
            <a:ext cx="2925325" cy="0"/>
          </a:xfrm>
          <a:prstGeom prst="line">
            <a:avLst/>
          </a:prstGeom>
          <a:ln w="12700">
            <a:solidFill>
              <a:schemeClr val="accent1">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テキスト プレースホルダー 11"/>
          <p:cNvSpPr>
            <a:spLocks noGrp="1"/>
          </p:cNvSpPr>
          <p:nvPr>
            <p:ph type="body" sz="quarter" idx="24" hasCustomPrompt="1"/>
          </p:nvPr>
        </p:nvSpPr>
        <p:spPr>
          <a:xfrm>
            <a:off x="13013636" y="3017852"/>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5" hasCustomPrompt="1"/>
          </p:nvPr>
        </p:nvSpPr>
        <p:spPr>
          <a:xfrm>
            <a:off x="13013636" y="2476591"/>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6" hasCustomPrompt="1"/>
          </p:nvPr>
        </p:nvSpPr>
        <p:spPr>
          <a:xfrm>
            <a:off x="13013636" y="4683037"/>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7" hasCustomPrompt="1"/>
          </p:nvPr>
        </p:nvSpPr>
        <p:spPr>
          <a:xfrm>
            <a:off x="13013636" y="4141776"/>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8" hasCustomPrompt="1"/>
          </p:nvPr>
        </p:nvSpPr>
        <p:spPr>
          <a:xfrm>
            <a:off x="13013636" y="6348221"/>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9" hasCustomPrompt="1"/>
          </p:nvPr>
        </p:nvSpPr>
        <p:spPr>
          <a:xfrm>
            <a:off x="13013636" y="5806960"/>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0" hasCustomPrompt="1"/>
          </p:nvPr>
        </p:nvSpPr>
        <p:spPr>
          <a:xfrm>
            <a:off x="637261" y="3885412"/>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1" hasCustomPrompt="1"/>
          </p:nvPr>
        </p:nvSpPr>
        <p:spPr>
          <a:xfrm>
            <a:off x="637261" y="3344151"/>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32" hasCustomPrompt="1"/>
          </p:nvPr>
        </p:nvSpPr>
        <p:spPr>
          <a:xfrm>
            <a:off x="637261" y="5550597"/>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3" hasCustomPrompt="1"/>
          </p:nvPr>
        </p:nvSpPr>
        <p:spPr>
          <a:xfrm>
            <a:off x="637261" y="5009336"/>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4" hasCustomPrompt="1"/>
          </p:nvPr>
        </p:nvSpPr>
        <p:spPr>
          <a:xfrm>
            <a:off x="637261" y="7215781"/>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35" hasCustomPrompt="1"/>
          </p:nvPr>
        </p:nvSpPr>
        <p:spPr>
          <a:xfrm>
            <a:off x="637261" y="6674520"/>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8441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par>
                          <p:cTn id="51" fill="hold">
                            <p:stCondLst>
                              <p:cond delay="4000"/>
                            </p:stCondLst>
                            <p:childTnLst>
                              <p:par>
                                <p:cTn id="52" presetID="22" presetClass="entr" presetSubtype="2"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animEffect transition="in" filter="fade">
                                      <p:cBhvr>
                                        <p:cTn id="83" dur="500"/>
                                        <p:tgtEl>
                                          <p:spTgt spid="16">
                                            <p:txEl>
                                              <p:pRg st="0" end="0"/>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par>
                          <p:cTn id="87" fill="hold">
                            <p:stCondLst>
                              <p:cond delay="7000"/>
                            </p:stCondLst>
                            <p:childTnLst>
                              <p:par>
                                <p:cTn id="88" presetID="22" presetClass="entr" presetSubtype="2"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right)">
                                      <p:cBhvr>
                                        <p:cTn id="90" dur="500"/>
                                        <p:tgtEl>
                                          <p:spTgt spid="22"/>
                                        </p:tgtEl>
                                      </p:cBhvr>
                                    </p:animEffect>
                                  </p:childTnLst>
                                </p:cTn>
                              </p:par>
                            </p:childTnLst>
                          </p:cTn>
                        </p:par>
                        <p:par>
                          <p:cTn id="91" fill="hold">
                            <p:stCondLst>
                              <p:cond delay="7500"/>
                            </p:stCondLst>
                            <p:childTnLst>
                              <p:par>
                                <p:cTn id="92" presetID="10" presetClass="entr" presetSubtype="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par>
                          <p:cTn id="98" fill="hold">
                            <p:stCondLst>
                              <p:cond delay="8000"/>
                            </p:stCondLst>
                            <p:childTnLst>
                              <p:par>
                                <p:cTn id="99" presetID="10" presetClass="entr" presetSubtype="0"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7">
                                            <p:txEl>
                                              <p:pRg st="0" end="0"/>
                                            </p:txEl>
                                          </p:spTgt>
                                        </p:tgtEl>
                                        <p:attrNameLst>
                                          <p:attrName>style.visibility</p:attrName>
                                        </p:attrNameLst>
                                      </p:cBhvr>
                                      <p:to>
                                        <p:strVal val="visible"/>
                                      </p:to>
                                    </p:set>
                                    <p:animEffect transition="in" filter="fade">
                                      <p:cBhvr>
                                        <p:cTn id="104" dur="500"/>
                                        <p:tgtEl>
                                          <p:spTgt spid="17">
                                            <p:txEl>
                                              <p:pRg st="0" end="0"/>
                                            </p:txEl>
                                          </p:spTgt>
                                        </p:tgtEl>
                                      </p:cBhvr>
                                    </p:animEffect>
                                  </p:childTnLst>
                                </p:cTn>
                              </p:par>
                            </p:childTnLst>
                          </p:cTn>
                        </p:par>
                        <p:par>
                          <p:cTn id="105" fill="hold">
                            <p:stCondLst>
                              <p:cond delay="8500"/>
                            </p:stCondLst>
                            <p:childTnLst>
                              <p:par>
                                <p:cTn id="106" presetID="22" presetClass="entr" presetSubtype="8"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wipe(left)">
                                      <p:cBhvr>
                                        <p:cTn id="108" dur="500"/>
                                        <p:tgtEl>
                                          <p:spTgt spid="19"/>
                                        </p:tgtEl>
                                      </p:cBhvr>
                                    </p:animEffect>
                                  </p:childTnLst>
                                </p:cTn>
                              </p:par>
                            </p:childTnLst>
                          </p:cTn>
                        </p:par>
                        <p:par>
                          <p:cTn id="109" fill="hold">
                            <p:stCondLst>
                              <p:cond delay="9000"/>
                            </p:stCondLst>
                            <p:childTnLst>
                              <p:par>
                                <p:cTn id="110" presetID="10" presetClass="entr" presetSubtype="0"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0" grpId="0" animBg="1"/>
      <p:bldP spid="9" grpId="0" animBg="1"/>
      <p:bldP spid="8" grpId="0" animBg="1"/>
      <p:bldP spid="7" grpId="0" animBg="1"/>
      <p:bldP spid="6"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2" grpId="0"/>
      <p:bldP spid="33" grpId="0"/>
      <p:bldP spid="34" grpId="0"/>
      <p:bldP spid="35" grpId="0"/>
      <p:bldP spid="36" grpId="0"/>
      <p:bldP spid="37" grpId="0"/>
      <p:bldP spid="38" grpId="0">
        <p:tmplLst>
          <p:tmpl>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tmplLst>
          <p:tmpl>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tmplLst>
          <p:tmpl>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7" hasCustomPrompt="1"/>
          </p:nvPr>
        </p:nvSpPr>
        <p:spPr>
          <a:xfrm>
            <a:off x="907291" y="1966589"/>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6" name="正方形/長方形 5"/>
          <p:cNvSpPr/>
          <p:nvPr userDrawn="1"/>
        </p:nvSpPr>
        <p:spPr>
          <a:xfrm>
            <a:off x="4642706" y="1678115"/>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1"/>
          <p:cNvSpPr>
            <a:spLocks noGrp="1"/>
          </p:cNvSpPr>
          <p:nvPr>
            <p:ph type="body" sz="quarter" idx="26" hasCustomPrompt="1"/>
          </p:nvPr>
        </p:nvSpPr>
        <p:spPr>
          <a:xfrm>
            <a:off x="4822726" y="1678115"/>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7" hasCustomPrompt="1"/>
          </p:nvPr>
        </p:nvSpPr>
        <p:spPr>
          <a:xfrm>
            <a:off x="907291" y="3530513"/>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9" name="正方形/長方形 8"/>
          <p:cNvSpPr/>
          <p:nvPr userDrawn="1"/>
        </p:nvSpPr>
        <p:spPr>
          <a:xfrm>
            <a:off x="4642706" y="3242039"/>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1"/>
          </p:cNvSpPr>
          <p:nvPr>
            <p:ph type="body" sz="quarter" idx="28" hasCustomPrompt="1"/>
          </p:nvPr>
        </p:nvSpPr>
        <p:spPr>
          <a:xfrm>
            <a:off x="4822726" y="3242039"/>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29" hasCustomPrompt="1"/>
          </p:nvPr>
        </p:nvSpPr>
        <p:spPr>
          <a:xfrm>
            <a:off x="907291" y="5094437"/>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2" name="正方形/長方形 11"/>
          <p:cNvSpPr/>
          <p:nvPr userDrawn="1"/>
        </p:nvSpPr>
        <p:spPr>
          <a:xfrm>
            <a:off x="4642706" y="4805963"/>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11"/>
          <p:cNvSpPr>
            <a:spLocks noGrp="1"/>
          </p:cNvSpPr>
          <p:nvPr>
            <p:ph type="body" sz="quarter" idx="30" hasCustomPrompt="1"/>
          </p:nvPr>
        </p:nvSpPr>
        <p:spPr>
          <a:xfrm>
            <a:off x="4822726" y="4805963"/>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31" hasCustomPrompt="1"/>
          </p:nvPr>
        </p:nvSpPr>
        <p:spPr>
          <a:xfrm>
            <a:off x="907291" y="6658361"/>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5" name="正方形/長方形 14"/>
          <p:cNvSpPr/>
          <p:nvPr userDrawn="1"/>
        </p:nvSpPr>
        <p:spPr>
          <a:xfrm>
            <a:off x="4642706" y="6369887"/>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11"/>
          <p:cNvSpPr>
            <a:spLocks noGrp="1"/>
          </p:cNvSpPr>
          <p:nvPr>
            <p:ph type="body" sz="quarter" idx="32" hasCustomPrompt="1"/>
          </p:nvPr>
        </p:nvSpPr>
        <p:spPr>
          <a:xfrm>
            <a:off x="4822726" y="6369887"/>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33" hasCustomPrompt="1"/>
          </p:nvPr>
        </p:nvSpPr>
        <p:spPr>
          <a:xfrm>
            <a:off x="907291" y="8222284"/>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8" name="正方形/長方形 17"/>
          <p:cNvSpPr/>
          <p:nvPr userDrawn="1"/>
        </p:nvSpPr>
        <p:spPr>
          <a:xfrm>
            <a:off x="4642706" y="793381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1"/>
          <p:cNvSpPr>
            <a:spLocks noGrp="1"/>
          </p:cNvSpPr>
          <p:nvPr>
            <p:ph type="body" sz="quarter" idx="34" hasCustomPrompt="1"/>
          </p:nvPr>
        </p:nvSpPr>
        <p:spPr>
          <a:xfrm>
            <a:off x="4822726" y="7933810"/>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55649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decel="100000" fill="hold" grpId="0" nodeType="after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2" presetClass="entr" presetSubtype="8" decel="100000" fill="hold" grpId="0" nodeType="afterEffect">
                                  <p:stCondLst>
                                    <p:cond delay="25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decel="100000" fill="hold" grpId="0" nodeType="after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2" decel="100000" fill="hold" grpId="0" nodeType="withEffect">
                                  <p:stCondLst>
                                    <p:cond delay="25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par>
                          <p:cTn id="56" fill="hold">
                            <p:stCondLst>
                              <p:cond delay="2750"/>
                            </p:stCondLst>
                            <p:childTnLst>
                              <p:par>
                                <p:cTn id="57" presetID="2" presetClass="entr" presetSubtype="8" decel="100000" fill="hold" grpId="0" nodeType="afterEffect">
                                  <p:stCondLst>
                                    <p:cond delay="25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additive="base">
                                        <p:cTn id="59"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7">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4" decel="100000" fill="hold" grpId="0" nodeType="withEffect">
                                  <p:stCondLst>
                                    <p:cond delay="25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8"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animBg="1"/>
      <p:bldP spid="7" grpId="0">
        <p:tmplLst>
          <p:tmpl>
            <p:tnLst>
              <p:par>
                <p:cTn presetID="2" presetClass="entr" presetSubtype="2"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8" decel="10000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bldP spid="10" grpId="0">
        <p:tmplLst>
          <p:tmpl>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3" grpId="0">
        <p:tmplLst>
          <p:tmpl>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6" grpId="0">
        <p:tmplLst>
          <p:tmpl>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tmplLst>
          <p:tmpl>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o Contents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2493649" y="7167104"/>
            <a:ext cx="13298280"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1708822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o Contents -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998488" y="7798795"/>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998488" y="7167104"/>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8" hasCustomPrompt="1"/>
          </p:nvPr>
        </p:nvSpPr>
        <p:spPr>
          <a:xfrm>
            <a:off x="9491699" y="7790558"/>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9" hasCustomPrompt="1"/>
          </p:nvPr>
        </p:nvSpPr>
        <p:spPr>
          <a:xfrm>
            <a:off x="9491699" y="7158867"/>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68940933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o Contents - 2 Columns - Righ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9491699" y="6540276"/>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9491699" y="5908586"/>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8" hasCustomPrompt="1"/>
          </p:nvPr>
        </p:nvSpPr>
        <p:spPr>
          <a:xfrm>
            <a:off x="9491699" y="3209905"/>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9" hasCustomPrompt="1"/>
          </p:nvPr>
        </p:nvSpPr>
        <p:spPr>
          <a:xfrm>
            <a:off x="9491699" y="2578215"/>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5922439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Tree>
    <p:extLst>
      <p:ext uri="{BB962C8B-B14F-4D97-AF65-F5344CB8AC3E}">
        <p14:creationId xmlns:p14="http://schemas.microsoft.com/office/powerpoint/2010/main" val="318776763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62286" y="2758235"/>
            <a:ext cx="16741860" cy="1664619"/>
          </a:xfrm>
          <a:prstGeom prst="rect">
            <a:avLst/>
          </a:prstGeom>
        </p:spPr>
        <p:txBody>
          <a:bodyPr anchor="b"/>
          <a:lstStyle>
            <a:lvl1pPr algn="ctr">
              <a:defRPr sz="9600"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114314" y="4288405"/>
            <a:ext cx="16057784" cy="900100"/>
          </a:xfrm>
        </p:spPr>
        <p:txBody>
          <a:bodyPr anchor="t">
            <a:noAutofit/>
          </a:bodyPr>
          <a:lstStyle>
            <a:lvl1pPr algn="ctr">
              <a:defRPr sz="4000" spc="0">
                <a:solidFill>
                  <a:schemeClr val="tx1"/>
                </a:solidFill>
                <a:latin typeface="+mn-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2104424" y="6133610"/>
            <a:ext cx="14077564" cy="2475275"/>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10" name="直線コネクタ 9"/>
          <p:cNvCxnSpPr/>
          <p:nvPr userDrawn="1"/>
        </p:nvCxnSpPr>
        <p:spPr>
          <a:xfrm>
            <a:off x="2623107" y="5638555"/>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16" presetClass="entr" presetSubtype="37" fill="hold"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par>
                          <p:cTn id="17" fill="hold">
                            <p:stCondLst>
                              <p:cond delay="1550"/>
                            </p:stCondLst>
                            <p:childTnLst>
                              <p:par>
                                <p:cTn id="18" presetID="2" presetClass="entr" presetSubtype="4"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tmplLst>
          <p:tmpl>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p:cNvSpPr/>
          <p:nvPr userDrawn="1"/>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プレースホルダー 11"/>
          <p:cNvSpPr>
            <a:spLocks noGrp="1"/>
          </p:cNvSpPr>
          <p:nvPr>
            <p:ph type="body" sz="quarter" idx="15" hasCustomPrompt="1"/>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smtClean="0"/>
              <a:t>TEXT HERE</a:t>
            </a:r>
            <a:endParaRPr lang="en-US" dirty="0"/>
          </a:p>
        </p:txBody>
      </p:sp>
      <p:sp>
        <p:nvSpPr>
          <p:cNvPr id="5" name="テキスト プレースホルダー 11"/>
          <p:cNvSpPr>
            <a:spLocks noGrp="1"/>
          </p:cNvSpPr>
          <p:nvPr>
            <p:ph type="body" sz="quarter" idx="22" hasCustomPrompt="1"/>
          </p:nvPr>
        </p:nvSpPr>
        <p:spPr>
          <a:xfrm>
            <a:off x="727272" y="3405437"/>
            <a:ext cx="16831870" cy="990111"/>
          </a:xfrm>
        </p:spPr>
        <p:txBody>
          <a:bodyPr anchor="ctr">
            <a:noAutofit/>
          </a:bodyPr>
          <a:lstStyle>
            <a:lvl1pPr algn="ctr">
              <a:lnSpc>
                <a:spcPct val="100000"/>
              </a:lnSpc>
              <a:spcBef>
                <a:spcPts val="0"/>
              </a:spcBef>
              <a:defRPr sz="3600" spc="0" baseline="0">
                <a:solidFill>
                  <a:schemeClr val="bg1"/>
                </a:solidFill>
                <a:latin typeface="+mj-lt"/>
              </a:defRPr>
            </a:lvl1pPr>
          </a:lstStyle>
          <a:p>
            <a:pPr lvl="0"/>
            <a:r>
              <a:rPr lang="en-US" altLang="ja-JP" dirty="0" smtClean="0"/>
              <a:t>TEXT HERE</a:t>
            </a:r>
            <a:endParaRPr lang="en-US" dirty="0"/>
          </a:p>
        </p:txBody>
      </p:sp>
      <p:sp>
        <p:nvSpPr>
          <p:cNvPr id="7" name="図プレースホルダー 6"/>
          <p:cNvSpPr>
            <a:spLocks noGrp="1"/>
          </p:cNvSpPr>
          <p:nvPr>
            <p:ph type="pic" sz="quarter" idx="23" hasCustomPrompt="1"/>
          </p:nvPr>
        </p:nvSpPr>
        <p:spPr>
          <a:xfrm>
            <a:off x="0" y="5143500"/>
            <a:ext cx="18286413" cy="5143500"/>
          </a:xfrm>
        </p:spPr>
        <p:txBody>
          <a:bodyPr/>
          <a:lstStyle>
            <a:lvl1pPr>
              <a:defRPr/>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411834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9" decel="100000" fill="hold" nodeType="afterEffect">
                  <p:stCondLst>
                    <p:cond delay="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P spid="5"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1768125"/>
            <a:ext cx="10351150" cy="1191125"/>
          </a:xfrm>
          <a:prstGeom prst="rect">
            <a:avLst/>
          </a:prstGeom>
        </p:spPr>
        <p:txBody>
          <a:bodyPr anchor="b"/>
          <a:lstStyle>
            <a:lvl1pPr algn="l">
              <a:defRPr sz="5400" spc="1500" baseline="0"/>
            </a:lvl1pPr>
          </a:lstStyle>
          <a:p>
            <a:r>
              <a:rPr lang="en-US" altLang="ja-JP" dirty="0" smtClean="0"/>
              <a:t>NAME HERE</a:t>
            </a:r>
            <a:endParaRPr kumimoji="1" lang="ja-JP" altLang="en-US" dirty="0"/>
          </a:p>
        </p:txBody>
      </p:sp>
      <p:sp>
        <p:nvSpPr>
          <p:cNvPr id="8" name="テキスト プレースホルダー 11"/>
          <p:cNvSpPr>
            <a:spLocks noGrp="1"/>
          </p:cNvSpPr>
          <p:nvPr>
            <p:ph type="body" sz="quarter" idx="15" hasCustomPrompt="1"/>
          </p:nvPr>
        </p:nvSpPr>
        <p:spPr>
          <a:xfrm>
            <a:off x="7072976" y="2983261"/>
            <a:ext cx="10351150" cy="256528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29101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par>
                          <p:cTn id="17" fill="hold">
                            <p:stCondLst>
                              <p:cond delay="5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14" name="正方形/長方形 13"/>
          <p:cNvSpPr/>
          <p:nvPr userDrawn="1"/>
        </p:nvSpPr>
        <p:spPr>
          <a:xfrm>
            <a:off x="0" y="0"/>
            <a:ext cx="3676815"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1543100"/>
            <a:ext cx="10351150" cy="1169564"/>
          </a:xfrm>
          <a:prstGeom prst="rect">
            <a:avLst/>
          </a:prstGeom>
        </p:spPr>
        <p:txBody>
          <a:bodyPr anchor="b"/>
          <a:lstStyle>
            <a:lvl1pPr algn="l">
              <a:defRPr sz="5400" spc="1500" baseline="0"/>
            </a:lvl1pPr>
          </a:lstStyle>
          <a:p>
            <a:r>
              <a:rPr lang="en-US" altLang="ja-JP" dirty="0" smtClean="0"/>
              <a:t>NAME HERE</a:t>
            </a:r>
            <a:endParaRPr kumimoji="1" lang="ja-JP" altLang="en-US" dirty="0"/>
          </a:p>
        </p:txBody>
      </p:sp>
      <p:sp>
        <p:nvSpPr>
          <p:cNvPr id="2" name="ホームベース 1"/>
          <p:cNvSpPr/>
          <p:nvPr userDrawn="1"/>
        </p:nvSpPr>
        <p:spPr>
          <a:xfrm>
            <a:off x="7133339" y="308933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15" hasCustomPrompt="1"/>
          </p:nvPr>
        </p:nvSpPr>
        <p:spPr>
          <a:xfrm>
            <a:off x="7613036" y="347268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6" hasCustomPrompt="1"/>
          </p:nvPr>
        </p:nvSpPr>
        <p:spPr>
          <a:xfrm>
            <a:off x="7613036" y="289325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dirty="0"/>
          </a:p>
        </p:txBody>
      </p:sp>
      <p:sp>
        <p:nvSpPr>
          <p:cNvPr id="11" name="ホームベース 10"/>
          <p:cNvSpPr/>
          <p:nvPr userDrawn="1"/>
        </p:nvSpPr>
        <p:spPr>
          <a:xfrm>
            <a:off x="7133339" y="479952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7" hasCustomPrompt="1"/>
          </p:nvPr>
        </p:nvSpPr>
        <p:spPr>
          <a:xfrm>
            <a:off x="7613036" y="518287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8" hasCustomPrompt="1"/>
          </p:nvPr>
        </p:nvSpPr>
        <p:spPr>
          <a:xfrm>
            <a:off x="7613036" y="460344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altLang="ja-JP" dirty="0"/>
          </a:p>
        </p:txBody>
      </p:sp>
    </p:spTree>
    <p:extLst>
      <p:ext uri="{BB962C8B-B14F-4D97-AF65-F5344CB8AC3E}">
        <p14:creationId xmlns:p14="http://schemas.microsoft.com/office/powerpoint/2010/main" val="21755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1000"/>
                            </p:stCondLst>
                            <p:childTnLst>
                              <p:par>
                                <p:cTn id="22" presetID="2" presetClass="entr" presetSubtype="2" decel="100000" fill="hold" grpId="0" nodeType="afterEffect">
                                  <p:stCondLst>
                                    <p:cond delay="250"/>
                                  </p:stCondLst>
                                  <p:iterate type="wd">
                                    <p:tmPct val="10000"/>
                                  </p:iterate>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800"/>
                            </p:stCondLst>
                            <p:childTnLst>
                              <p:par>
                                <p:cTn id="27" presetID="2" presetClass="entr" presetSubtype="8" decel="100000" fill="hold" grpId="0" nodeType="afterEffect">
                                  <p:stCondLst>
                                    <p:cond delay="25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 presetClass="entr" presetSubtype="8" decel="100000" fill="hold" grpId="0" nodeType="afterEffect">
                                  <p:stCondLst>
                                    <p:cond delay="25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5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p:bldP spid="7" grpId="0"/>
      <p:bldP spid="2" grpId="0" animBg="1"/>
      <p:bldP spid="9" grpId="0">
        <p:tmplLst>
          <p:tmpl>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p:tmplLst>
          <p:tmpl>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esenter 3">
    <p:spTree>
      <p:nvGrpSpPr>
        <p:cNvPr id="1" name=""/>
        <p:cNvGrpSpPr/>
        <p:nvPr/>
      </p:nvGrpSpPr>
      <p:grpSpPr>
        <a:xfrm>
          <a:off x="0" y="0"/>
          <a:ext cx="0" cy="0"/>
          <a:chOff x="0" y="0"/>
          <a:chExt cx="0" cy="0"/>
        </a:xfrm>
      </p:grpSpPr>
      <p:sp>
        <p:nvSpPr>
          <p:cNvPr id="3" name="正方形/長方形 2"/>
          <p:cNvSpPr/>
          <p:nvPr userDrawn="1"/>
        </p:nvSpPr>
        <p:spPr>
          <a:xfrm>
            <a:off x="17065166" y="9251885"/>
            <a:ext cx="405045" cy="1035115"/>
          </a:xfrm>
          <a:prstGeom prst="rect">
            <a:avLst/>
          </a:prstGeom>
          <a:solidFill>
            <a:schemeClr val="bg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7" name="正方形/長方形 16"/>
          <p:cNvSpPr/>
          <p:nvPr userDrawn="1"/>
        </p:nvSpPr>
        <p:spPr>
          <a:xfrm>
            <a:off x="0" y="8204135"/>
            <a:ext cx="18286413" cy="2095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772276" y="1271022"/>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1461970"/>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901252"/>
            <a:ext cx="10351150" cy="1814061"/>
          </a:xfrm>
          <a:prstGeom prst="rect">
            <a:avLst/>
          </a:prstGeom>
        </p:spPr>
        <p:txBody>
          <a:bodyPr anchor="b"/>
          <a:lstStyle>
            <a:lvl1pPr algn="l">
              <a:defRPr sz="9600" spc="600" baseline="0"/>
            </a:lvl1pPr>
          </a:lstStyle>
          <a:p>
            <a:r>
              <a:rPr lang="en-US" altLang="ja-JP" dirty="0" smtClean="0"/>
              <a:t>NAME HERE</a:t>
            </a:r>
            <a:endParaRPr kumimoji="1" lang="ja-JP" altLang="en-US" dirty="0"/>
          </a:p>
        </p:txBody>
      </p:sp>
      <p:sp>
        <p:nvSpPr>
          <p:cNvPr id="8" name="テキスト プレースホルダー 11"/>
          <p:cNvSpPr>
            <a:spLocks noGrp="1"/>
          </p:cNvSpPr>
          <p:nvPr>
            <p:ph type="body" sz="quarter" idx="15" hasCustomPrompt="1"/>
          </p:nvPr>
        </p:nvSpPr>
        <p:spPr>
          <a:xfrm>
            <a:off x="7123775" y="2387210"/>
            <a:ext cx="10345355" cy="990542"/>
          </a:xfrm>
        </p:spPr>
        <p:txBody>
          <a:bodyPr anchor="t">
            <a:noAutofit/>
          </a:bodyPr>
          <a:lstStyle>
            <a:lvl1pPr algn="l">
              <a:lnSpc>
                <a:spcPct val="120000"/>
              </a:lnSpc>
              <a:defRPr sz="4400" spc="300">
                <a:solidFill>
                  <a:schemeClr val="tx1"/>
                </a:solidFill>
                <a:latin typeface="+mj-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16" hasCustomPrompt="1"/>
          </p:nvPr>
        </p:nvSpPr>
        <p:spPr>
          <a:xfrm>
            <a:off x="7085676" y="5714552"/>
            <a:ext cx="10351150" cy="176574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 name="円/楕円 1"/>
          <p:cNvSpPr/>
          <p:nvPr userDrawn="1"/>
        </p:nvSpPr>
        <p:spPr>
          <a:xfrm>
            <a:off x="7150098" y="3515412"/>
            <a:ext cx="1966913" cy="196691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9639298" y="3515411"/>
            <a:ext cx="1966913" cy="1966913"/>
          </a:xfrm>
          <a:prstGeom prst="ellipse">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2128498" y="3515411"/>
            <a:ext cx="1966913" cy="1966913"/>
          </a:xfrm>
          <a:prstGeom prst="ellipse">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テキスト プレースホルダー 11"/>
          <p:cNvSpPr>
            <a:spLocks noGrp="1"/>
          </p:cNvSpPr>
          <p:nvPr>
            <p:ph type="body" sz="quarter" idx="17" hasCustomPrompt="1"/>
          </p:nvPr>
        </p:nvSpPr>
        <p:spPr>
          <a:xfrm>
            <a:off x="7276176" y="3996482"/>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8" hasCustomPrompt="1"/>
          </p:nvPr>
        </p:nvSpPr>
        <p:spPr>
          <a:xfrm>
            <a:off x="12248685" y="4003597"/>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9" hasCustomPrompt="1"/>
          </p:nvPr>
        </p:nvSpPr>
        <p:spPr>
          <a:xfrm>
            <a:off x="9759485" y="3998013"/>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8" name="図プレースホルダー 7"/>
          <p:cNvSpPr>
            <a:spLocks noGrp="1"/>
          </p:cNvSpPr>
          <p:nvPr>
            <p:ph type="pic" sz="quarter" idx="20" hasCustomPrompt="1"/>
          </p:nvPr>
        </p:nvSpPr>
        <p:spPr>
          <a:xfrm>
            <a:off x="3286147" y="8711104"/>
            <a:ext cx="836737" cy="836737"/>
          </a:xfrm>
        </p:spPr>
        <p:txBody>
          <a:bodyPr>
            <a:normAutofit/>
          </a:bodyPr>
          <a:lstStyle>
            <a:lvl1pPr>
              <a:defRPr sz="1600"/>
            </a:lvl1pPr>
          </a:lstStyle>
          <a:p>
            <a:r>
              <a:rPr kumimoji="1" lang="en-US" altLang="ja-JP" dirty="0" smtClean="0"/>
              <a:t>ICON</a:t>
            </a:r>
            <a:endParaRPr kumimoji="1" lang="ja-JP" altLang="en-US" dirty="0"/>
          </a:p>
        </p:txBody>
      </p:sp>
      <p:sp>
        <p:nvSpPr>
          <p:cNvPr id="19" name="テキスト プレースホルダー 11"/>
          <p:cNvSpPr>
            <a:spLocks noGrp="1"/>
          </p:cNvSpPr>
          <p:nvPr>
            <p:ph type="body" sz="quarter" idx="28" hasCustomPrompt="1"/>
          </p:nvPr>
        </p:nvSpPr>
        <p:spPr>
          <a:xfrm>
            <a:off x="412024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smtClean="0"/>
              <a:t>Text Here</a:t>
            </a:r>
            <a:endParaRPr lang="en-US" dirty="0"/>
          </a:p>
        </p:txBody>
      </p:sp>
      <p:sp>
        <p:nvSpPr>
          <p:cNvPr id="20" name="図プレースホルダー 7"/>
          <p:cNvSpPr>
            <a:spLocks noGrp="1"/>
          </p:cNvSpPr>
          <p:nvPr>
            <p:ph type="pic" sz="quarter" idx="29" hasCustomPrompt="1"/>
          </p:nvPr>
        </p:nvSpPr>
        <p:spPr>
          <a:xfrm>
            <a:off x="7656617" y="8711104"/>
            <a:ext cx="836737" cy="836737"/>
          </a:xfrm>
        </p:spPr>
        <p:txBody>
          <a:bodyPr>
            <a:normAutofit/>
          </a:bodyPr>
          <a:lstStyle>
            <a:lvl1pPr>
              <a:defRPr sz="1600"/>
            </a:lvl1pPr>
          </a:lstStyle>
          <a:p>
            <a:r>
              <a:rPr kumimoji="1" lang="en-US" altLang="ja-JP" dirty="0" smtClean="0"/>
              <a:t>ICON</a:t>
            </a:r>
            <a:endParaRPr kumimoji="1" lang="ja-JP" altLang="en-US" dirty="0"/>
          </a:p>
        </p:txBody>
      </p:sp>
      <p:sp>
        <p:nvSpPr>
          <p:cNvPr id="21" name="テキスト プレースホルダー 11"/>
          <p:cNvSpPr>
            <a:spLocks noGrp="1"/>
          </p:cNvSpPr>
          <p:nvPr>
            <p:ph type="body" sz="quarter" idx="30" hasCustomPrompt="1"/>
          </p:nvPr>
        </p:nvSpPr>
        <p:spPr>
          <a:xfrm>
            <a:off x="8490717" y="86349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smtClean="0"/>
              <a:t>Text Here</a:t>
            </a:r>
            <a:endParaRPr lang="en-US" dirty="0"/>
          </a:p>
        </p:txBody>
      </p:sp>
      <p:sp>
        <p:nvSpPr>
          <p:cNvPr id="22" name="図プレースホルダー 7"/>
          <p:cNvSpPr>
            <a:spLocks noGrp="1"/>
          </p:cNvSpPr>
          <p:nvPr>
            <p:ph type="pic" sz="quarter" idx="31" hasCustomPrompt="1"/>
          </p:nvPr>
        </p:nvSpPr>
        <p:spPr>
          <a:xfrm>
            <a:off x="12025417" y="8711104"/>
            <a:ext cx="836737" cy="836737"/>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11"/>
          <p:cNvSpPr>
            <a:spLocks noGrp="1"/>
          </p:cNvSpPr>
          <p:nvPr>
            <p:ph type="body" sz="quarter" idx="32" hasCustomPrompt="1"/>
          </p:nvPr>
        </p:nvSpPr>
        <p:spPr>
          <a:xfrm>
            <a:off x="1285951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0474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2" presetClass="entr" presetSubtype="9" decel="100000" fill="hold" grpId="0" nodeType="after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0"/>
                                  </p:stCondLst>
                                  <p:iterate type="wd">
                                    <p:tmPct val="10000"/>
                                  </p:iterate>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050"/>
                            </p:stCondLst>
                            <p:childTnLst>
                              <p:par>
                                <p:cTn id="27" presetID="10" presetClass="entr" presetSubtype="0" fill="hold" grpId="0" nodeType="afterEffect">
                                  <p:stCondLst>
                                    <p:cond delay="5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par>
                          <p:cTn id="33" fill="hold">
                            <p:stCondLst>
                              <p:cond delay="20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500"/>
                                        <p:tgtEl>
                                          <p:spTgt spid="16">
                                            <p:txEl>
                                              <p:pRg st="0" end="0"/>
                                            </p:txEl>
                                          </p:spTgt>
                                        </p:tgtEl>
                                      </p:cBhvr>
                                    </p:animEffect>
                                  </p:childTnLst>
                                </p:cTn>
                              </p:par>
                            </p:childTnLst>
                          </p:cTn>
                        </p:par>
                        <p:par>
                          <p:cTn id="40" fill="hold">
                            <p:stCondLst>
                              <p:cond delay="255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500"/>
                                        <p:tgtEl>
                                          <p:spTgt spid="15">
                                            <p:txEl>
                                              <p:pRg st="0" end="0"/>
                                            </p:txEl>
                                          </p:spTgt>
                                        </p:tgtEl>
                                      </p:cBhvr>
                                    </p:animEffect>
                                  </p:childTnLst>
                                </p:cTn>
                              </p:par>
                            </p:childTnLst>
                          </p:cTn>
                        </p:par>
                        <p:par>
                          <p:cTn id="47" fill="hold">
                            <p:stCondLst>
                              <p:cond delay="3050"/>
                            </p:stCondLst>
                            <p:childTnLst>
                              <p:par>
                                <p:cTn id="48" presetID="10" presetClass="entr" presetSubtype="0" fill="hold" grpId="0" nodeType="afterEffect">
                                  <p:stCondLst>
                                    <p:cond delay="25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800"/>
                            </p:stCondLst>
                            <p:childTnLst>
                              <p:par>
                                <p:cTn id="52" presetID="22" presetClass="entr" presetSubtype="8" fill="hold" grpId="0" nodeType="afterEffect">
                                  <p:stCondLst>
                                    <p:cond delay="25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455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childTnLst>
                                </p:cTn>
                              </p:par>
                            </p:childTnLst>
                          </p:cTn>
                        </p:par>
                        <p:par>
                          <p:cTn id="62" fill="hold">
                            <p:stCondLst>
                              <p:cond delay="505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xEl>
                                              <p:pRg st="0" end="0"/>
                                            </p:txEl>
                                          </p:spTgt>
                                        </p:tgtEl>
                                        <p:attrNameLst>
                                          <p:attrName>style.visibility</p:attrName>
                                        </p:attrNameLst>
                                      </p:cBhvr>
                                      <p:to>
                                        <p:strVal val="visible"/>
                                      </p:to>
                                    </p:set>
                                    <p:animEffect transition="in" filter="fade">
                                      <p:cBhvr>
                                        <p:cTn id="68" dur="500"/>
                                        <p:tgtEl>
                                          <p:spTgt spid="21">
                                            <p:txEl>
                                              <p:pRg st="0" end="0"/>
                                            </p:txEl>
                                          </p:spTgt>
                                        </p:tgtEl>
                                      </p:cBhvr>
                                    </p:animEffect>
                                  </p:childTnLst>
                                </p:cTn>
                              </p:par>
                            </p:childTnLst>
                          </p:cTn>
                        </p:par>
                        <p:par>
                          <p:cTn id="69" fill="hold">
                            <p:stCondLst>
                              <p:cond delay="555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fade">
                                      <p:cBhvr>
                                        <p:cTn id="75"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p:bldP spid="7" grpId="0"/>
      <p:bldP spid="8"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 grpId="0" animBg="1"/>
      <p:bldP spid="12" grpId="0" animBg="1"/>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esiden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7" name="タイトル 1"/>
          <p:cNvSpPr>
            <a:spLocks noGrp="1"/>
          </p:cNvSpPr>
          <p:nvPr>
            <p:ph type="title" hasCustomPrompt="1"/>
          </p:nvPr>
        </p:nvSpPr>
        <p:spPr>
          <a:xfrm>
            <a:off x="862286" y="5593550"/>
            <a:ext cx="16606845" cy="1011105"/>
          </a:xfrm>
          <a:prstGeom prst="rect">
            <a:avLst/>
          </a:prstGeom>
        </p:spPr>
        <p:txBody>
          <a:bodyPr anchor="b"/>
          <a:lstStyle>
            <a:lvl1pPr algn="ctr">
              <a:defRPr sz="5400" spc="1500" baseline="0"/>
            </a:lvl1pPr>
          </a:lstStyle>
          <a:p>
            <a:r>
              <a:rPr lang="en-US" altLang="ja-JP" dirty="0" smtClean="0"/>
              <a:t>NAME HERE</a:t>
            </a:r>
            <a:endParaRPr kumimoji="1" lang="ja-JP" altLang="en-US" dirty="0"/>
          </a:p>
        </p:txBody>
      </p:sp>
      <p:sp>
        <p:nvSpPr>
          <p:cNvPr id="8" name="テキスト プレースホルダー 11"/>
          <p:cNvSpPr>
            <a:spLocks noGrp="1"/>
          </p:cNvSpPr>
          <p:nvPr>
            <p:ph type="body" sz="quarter" idx="15" hasCustomPrompt="1"/>
          </p:nvPr>
        </p:nvSpPr>
        <p:spPr>
          <a:xfrm>
            <a:off x="2623106" y="7573772"/>
            <a:ext cx="13040199" cy="1530168"/>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9" name="円/楕円 8"/>
          <p:cNvSpPr/>
          <p:nvPr userDrawn="1"/>
        </p:nvSpPr>
        <p:spPr>
          <a:xfrm>
            <a:off x="6802946" y="777992"/>
            <a:ext cx="4631885" cy="4632286"/>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0" name="図プレースホルダー 9"/>
          <p:cNvSpPr>
            <a:spLocks noGrp="1"/>
          </p:cNvSpPr>
          <p:nvPr>
            <p:ph type="pic" sz="quarter" idx="12" hasCustomPrompt="1"/>
          </p:nvPr>
        </p:nvSpPr>
        <p:spPr>
          <a:xfrm>
            <a:off x="7005046" y="980110"/>
            <a:ext cx="4227685" cy="4228051"/>
          </a:xfrm>
          <a:prstGeom prst="ellipse">
            <a:avLst/>
          </a:prstGeom>
        </p:spPr>
        <p:txBody>
          <a:bodyPr/>
          <a:lstStyle>
            <a:lvl1pPr>
              <a:defRPr/>
            </a:lvl1pPr>
          </a:lstStyle>
          <a:p>
            <a:r>
              <a:rPr kumimoji="1" lang="en-US" altLang="ja-JP" dirty="0" smtClean="0"/>
              <a:t>Add Image</a:t>
            </a:r>
            <a:endParaRPr kumimoji="1" lang="ja-JP" altLang="en-US" dirty="0"/>
          </a:p>
        </p:txBody>
      </p:sp>
      <p:sp>
        <p:nvSpPr>
          <p:cNvPr id="11" name="テキスト プレースホルダー 11"/>
          <p:cNvSpPr>
            <a:spLocks noGrp="1"/>
          </p:cNvSpPr>
          <p:nvPr>
            <p:ph type="body" sz="quarter" idx="16" hasCustomPrompt="1"/>
          </p:nvPr>
        </p:nvSpPr>
        <p:spPr>
          <a:xfrm>
            <a:off x="2594582" y="6493650"/>
            <a:ext cx="13097249" cy="773203"/>
          </a:xfrm>
        </p:spPr>
        <p:txBody>
          <a:bodyPr anchor="t">
            <a:noAutofit/>
          </a:bodyPr>
          <a:lstStyle>
            <a:lvl1pPr algn="ctr">
              <a:lnSpc>
                <a:spcPct val="120000"/>
              </a:lnSpc>
              <a:defRPr sz="3200" spc="300">
                <a:solidFill>
                  <a:schemeClr val="tx2"/>
                </a:solidFill>
                <a:latin typeface="+mj-lt"/>
              </a:defRPr>
            </a:lvl1pPr>
          </a:lstStyle>
          <a:p>
            <a:pPr lvl="0"/>
            <a:r>
              <a:rPr lang="en-US" altLang="ja-JP" dirty="0" smtClean="0"/>
              <a:t>Text Here</a:t>
            </a:r>
            <a:endParaRPr lang="en-US" dirty="0"/>
          </a:p>
        </p:txBody>
      </p:sp>
      <p:cxnSp>
        <p:nvCxnSpPr>
          <p:cNvPr id="12" name="直線コネクタ 11"/>
          <p:cNvCxnSpPr/>
          <p:nvPr userDrawn="1"/>
        </p:nvCxnSpPr>
        <p:spPr>
          <a:xfrm>
            <a:off x="2623107" y="7393750"/>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4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childTnLst>
                          </p:cTn>
                        </p:par>
                        <p:par>
                          <p:cTn id="17" fill="hold">
                            <p:stCondLst>
                              <p:cond delay="500"/>
                            </p:stCondLst>
                            <p:childTnLst>
                              <p:par>
                                <p:cTn id="18" presetID="2" presetClass="entr" presetSubtype="9" decel="100000" fill="hold" grpId="0" nodeType="afterEffect">
                                  <p:stCondLst>
                                    <p:cond delay="25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16" presetClass="entr" presetSubtype="37" fill="hold"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500"/>
                                        <p:tgtEl>
                                          <p:spTgt spid="12"/>
                                        </p:tgtEl>
                                      </p:cBhvr>
                                    </p:animEffect>
                                  </p:childTnLst>
                                </p:cTn>
                              </p:par>
                              <p:par>
                                <p:cTn id="30" presetID="2" presetClass="entr" presetSubtype="4" decel="100000" fill="hold" grpId="0" nodeType="withEffect">
                                  <p:stCondLst>
                                    <p:cond delay="12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tmplLst>
          <p:tmpl>
            <p:tnLst>
              <p:par>
                <p:cTn presetID="2" presetClass="entr" presetSubtype="4" decel="100000" fill="hold" nodeType="withEffect">
                  <p:stCondLst>
                    <p:cond delay="1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bldP spid="10" grpId="0"/>
      <p:bldP spid="11" grpId="0" build="p">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タイトル 1"/>
          <p:cNvSpPr>
            <a:spLocks noGrp="1"/>
          </p:cNvSpPr>
          <p:nvPr>
            <p:ph type="title" hasCustomPrompt="1"/>
          </p:nvPr>
        </p:nvSpPr>
        <p:spPr>
          <a:xfrm>
            <a:off x="547252" y="3343301"/>
            <a:ext cx="7470830" cy="3555394"/>
          </a:xfrm>
          <a:prstGeom prst="rect">
            <a:avLst/>
          </a:prstGeom>
        </p:spPr>
        <p:txBody>
          <a:bodyPr anchor="ctr"/>
          <a:lstStyle>
            <a:lvl1pPr algn="r">
              <a:lnSpc>
                <a:spcPts val="9000"/>
              </a:lnSpc>
              <a:defRPr sz="9600" spc="600" baseline="0"/>
            </a:lvl1pPr>
          </a:lstStyle>
          <a:p>
            <a:r>
              <a:rPr lang="en-US" altLang="ja-JP" dirty="0" smtClean="0"/>
              <a:t>SLIDE TITLE HERE</a:t>
            </a:r>
            <a:endParaRPr kumimoji="1" lang="ja-JP" altLang="en-US" dirty="0"/>
          </a:p>
        </p:txBody>
      </p:sp>
      <p:sp>
        <p:nvSpPr>
          <p:cNvPr id="6" name="正方形/長方形 5"/>
          <p:cNvSpPr/>
          <p:nvPr userDrawn="1"/>
        </p:nvSpPr>
        <p:spPr>
          <a:xfrm>
            <a:off x="8245165" y="3163280"/>
            <a:ext cx="90010" cy="355539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プレースホルダー 11"/>
          <p:cNvSpPr>
            <a:spLocks noGrp="1"/>
          </p:cNvSpPr>
          <p:nvPr>
            <p:ph type="body" sz="quarter" idx="15" hasCustomPrompt="1"/>
          </p:nvPr>
        </p:nvSpPr>
        <p:spPr>
          <a:xfrm>
            <a:off x="8513136" y="3320797"/>
            <a:ext cx="8505945" cy="3240360"/>
          </a:xfrm>
        </p:spPr>
        <p:txBody>
          <a:bodyPr anchor="ctr">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43026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build="p">
        <p:tmplLst>
          <p:tmpl lvl="1">
            <p:tnLst>
              <p:par>
                <p:cTn presetID="2" presetClass="entr" presetSubtype="2" decel="10000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Column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2443200"/>
            <a:ext cx="16057784" cy="1763774"/>
          </a:xfrm>
        </p:spPr>
        <p:txBody>
          <a:bodyPr anchor="b">
            <a:noAutofit/>
          </a:bodyPr>
          <a:lstStyle>
            <a:lvl1pPr algn="ctr">
              <a:defRPr sz="5400" spc="1500" baseline="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4423420"/>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8703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5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tmplLst>
          <p:tmpl>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Word - 1 Column">
    <p:spTree>
      <p:nvGrpSpPr>
        <p:cNvPr id="1" name=""/>
        <p:cNvGrpSpPr/>
        <p:nvPr/>
      </p:nvGrpSpPr>
      <p:grpSpPr>
        <a:xfrm>
          <a:off x="0" y="0"/>
          <a:ext cx="0" cy="0"/>
          <a:chOff x="0" y="0"/>
          <a:chExt cx="0" cy="0"/>
        </a:xfrm>
      </p:grpSpPr>
      <p:sp>
        <p:nvSpPr>
          <p:cNvPr id="17" name="円/楕円 16"/>
          <p:cNvSpPr/>
          <p:nvPr userDrawn="1"/>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円/楕円 17"/>
          <p:cNvSpPr/>
          <p:nvPr userDrawn="1"/>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ッター プレースホルダー 2"/>
          <p:cNvSpPr>
            <a:spLocks noGrp="1"/>
          </p:cNvSpPr>
          <p:nvPr userDrawn="1">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dirty="0"/>
          </a:p>
        </p:txBody>
      </p:sp>
      <p:sp>
        <p:nvSpPr>
          <p:cNvPr id="7" name="テキスト プレースホルダー 11"/>
          <p:cNvSpPr>
            <a:spLocks noGrp="1"/>
          </p:cNvSpPr>
          <p:nvPr userDrawn="1">
            <p:ph type="body" sz="quarter" idx="15" hasCustomPrompt="1"/>
          </p:nvPr>
        </p:nvSpPr>
        <p:spPr>
          <a:xfrm>
            <a:off x="8108091" y="2983260"/>
            <a:ext cx="9451050" cy="4365485"/>
          </a:xfrm>
        </p:spPr>
        <p:txBody>
          <a:bodyPr anchor="ctr">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9" name="タイトル 1"/>
          <p:cNvSpPr>
            <a:spLocks noGrp="1"/>
          </p:cNvSpPr>
          <p:nvPr userDrawn="1">
            <p:ph type="title" hasCustomPrompt="1"/>
          </p:nvPr>
        </p:nvSpPr>
        <p:spPr>
          <a:xfrm>
            <a:off x="1132316" y="3838355"/>
            <a:ext cx="6480720" cy="2655295"/>
          </a:xfrm>
          <a:prstGeom prst="rect">
            <a:avLst/>
          </a:prstGeom>
        </p:spPr>
        <p:txBody>
          <a:bodyPr anchor="ctr"/>
          <a:lstStyle>
            <a:lvl1pPr algn="ctr">
              <a:defRPr sz="6600" spc="1500" baseline="0"/>
            </a:lvl1pPr>
          </a:lstStyle>
          <a:p>
            <a:r>
              <a:rPr lang="en-US" altLang="ja-JP" dirty="0" smtClean="0"/>
              <a:t>WORD</a:t>
            </a:r>
            <a:endParaRPr kumimoji="1" lang="ja-JP" altLang="en-US" dirty="0"/>
          </a:p>
        </p:txBody>
      </p:sp>
    </p:spTree>
    <p:extLst>
      <p:ext uri="{BB962C8B-B14F-4D97-AF65-F5344CB8AC3E}">
        <p14:creationId xmlns:p14="http://schemas.microsoft.com/office/powerpoint/2010/main" val="31208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7" grpId="0">
        <p:tmplLst>
          <p:tmpl>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10" name="直線コネクタ 9"/>
          <p:cNvCxnSpPr/>
          <p:nvPr userDrawn="1"/>
        </p:nvCxnSpPr>
        <p:spPr>
          <a:xfrm flipV="1">
            <a:off x="2393174" y="1835920"/>
            <a:ext cx="12735697" cy="72168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501904">
            <a:off x="-1694619" y="10183702"/>
            <a:ext cx="1434756" cy="1434756"/>
          </a:xfrm>
          <a:prstGeom prst="rect">
            <a:avLst/>
          </a:prstGeom>
        </p:spPr>
      </p:pic>
      <p:sp>
        <p:nvSpPr>
          <p:cNvPr id="13" name="テキスト プレースホルダー 11"/>
          <p:cNvSpPr>
            <a:spLocks noGrp="1"/>
          </p:cNvSpPr>
          <p:nvPr>
            <p:ph type="body" sz="quarter" idx="14" hasCustomPrompt="1"/>
          </p:nvPr>
        </p:nvSpPr>
        <p:spPr>
          <a:xfrm>
            <a:off x="8648151" y="5638555"/>
            <a:ext cx="8682531" cy="180877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5" hasCustomPrompt="1"/>
          </p:nvPr>
        </p:nvSpPr>
        <p:spPr>
          <a:xfrm>
            <a:off x="8648151" y="7483760"/>
            <a:ext cx="8682531" cy="157517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grpSp>
        <p:nvGrpSpPr>
          <p:cNvPr id="20" name="グループ化 19"/>
          <p:cNvGrpSpPr/>
          <p:nvPr userDrawn="1"/>
        </p:nvGrpSpPr>
        <p:grpSpPr>
          <a:xfrm>
            <a:off x="2483247" y="6718675"/>
            <a:ext cx="3914654" cy="585065"/>
            <a:chOff x="4732716" y="5998594"/>
            <a:chExt cx="2970330" cy="443931"/>
          </a:xfrm>
        </p:grpSpPr>
        <p:sp>
          <p:nvSpPr>
            <p:cNvPr id="18" name="直角三角形 17"/>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1" hasCustomPrompt="1"/>
          </p:nvPr>
        </p:nvSpPr>
        <p:spPr>
          <a:xfrm>
            <a:off x="2572476" y="66902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smtClean="0"/>
              <a:t>Text Here</a:t>
            </a:r>
            <a:endParaRPr lang="en-US" dirty="0"/>
          </a:p>
        </p:txBody>
      </p:sp>
      <p:grpSp>
        <p:nvGrpSpPr>
          <p:cNvPr id="22" name="グループ化 21"/>
          <p:cNvGrpSpPr/>
          <p:nvPr userDrawn="1"/>
        </p:nvGrpSpPr>
        <p:grpSpPr>
          <a:xfrm>
            <a:off x="6173657" y="4631875"/>
            <a:ext cx="3914654" cy="585065"/>
            <a:chOff x="4732716" y="5998594"/>
            <a:chExt cx="2970330" cy="443931"/>
          </a:xfrm>
        </p:grpSpPr>
        <p:sp>
          <p:nvSpPr>
            <p:cNvPr id="23" name="直角三角形 22"/>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5" name="テキスト プレースホルダー 11"/>
          <p:cNvSpPr>
            <a:spLocks noGrp="1"/>
          </p:cNvSpPr>
          <p:nvPr>
            <p:ph type="body" sz="quarter" idx="22" hasCustomPrompt="1"/>
          </p:nvPr>
        </p:nvSpPr>
        <p:spPr>
          <a:xfrm>
            <a:off x="6262886" y="46034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smtClean="0"/>
              <a:t>Text Here</a:t>
            </a:r>
            <a:endParaRPr lang="en-US" dirty="0"/>
          </a:p>
        </p:txBody>
      </p:sp>
      <p:grpSp>
        <p:nvGrpSpPr>
          <p:cNvPr id="26" name="グループ化 25"/>
          <p:cNvGrpSpPr/>
          <p:nvPr userDrawn="1"/>
        </p:nvGrpSpPr>
        <p:grpSpPr>
          <a:xfrm>
            <a:off x="9999082" y="2471634"/>
            <a:ext cx="3914654" cy="585065"/>
            <a:chOff x="4732716" y="5998594"/>
            <a:chExt cx="2970330" cy="443931"/>
          </a:xfrm>
        </p:grpSpPr>
        <p:sp>
          <p:nvSpPr>
            <p:cNvPr id="27" name="直角三角形 26"/>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23" hasCustomPrompt="1"/>
          </p:nvPr>
        </p:nvSpPr>
        <p:spPr>
          <a:xfrm>
            <a:off x="10088311" y="2443200"/>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4" hasCustomPrompt="1"/>
          </p:nvPr>
        </p:nvSpPr>
        <p:spPr>
          <a:xfrm>
            <a:off x="1402345" y="5503951"/>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5" hasCustomPrompt="1"/>
          </p:nvPr>
        </p:nvSpPr>
        <p:spPr>
          <a:xfrm>
            <a:off x="5174939" y="3436958"/>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6" hasCustomPrompt="1"/>
          </p:nvPr>
        </p:nvSpPr>
        <p:spPr>
          <a:xfrm>
            <a:off x="9000364" y="1273070"/>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17" hasCustomPrompt="1"/>
          </p:nvPr>
        </p:nvSpPr>
        <p:spPr>
          <a:xfrm>
            <a:off x="367231" y="613361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7" hasCustomPrompt="1"/>
          </p:nvPr>
        </p:nvSpPr>
        <p:spPr>
          <a:xfrm>
            <a:off x="4147651" y="4063381"/>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8" hasCustomPrompt="1"/>
          </p:nvPr>
        </p:nvSpPr>
        <p:spPr>
          <a:xfrm>
            <a:off x="7973076" y="190314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30" name="直線コネクタ 29"/>
          <p:cNvCxnSpPr/>
          <p:nvPr userDrawn="1"/>
        </p:nvCxnSpPr>
        <p:spPr>
          <a:xfrm>
            <a:off x="8603146" y="7393750"/>
            <a:ext cx="96832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0.92231 -0.927 L 0.09315 -0.0872 " pathEditMode="fixed" rAng="0" ptsTypes="AA">
                                      <p:cBhvr>
                                        <p:cTn id="6" dur="1000" spd="-100000" fill="hold"/>
                                        <p:tgtEl>
                                          <p:spTgt spid="12"/>
                                        </p:tgtEl>
                                        <p:attrNameLst>
                                          <p:attrName>ppt_x</p:attrName>
                                          <p:attrName>ppt_y</p:attrName>
                                        </p:attrNameLst>
                                      </p:cBhvr>
                                      <p:rCtr x="-41458" y="41991"/>
                                    </p:animMotion>
                                  </p:childTnLst>
                                </p:cTn>
                              </p:par>
                              <p:par>
                                <p:cTn id="7" presetID="2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1000"/>
                                        <p:tgtEl>
                                          <p:spTgt spid="10"/>
                                        </p:tgtEl>
                                      </p:cBhvr>
                                    </p:animEffect>
                                  </p:childTnLst>
                                </p:cTn>
                              </p:par>
                            </p:childTnLst>
                          </p:cTn>
                        </p:par>
                        <p:par>
                          <p:cTn id="10" fill="hold">
                            <p:stCondLst>
                              <p:cond delay="1000"/>
                            </p:stCondLst>
                            <p:childTnLst>
                              <p:par>
                                <p:cTn id="11" presetID="2" presetClass="entr" presetSubtype="8"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 calcmode="lin" valueType="num">
                                      <p:cBhvr additive="base">
                                        <p:cTn id="1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decel="100000" fill="hold" grpId="0" nodeType="afterEffect">
                                  <p:stCondLst>
                                    <p:cond delay="500"/>
                                  </p:stCondLst>
                                  <p:childTnLst>
                                    <p:set>
                                      <p:cBhvr>
                                        <p:cTn id="30" dur="1" fill="hold">
                                          <p:stCondLst>
                                            <p:cond delay="0"/>
                                          </p:stCondLst>
                                        </p:cTn>
                                        <p:tgtEl>
                                          <p:spTgt spid="25">
                                            <p:txEl>
                                              <p:pRg st="0" end="0"/>
                                            </p:txEl>
                                          </p:spTgt>
                                        </p:tgtEl>
                                        <p:attrNameLst>
                                          <p:attrName>style.visibility</p:attrName>
                                        </p:attrNameLst>
                                      </p:cBhvr>
                                      <p:to>
                                        <p:strVal val="visible"/>
                                      </p:to>
                                    </p:set>
                                    <p:anim calcmode="lin" valueType="num">
                                      <p:cBhvr additive="base">
                                        <p:cTn id="3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5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decel="10000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0-#ppt_w/2"/>
                                          </p:val>
                                        </p:tav>
                                        <p:tav tm="100000">
                                          <p:val>
                                            <p:strVal val="#ppt_x"/>
                                          </p:val>
                                        </p:tav>
                                      </p:tavLst>
                                    </p:anim>
                                    <p:anim calcmode="lin" valueType="num">
                                      <p:cBhvr additive="base">
                                        <p:cTn id="45" dur="500" fill="hold"/>
                                        <p:tgtEl>
                                          <p:spTgt spid="32"/>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8" decel="100000" fill="hold" grpId="0" nodeType="afterEffect">
                                  <p:stCondLst>
                                    <p:cond delay="500"/>
                                  </p:stCondLst>
                                  <p:childTnLst>
                                    <p:set>
                                      <p:cBhvr>
                                        <p:cTn id="48" dur="1" fill="hold">
                                          <p:stCondLst>
                                            <p:cond delay="0"/>
                                          </p:stCondLst>
                                        </p:cTn>
                                        <p:tgtEl>
                                          <p:spTgt spid="29">
                                            <p:txEl>
                                              <p:pRg st="0" end="0"/>
                                            </p:txEl>
                                          </p:spTgt>
                                        </p:tgtEl>
                                        <p:attrNameLst>
                                          <p:attrName>style.visibility</p:attrName>
                                        </p:attrNameLst>
                                      </p:cBhvr>
                                      <p:to>
                                        <p:strVal val="visible"/>
                                      </p:to>
                                    </p:set>
                                    <p:anim calcmode="lin" valueType="num">
                                      <p:cBhvr additive="base">
                                        <p:cTn id="49"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9">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decel="100000" fill="hold" nodeType="withEffect">
                                  <p:stCondLst>
                                    <p:cond delay="5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decel="10000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0-#ppt_w/2"/>
                                          </p:val>
                                        </p:tav>
                                        <p:tav tm="100000">
                                          <p:val>
                                            <p:strVal val="#ppt_x"/>
                                          </p:val>
                                        </p:tav>
                                      </p:tavLst>
                                    </p:anim>
                                    <p:anim calcmode="lin" valueType="num">
                                      <p:cBhvr additive="base">
                                        <p:cTn id="59" dur="500" fill="hold"/>
                                        <p:tgtEl>
                                          <p:spTgt spid="37"/>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0-#ppt_w/2"/>
                                          </p:val>
                                        </p:tav>
                                        <p:tav tm="100000">
                                          <p:val>
                                            <p:strVal val="#ppt_x"/>
                                          </p:val>
                                        </p:tav>
                                      </p:tavLst>
                                    </p:anim>
                                    <p:anim calcmode="lin" valueType="num">
                                      <p:cBhvr additive="base">
                                        <p:cTn id="63" dur="500" fill="hold"/>
                                        <p:tgtEl>
                                          <p:spTgt spid="33"/>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decel="100000" fill="hold" grpId="0" nodeType="afterEffect">
                                  <p:stCondLst>
                                    <p:cond delay="50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par>
                                <p:cTn id="69" presetID="22" presetClass="entr" presetSubtype="2"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right)">
                                      <p:cBhvr>
                                        <p:cTn id="71" dur="500"/>
                                        <p:tgtEl>
                                          <p:spTgt spid="30"/>
                                        </p:tgtEl>
                                      </p:cBhvr>
                                    </p:animEffect>
                                  </p:childTnLst>
                                </p:cTn>
                              </p:par>
                            </p:childTnLst>
                          </p:cTn>
                        </p:par>
                        <p:par>
                          <p:cTn id="72" fill="hold">
                            <p:stCondLst>
                              <p:cond delay="6000"/>
                            </p:stCondLst>
                            <p:childTnLst>
                              <p:par>
                                <p:cTn id="73" presetID="2" presetClass="entr" presetSubtype="2" decel="10000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1+#ppt_w/2"/>
                                          </p:val>
                                        </p:tav>
                                        <p:tav tm="100000">
                                          <p:val>
                                            <p:strVal val="#ppt_x"/>
                                          </p:val>
                                        </p:tav>
                                      </p:tavLst>
                                    </p:anim>
                                    <p:anim calcmode="lin" valueType="num">
                                      <p:cBhvr additive="base">
                                        <p:cTn id="7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tmplLst>
          <p:tmpl>
            <p:tnLst>
              <p:par>
                <p:cTn presetID="2" presetClass="entr" presetSubtype="2" decel="100000" fill="hold" nodeType="after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8" decel="100000" fill="hold" nodeType="after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1" grpId="0">
        <p:tmplLst>
          <p:tmpl>
            <p:tnLst>
              <p:par>
                <p:cTn presetID="2" presetClass="entr" presetSubtype="8"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p:tmplLst>
          <p:tmpl>
            <p:tnLst>
              <p:par>
                <p:cTn presetID="2" presetClass="entr" presetSubtype="8"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tmplLst>
          <p:tmpl>
            <p:tnLst>
              <p:par>
                <p:cTn presetID="2" presetClass="entr" presetSubtype="8"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8"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Word - 4 List">
    <p:spTree>
      <p:nvGrpSpPr>
        <p:cNvPr id="1" name=""/>
        <p:cNvGrpSpPr/>
        <p:nvPr/>
      </p:nvGrpSpPr>
      <p:grpSpPr>
        <a:xfrm>
          <a:off x="0" y="0"/>
          <a:ext cx="0" cy="0"/>
          <a:chOff x="0" y="0"/>
          <a:chExt cx="0" cy="0"/>
        </a:xfrm>
      </p:grpSpPr>
      <p:sp>
        <p:nvSpPr>
          <p:cNvPr id="26" name="円/楕円 25"/>
          <p:cNvSpPr/>
          <p:nvPr userDrawn="1"/>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円/楕円 26"/>
          <p:cNvSpPr/>
          <p:nvPr userDrawn="1"/>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ッター プレースホルダー 2"/>
          <p:cNvSpPr>
            <a:spLocks noGrp="1"/>
          </p:cNvSpPr>
          <p:nvPr userDrawn="1">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dirty="0"/>
          </a:p>
        </p:txBody>
      </p:sp>
      <p:sp>
        <p:nvSpPr>
          <p:cNvPr id="7" name="テキスト プレースホルダー 11"/>
          <p:cNvSpPr>
            <a:spLocks noGrp="1"/>
          </p:cNvSpPr>
          <p:nvPr userDrawn="1">
            <p:ph type="body" sz="quarter" idx="15" hasCustomPrompt="1"/>
          </p:nvPr>
        </p:nvSpPr>
        <p:spPr>
          <a:xfrm>
            <a:off x="10088310" y="154310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0" name="直線コネクタ 9"/>
          <p:cNvCxnSpPr/>
          <p:nvPr userDrawn="1"/>
        </p:nvCxnSpPr>
        <p:spPr>
          <a:xfrm>
            <a:off x="9953295" y="145309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userDrawn="1">
            <p:ph type="body" sz="quarter" idx="16" hasCustomPrompt="1"/>
          </p:nvPr>
        </p:nvSpPr>
        <p:spPr>
          <a:xfrm>
            <a:off x="7748051" y="185813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userDrawn="1">
            <p:ph type="body" sz="quarter" idx="17" hasCustomPrompt="1"/>
          </p:nvPr>
        </p:nvSpPr>
        <p:spPr>
          <a:xfrm>
            <a:off x="10088310" y="3478315"/>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3" name="直線コネクタ 12"/>
          <p:cNvCxnSpPr/>
          <p:nvPr userDrawn="1"/>
        </p:nvCxnSpPr>
        <p:spPr>
          <a:xfrm>
            <a:off x="9953295" y="3388305"/>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テキスト プレースホルダー 11"/>
          <p:cNvSpPr>
            <a:spLocks noGrp="1"/>
          </p:cNvSpPr>
          <p:nvPr userDrawn="1">
            <p:ph type="body" sz="quarter" idx="18" hasCustomPrompt="1"/>
          </p:nvPr>
        </p:nvSpPr>
        <p:spPr>
          <a:xfrm>
            <a:off x="7748051" y="3793350"/>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userDrawn="1">
            <p:ph type="body" sz="quarter" idx="19" hasCustomPrompt="1"/>
          </p:nvPr>
        </p:nvSpPr>
        <p:spPr>
          <a:xfrm>
            <a:off x="10088310" y="541353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6" name="直線コネクタ 15"/>
          <p:cNvCxnSpPr/>
          <p:nvPr userDrawn="1"/>
        </p:nvCxnSpPr>
        <p:spPr>
          <a:xfrm>
            <a:off x="9953295" y="532352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userDrawn="1">
            <p:ph type="body" sz="quarter" idx="20" hasCustomPrompt="1"/>
          </p:nvPr>
        </p:nvSpPr>
        <p:spPr>
          <a:xfrm>
            <a:off x="7748051" y="572856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userDrawn="1">
            <p:ph type="body" sz="quarter" idx="21" hasCustomPrompt="1"/>
          </p:nvPr>
        </p:nvSpPr>
        <p:spPr>
          <a:xfrm>
            <a:off x="10088310" y="7393466"/>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9" name="直線コネクタ 18"/>
          <p:cNvCxnSpPr/>
          <p:nvPr userDrawn="1"/>
        </p:nvCxnSpPr>
        <p:spPr>
          <a:xfrm>
            <a:off x="9953295" y="7303456"/>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userDrawn="1">
            <p:ph type="body" sz="quarter" idx="22" hasCustomPrompt="1"/>
          </p:nvPr>
        </p:nvSpPr>
        <p:spPr>
          <a:xfrm>
            <a:off x="7748051" y="7708501"/>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21" name="タイトル 1"/>
          <p:cNvSpPr>
            <a:spLocks noGrp="1"/>
          </p:cNvSpPr>
          <p:nvPr userDrawn="1">
            <p:ph type="title" hasCustomPrompt="1"/>
          </p:nvPr>
        </p:nvSpPr>
        <p:spPr>
          <a:xfrm>
            <a:off x="1132316" y="3838355"/>
            <a:ext cx="6480720" cy="2655295"/>
          </a:xfrm>
          <a:prstGeom prst="rect">
            <a:avLst/>
          </a:prstGeom>
        </p:spPr>
        <p:txBody>
          <a:bodyPr anchor="ctr"/>
          <a:lstStyle>
            <a:lvl1pPr algn="ctr">
              <a:defRPr sz="6600" spc="1500" baseline="0"/>
            </a:lvl1pPr>
          </a:lstStyle>
          <a:p>
            <a:r>
              <a:rPr lang="en-US" altLang="ja-JP" dirty="0" smtClean="0"/>
              <a:t>WORD</a:t>
            </a:r>
            <a:endParaRPr kumimoji="1" lang="ja-JP" altLang="en-US" dirty="0"/>
          </a:p>
        </p:txBody>
      </p:sp>
    </p:spTree>
    <p:extLst>
      <p:ext uri="{BB962C8B-B14F-4D97-AF65-F5344CB8AC3E}">
        <p14:creationId xmlns:p14="http://schemas.microsoft.com/office/powerpoint/2010/main" val="18768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decel="100000" fill="hold" grpId="0" nodeType="after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2" presetClass="entr" presetSubtype="4" decel="100000" fill="hold" nodeType="with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2250"/>
                            </p:stCondLst>
                            <p:childTnLst>
                              <p:par>
                                <p:cTn id="41" presetID="2" presetClass="entr" presetSubtype="8" decel="100000" fill="hold" grpId="0" nodeType="after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5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4" decel="100000" fill="hold" nodeType="withEffect">
                                  <p:stCondLst>
                                    <p:cond delay="25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8" decel="100000" fill="hold" grpId="0" nodeType="after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0-#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4" decel="100000" fill="hold"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7" grpId="0"/>
      <p:bldP spid="11" grpId="0"/>
      <p:bldP spid="12" grpId="0"/>
      <p:bldP spid="14" grpId="0"/>
      <p:bldP spid="15" grpId="0"/>
      <p:bldP spid="17" grpId="0"/>
      <p:bldP spid="18" grpId="0"/>
      <p:bldP spid="20" grpId="0"/>
      <p:bldP spid="21"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0" name="図プレースホルダー 9"/>
          <p:cNvSpPr>
            <a:spLocks noGrp="1"/>
          </p:cNvSpPr>
          <p:nvPr>
            <p:ph type="pic" sz="quarter" idx="12" hasCustomPrompt="1"/>
          </p:nvPr>
        </p:nvSpPr>
        <p:spPr>
          <a:xfrm>
            <a:off x="0" y="0"/>
            <a:ext cx="10500547" cy="10287000"/>
          </a:xfrm>
          <a:custGeom>
            <a:avLst/>
            <a:gdLst/>
            <a:ahLst/>
            <a:cxnLst/>
            <a:rect l="l" t="t" r="r" b="b"/>
            <a:pathLst>
              <a:path w="10500547" h="10287000">
                <a:moveTo>
                  <a:pt x="0" y="0"/>
                </a:moveTo>
                <a:lnTo>
                  <a:pt x="7928797" y="0"/>
                </a:lnTo>
                <a:lnTo>
                  <a:pt x="10500547" y="10287000"/>
                </a:lnTo>
                <a:lnTo>
                  <a:pt x="0" y="10287000"/>
                </a:lnTo>
                <a:close/>
              </a:path>
            </a:pathLst>
          </a:custGeom>
        </p:spPr>
        <p:txBody>
          <a:bodyPr/>
          <a:lstStyle>
            <a:lvl1pPr>
              <a:defRPr/>
            </a:lvl1pPr>
          </a:lstStyle>
          <a:p>
            <a:r>
              <a:rPr kumimoji="1" lang="en-US" altLang="ja-JP" dirty="0" smtClean="0"/>
              <a:t>Add an image</a:t>
            </a:r>
            <a:endParaRPr kumimoji="1" lang="ja-JP" altLang="en-US" dirty="0"/>
          </a:p>
        </p:txBody>
      </p:sp>
      <p:sp>
        <p:nvSpPr>
          <p:cNvPr id="15" name="図プレースホルダー 14"/>
          <p:cNvSpPr>
            <a:spLocks noGrp="1"/>
          </p:cNvSpPr>
          <p:nvPr>
            <p:ph type="pic" sz="quarter" idx="13" hasCustomPrompt="1"/>
          </p:nvPr>
        </p:nvSpPr>
        <p:spPr>
          <a:xfrm>
            <a:off x="8063086" y="320828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6" name="テキスト プレースホルダー 11"/>
          <p:cNvSpPr>
            <a:spLocks noGrp="1"/>
          </p:cNvSpPr>
          <p:nvPr>
            <p:ph type="body" sz="quarter" idx="15" hasCustomPrompt="1"/>
          </p:nvPr>
        </p:nvSpPr>
        <p:spPr>
          <a:xfrm>
            <a:off x="8288111" y="320828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17" name="テキスト プレースホルダー 11"/>
          <p:cNvSpPr>
            <a:spLocks noGrp="1"/>
          </p:cNvSpPr>
          <p:nvPr>
            <p:ph type="body" sz="quarter" idx="14" hasCustomPrompt="1"/>
          </p:nvPr>
        </p:nvSpPr>
        <p:spPr>
          <a:xfrm>
            <a:off x="9683264" y="316328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7" hasCustomPrompt="1"/>
          </p:nvPr>
        </p:nvSpPr>
        <p:spPr>
          <a:xfrm>
            <a:off x="9863286" y="365833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図プレースホルダー 14"/>
          <p:cNvSpPr>
            <a:spLocks noGrp="1"/>
          </p:cNvSpPr>
          <p:nvPr>
            <p:ph type="pic" sz="quarter" idx="18" hasCustomPrompt="1"/>
          </p:nvPr>
        </p:nvSpPr>
        <p:spPr>
          <a:xfrm>
            <a:off x="8423126" y="4648444"/>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20" name="テキスト プレースホルダー 11"/>
          <p:cNvSpPr>
            <a:spLocks noGrp="1"/>
          </p:cNvSpPr>
          <p:nvPr>
            <p:ph type="body" sz="quarter" idx="19" hasCustomPrompt="1"/>
          </p:nvPr>
        </p:nvSpPr>
        <p:spPr>
          <a:xfrm>
            <a:off x="8648151" y="4648444"/>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21" name="テキスト プレースホルダー 11"/>
          <p:cNvSpPr>
            <a:spLocks noGrp="1"/>
          </p:cNvSpPr>
          <p:nvPr>
            <p:ph type="body" sz="quarter" idx="20" hasCustomPrompt="1"/>
          </p:nvPr>
        </p:nvSpPr>
        <p:spPr>
          <a:xfrm>
            <a:off x="10043304" y="4603439"/>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1" hasCustomPrompt="1"/>
          </p:nvPr>
        </p:nvSpPr>
        <p:spPr>
          <a:xfrm>
            <a:off x="10223326" y="5098494"/>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4" name="図プレースホルダー 14"/>
          <p:cNvSpPr>
            <a:spLocks noGrp="1"/>
          </p:cNvSpPr>
          <p:nvPr>
            <p:ph type="pic" sz="quarter" idx="23" hasCustomPrompt="1"/>
          </p:nvPr>
        </p:nvSpPr>
        <p:spPr>
          <a:xfrm>
            <a:off x="8783166" y="6088606"/>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25" name="テキスト プレースホルダー 11"/>
          <p:cNvSpPr>
            <a:spLocks noGrp="1"/>
          </p:cNvSpPr>
          <p:nvPr>
            <p:ph type="body" sz="quarter" idx="24" hasCustomPrompt="1"/>
          </p:nvPr>
        </p:nvSpPr>
        <p:spPr>
          <a:xfrm>
            <a:off x="9008191" y="6088606"/>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26" name="テキスト プレースホルダー 11"/>
          <p:cNvSpPr>
            <a:spLocks noGrp="1"/>
          </p:cNvSpPr>
          <p:nvPr>
            <p:ph type="body" sz="quarter" idx="25" hasCustomPrompt="1"/>
          </p:nvPr>
        </p:nvSpPr>
        <p:spPr>
          <a:xfrm>
            <a:off x="10403344" y="6043601"/>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6" hasCustomPrompt="1"/>
          </p:nvPr>
        </p:nvSpPr>
        <p:spPr>
          <a:xfrm>
            <a:off x="10583366" y="6538656"/>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8" name="図プレースホルダー 14"/>
          <p:cNvSpPr>
            <a:spLocks noGrp="1"/>
          </p:cNvSpPr>
          <p:nvPr>
            <p:ph type="pic" sz="quarter" idx="27" hasCustomPrompt="1"/>
          </p:nvPr>
        </p:nvSpPr>
        <p:spPr>
          <a:xfrm>
            <a:off x="9143206" y="752876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29" name="テキスト プレースホルダー 11"/>
          <p:cNvSpPr>
            <a:spLocks noGrp="1"/>
          </p:cNvSpPr>
          <p:nvPr>
            <p:ph type="body" sz="quarter" idx="28" hasCustomPrompt="1"/>
          </p:nvPr>
        </p:nvSpPr>
        <p:spPr>
          <a:xfrm>
            <a:off x="9368231" y="752876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30" name="テキスト プレースホルダー 11"/>
          <p:cNvSpPr>
            <a:spLocks noGrp="1"/>
          </p:cNvSpPr>
          <p:nvPr>
            <p:ph type="body" sz="quarter" idx="29" hasCustomPrompt="1"/>
          </p:nvPr>
        </p:nvSpPr>
        <p:spPr>
          <a:xfrm>
            <a:off x="10763384" y="748376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30" hasCustomPrompt="1"/>
          </p:nvPr>
        </p:nvSpPr>
        <p:spPr>
          <a:xfrm>
            <a:off x="10943406" y="797881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31" hasCustomPrompt="1"/>
          </p:nvPr>
        </p:nvSpPr>
        <p:spPr>
          <a:xfrm>
            <a:off x="8783166" y="507985"/>
            <a:ext cx="8865985" cy="1178709"/>
          </a:xfrm>
        </p:spPr>
        <p:txBody>
          <a:bodyPr anchor="b">
            <a:noAutofit/>
          </a:bodyPr>
          <a:lstStyle>
            <a:lvl1pPr algn="l">
              <a:defRPr sz="5400" spc="1500" baseline="0">
                <a:solidFill>
                  <a:schemeClr val="accent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32" hasCustomPrompt="1"/>
          </p:nvPr>
        </p:nvSpPr>
        <p:spPr>
          <a:xfrm>
            <a:off x="8783165" y="1633110"/>
            <a:ext cx="8865985" cy="112512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9768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10" presetClass="entr" presetSubtype="0" fill="hold" grpId="0" nodeType="afterEffect">
                                  <p:stCondLst>
                                    <p:cond delay="50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 presetClass="entr" presetSubtype="2" decel="100000"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par>
                          <p:cTn id="32" fill="hold">
                            <p:stCondLst>
                              <p:cond delay="2050"/>
                            </p:stCondLst>
                            <p:childTnLst>
                              <p:par>
                                <p:cTn id="33" presetID="10" presetClass="entr" presetSubtype="0" fill="hold" grpId="0" nodeType="afterEffect">
                                  <p:stCondLst>
                                    <p:cond delay="50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500"/>
                                        <p:tgtEl>
                                          <p:spTgt spid="20">
                                            <p:txEl>
                                              <p:pRg st="0" end="0"/>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 presetClass="entr" presetSubtype="2" decel="100000"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1+#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par>
                          <p:cTn id="47" fill="hold">
                            <p:stCondLst>
                              <p:cond delay="3050"/>
                            </p:stCondLst>
                            <p:childTnLst>
                              <p:par>
                                <p:cTn id="48" presetID="10" presetClass="entr" presetSubtype="0" fill="hold" grpId="0" nodeType="afterEffect">
                                  <p:stCondLst>
                                    <p:cond delay="50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fade">
                                      <p:cBhvr>
                                        <p:cTn id="50" dur="500"/>
                                        <p:tgtEl>
                                          <p:spTgt spid="25">
                                            <p:txEl>
                                              <p:pRg st="0" end="0"/>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2" presetClass="entr" presetSubtype="2" decel="100000" fill="hold" grpId="0" nodeType="withEffect">
                                  <p:stCondLst>
                                    <p:cond delay="5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1+#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50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4050"/>
                            </p:stCondLst>
                            <p:childTnLst>
                              <p:par>
                                <p:cTn id="63" presetID="10" presetClass="entr" presetSubtype="0" fill="hold" grpId="0" nodeType="afterEffect">
                                  <p:stCondLst>
                                    <p:cond delay="5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500"/>
                                        <p:tgtEl>
                                          <p:spTgt spid="29">
                                            <p:txEl>
                                              <p:pRg st="0" end="0"/>
                                            </p:txEl>
                                          </p:spTgt>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2" presetClass="entr" presetSubtype="2" decel="100000" fill="hold" grpId="0" nodeType="withEffect">
                                  <p:stCondLst>
                                    <p:cond delay="50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50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1+#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build="p">
        <p:tmplLst>
          <p:tmpl lvl="1">
            <p:tnLst>
              <p:par>
                <p:cTn presetID="10" presetClass="entr" presetSubtype="0"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p:bldP spid="19" grpId="0" animBg="1"/>
      <p:bldP spid="20" grpId="0" build="p">
        <p:tmplLst>
          <p:tmpl lvl="1">
            <p:tnLst>
              <p:par>
                <p:cTn presetID="10" presetClass="entr" presetSubtype="0" fill="hold" nodeType="after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p:bldP spid="24" grpId="0" animBg="1"/>
      <p:bldP spid="25" grpId="0" build="p">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bldP spid="27" grpId="0"/>
      <p:bldP spid="28" grpId="0" animBg="1"/>
      <p:bldP spid="29" grpId="0" build="p">
        <p:tmplLst>
          <p:tmpl lvl="1">
            <p:tnLst>
              <p:par>
                <p:cTn presetID="10" presetClass="entr" presetSubtype="0" fill="hold" nodeType="after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bldP spid="33" grpId="0"/>
      <p:bldP spid="3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Image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0" y="0"/>
            <a:ext cx="18286413" cy="10287000"/>
          </a:xfrm>
        </p:spPr>
        <p:txBody>
          <a:bodyPr/>
          <a:lstStyle>
            <a:lvl1pPr>
              <a:defRPr baseline="0"/>
            </a:lvl1pPr>
          </a:lstStyle>
          <a:p>
            <a:r>
              <a:rPr kumimoji="1" lang="en-US" altLang="ja-JP" dirty="0" smtClean="0"/>
              <a:t>Add an image</a:t>
            </a:r>
            <a:endParaRPr kumimoji="1" lang="ja-JP" altLang="en-US" dirty="0"/>
          </a:p>
        </p:txBody>
      </p:sp>
      <p:sp>
        <p:nvSpPr>
          <p:cNvPr id="12" name="テキスト プレースホルダー 11"/>
          <p:cNvSpPr>
            <a:spLocks noGrp="1"/>
          </p:cNvSpPr>
          <p:nvPr>
            <p:ph type="body" sz="quarter" idx="11" hasCustomPrompt="1"/>
          </p:nvPr>
        </p:nvSpPr>
        <p:spPr>
          <a:xfrm>
            <a:off x="0" y="6718300"/>
            <a:ext cx="18286413" cy="990600"/>
          </a:xfrm>
          <a:solidFill>
            <a:schemeClr val="accent1">
              <a:alpha val="69000"/>
            </a:schemeClr>
          </a:solidFill>
        </p:spPr>
        <p:txBody>
          <a:bodyPr anchor="ctr">
            <a:noAutofit/>
          </a:bodyPr>
          <a:lstStyle>
            <a:lvl1pPr algn="ctr">
              <a:defRPr sz="4000" spc="600">
                <a:solidFill>
                  <a:schemeClr val="bg1"/>
                </a:solidFill>
                <a:latin typeface="+mj-lt"/>
              </a:defRPr>
            </a:lvl1pPr>
          </a:lstStyle>
          <a:p>
            <a:pPr lvl="0"/>
            <a:r>
              <a:rPr kumimoji="1" lang="en-US" altLang="ja-JP" dirty="0" smtClean="0"/>
              <a:t>TEXT</a:t>
            </a:r>
            <a:endParaRPr kumimoji="1" lang="ja-JP" altLang="en-US" dirty="0"/>
          </a:p>
        </p:txBody>
      </p:sp>
      <p:sp>
        <p:nvSpPr>
          <p:cNvPr id="13" name="テキスト プレースホルダー 11"/>
          <p:cNvSpPr>
            <a:spLocks noGrp="1"/>
          </p:cNvSpPr>
          <p:nvPr>
            <p:ph type="body" sz="quarter" idx="12" hasCustomPrompt="1"/>
          </p:nvPr>
        </p:nvSpPr>
        <p:spPr>
          <a:xfrm>
            <a:off x="-794" y="7708784"/>
            <a:ext cx="18286413" cy="2578215"/>
          </a:xfrm>
          <a:solidFill>
            <a:schemeClr val="tx2">
              <a:alpha val="69000"/>
            </a:schemeClr>
          </a:solidFill>
        </p:spPr>
        <p:txBody>
          <a:bodyPr anchor="t">
            <a:noAutofit/>
          </a:bodyPr>
          <a:lstStyle>
            <a:lvl1pPr algn="ctr">
              <a:lnSpc>
                <a:spcPct val="120000"/>
              </a:lnSpc>
              <a:spcBef>
                <a:spcPts val="0"/>
              </a:spcBef>
              <a:defRPr sz="2400" baseline="0">
                <a:solidFill>
                  <a:schemeClr val="bg1"/>
                </a:solidFill>
              </a:defRPr>
            </a:lvl1pPr>
          </a:lstStyle>
          <a:p>
            <a:pPr lvl="0"/>
            <a:r>
              <a:rPr kumimoji="1" lang="en-US" altLang="ja-JP" dirty="0" smtClean="0"/>
              <a:t>TEXT HERE</a:t>
            </a:r>
          </a:p>
        </p:txBody>
      </p:sp>
    </p:spTree>
    <p:extLst>
      <p:ext uri="{BB962C8B-B14F-4D97-AF65-F5344CB8AC3E}">
        <p14:creationId xmlns:p14="http://schemas.microsoft.com/office/powerpoint/2010/main" val="214919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bg/>
                                          </p:spTgt>
                                        </p:tgtEl>
                                        <p:attrNameLst>
                                          <p:attrName>style.visibility</p:attrName>
                                        </p:attrNameLst>
                                      </p:cBhvr>
                                      <p:to>
                                        <p:strVal val="visible"/>
                                      </p:to>
                                    </p:set>
                                    <p:animEffect transition="in" filter="fade">
                                      <p:cBhvr>
                                        <p:cTn id="17" dur="500"/>
                                        <p:tgtEl>
                                          <p:spTgt spid="13">
                                            <p:bg/>
                                          </p:spTgt>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uiExpand="1" build="allAtOnce" animBg="1">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uiExpand="1" build="allAtOnce" animBg="1">
        <p:tmplLst>
          <p:tmpl>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 Star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8" name="直線コネクタ 7"/>
          <p:cNvCxnSpPr/>
          <p:nvPr userDrawn="1"/>
        </p:nvCxnSpPr>
        <p:spPr>
          <a:xfrm>
            <a:off x="9142412" y="0"/>
            <a:ext cx="1" cy="10287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2353190"/>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8" hasCustomPrompt="1"/>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460344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451343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0" hasCustomPrompt="1"/>
          </p:nvPr>
        </p:nvSpPr>
        <p:spPr>
          <a:xfrm>
            <a:off x="2302447" y="524699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userDrawn="1"/>
        </p:nvGrpSpPr>
        <p:grpSpPr>
          <a:xfrm>
            <a:off x="9458241" y="6673670"/>
            <a:ext cx="6930769" cy="630070"/>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7" name="テキスト プレースホルダー 11"/>
          <p:cNvSpPr>
            <a:spLocks noGrp="1"/>
          </p:cNvSpPr>
          <p:nvPr>
            <p:ph type="body" sz="quarter" idx="31" hasCustomPrompt="1"/>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32" hasCustomPrompt="1"/>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9" name="テキスト プレースホルダー 11"/>
          <p:cNvSpPr>
            <a:spLocks noGrp="1"/>
          </p:cNvSpPr>
          <p:nvPr>
            <p:ph type="body" sz="quarter" idx="14" hasCustomPrompt="1"/>
          </p:nvPr>
        </p:nvSpPr>
        <p:spPr>
          <a:xfrm>
            <a:off x="637261" y="372970"/>
            <a:ext cx="7045907" cy="135872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15" hasCustomPrompt="1"/>
          </p:nvPr>
        </p:nvSpPr>
        <p:spPr>
          <a:xfrm>
            <a:off x="637261" y="1768125"/>
            <a:ext cx="7045907" cy="225025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31" name="直線コネクタ 30"/>
          <p:cNvCxnSpPr/>
          <p:nvPr userDrawn="1"/>
        </p:nvCxnSpPr>
        <p:spPr>
          <a:xfrm>
            <a:off x="0" y="1678115"/>
            <a:ext cx="7793056"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spTree>
    <p:extLst>
      <p:ext uri="{BB962C8B-B14F-4D97-AF65-F5344CB8AC3E}">
        <p14:creationId xmlns:p14="http://schemas.microsoft.com/office/powerpoint/2010/main" val="34706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550"/>
                            </p:stCondLst>
                            <p:childTnLst>
                              <p:par>
                                <p:cTn id="13" presetID="2" presetClass="entr" presetSubtype="8" decel="10000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750"/>
                                        <p:tgtEl>
                                          <p:spTgt spid="8"/>
                                        </p:tgtEl>
                                      </p:cBhvr>
                                    </p:animEffect>
                                  </p:childTnLst>
                                </p:cTn>
                              </p:par>
                            </p:childTnLst>
                          </p:cTn>
                        </p:par>
                        <p:par>
                          <p:cTn id="21" fill="hold">
                            <p:stCondLst>
                              <p:cond delay="18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par>
                          <p:cTn id="28" fill="hold">
                            <p:stCondLst>
                              <p:cond delay="2300"/>
                            </p:stCondLst>
                            <p:childTnLst>
                              <p:par>
                                <p:cTn id="29" presetID="2" presetClass="entr" presetSubtype="1" de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2800"/>
                            </p:stCondLst>
                            <p:childTnLst>
                              <p:par>
                                <p:cTn id="46" presetID="2" presetClass="entr" presetSubtype="1" decel="100000" fill="hold" grpId="0" nodeType="afterEffect">
                                  <p:stCondLst>
                                    <p:cond delay="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par>
                                <p:cTn id="50" presetID="2" presetClass="entr" presetSubtype="8" decel="100000" fill="hold" nodeType="withEffect">
                                  <p:stCondLst>
                                    <p:cond delay="50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0-#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par>
                          <p:cTn id="62" fill="hold">
                            <p:stCondLst>
                              <p:cond delay="3800"/>
                            </p:stCondLst>
                            <p:childTnLst>
                              <p:par>
                                <p:cTn id="63" presetID="2" presetClass="entr" presetSubtype="1" decel="100000" fill="hold" grpId="0" nodeType="afterEffect">
                                  <p:stCondLst>
                                    <p:cond delay="5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0-#ppt_h/2"/>
                                          </p:val>
                                        </p:tav>
                                        <p:tav tm="100000">
                                          <p:val>
                                            <p:strVal val="#ppt_y"/>
                                          </p:val>
                                        </p:tav>
                                      </p:tavLst>
                                    </p:anim>
                                  </p:childTnLst>
                                </p:cTn>
                              </p:par>
                              <p:par>
                                <p:cTn id="67" presetID="2" presetClass="entr" presetSubtype="2" decel="100000" fill="hold" nodeType="withEffect">
                                  <p:stCondLst>
                                    <p:cond delay="5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1+#ppt_w/2"/>
                                          </p:val>
                                        </p:tav>
                                        <p:tav tm="100000">
                                          <p:val>
                                            <p:strVal val="#ppt_x"/>
                                          </p:val>
                                        </p:tav>
                                      </p:tavLst>
                                    </p:anim>
                                    <p:anim calcmode="lin" valueType="num">
                                      <p:cBhvr additive="base">
                                        <p:cTn id="70" dur="500" fill="hold"/>
                                        <p:tgtEl>
                                          <p:spTgt spid="24"/>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500"/>
                                  </p:stCondLst>
                                  <p:childTnLst>
                                    <p:set>
                                      <p:cBhvr>
                                        <p:cTn id="72" dur="1" fill="hold">
                                          <p:stCondLst>
                                            <p:cond delay="0"/>
                                          </p:stCondLst>
                                        </p:cTn>
                                        <p:tgtEl>
                                          <p:spTgt spid="27">
                                            <p:txEl>
                                              <p:pRg st="0" end="0"/>
                                            </p:txEl>
                                          </p:spTgt>
                                        </p:tgtEl>
                                        <p:attrNameLst>
                                          <p:attrName>style.visibility</p:attrName>
                                        </p:attrNameLst>
                                      </p:cBhvr>
                                      <p:to>
                                        <p:strVal val="visible"/>
                                      </p:to>
                                    </p:set>
                                    <p:anim calcmode="lin" valueType="num">
                                      <p:cBhvr additive="base">
                                        <p:cTn id="7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7">
                                            <p:txEl>
                                              <p:pRg st="0" end="0"/>
                                            </p:txEl>
                                          </p:spTgt>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50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1+#ppt_w/2"/>
                                          </p:val>
                                        </p:tav>
                                        <p:tav tm="100000">
                                          <p:val>
                                            <p:strVal val="#ppt_x"/>
                                          </p:val>
                                        </p:tav>
                                      </p:tavLst>
                                    </p:anim>
                                    <p:anim calcmode="lin" valueType="num">
                                      <p:cBhvr additive="base">
                                        <p:cTn id="78" dur="500" fill="hold"/>
                                        <p:tgtEl>
                                          <p:spTgt spid="28"/>
                                        </p:tgtEl>
                                        <p:attrNameLst>
                                          <p:attrName>ppt_y</p:attrName>
                                        </p:attrNameLst>
                                      </p:cBhvr>
                                      <p:tavLst>
                                        <p:tav tm="0">
                                          <p:val>
                                            <p:strVal val="#ppt_y"/>
                                          </p:val>
                                        </p:tav>
                                        <p:tav tm="100000">
                                          <p:val>
                                            <p:strVal val="#ppt_y"/>
                                          </p:val>
                                        </p:tav>
                                      </p:tavLst>
                                    </p:anim>
                                  </p:childTnLst>
                                </p:cTn>
                              </p:par>
                            </p:childTnLst>
                          </p:cTn>
                        </p:par>
                        <p:par>
                          <p:cTn id="79" fill="hold">
                            <p:stCondLst>
                              <p:cond delay="4800"/>
                            </p:stCondLst>
                            <p:childTnLst>
                              <p:par>
                                <p:cTn id="80" presetID="2" presetClass="entr" presetSubtype="1" decel="100000" fill="hold" grpId="0" nodeType="afterEffect">
                                  <p:stCondLst>
                                    <p:cond delay="50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decel="100000" fill="hold" grpId="0" nodeType="withEffect">
                                  <p:stCondLst>
                                    <p:cond delay="500"/>
                                  </p:stCondLst>
                                  <p:childTnLst>
                                    <p:set>
                                      <p:cBhvr>
                                        <p:cTn id="85" dur="1" fill="hold">
                                          <p:stCondLst>
                                            <p:cond delay="0"/>
                                          </p:stCondLst>
                                        </p:cTn>
                                        <p:tgtEl>
                                          <p:spTgt spid="34">
                                            <p:txEl>
                                              <p:pRg st="0" end="0"/>
                                            </p:txEl>
                                          </p:spTgt>
                                        </p:tgtEl>
                                        <p:attrNameLst>
                                          <p:attrName>style.visibility</p:attrName>
                                        </p:attrNameLst>
                                      </p:cBhvr>
                                      <p:to>
                                        <p:strVal val="visible"/>
                                      </p:to>
                                    </p:set>
                                    <p:anim calcmode="lin" valueType="num">
                                      <p:cBhvr additive="base">
                                        <p:cTn id="8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uild="p">
        <p:tmplLst>
          <p:tmpl lvl="1">
            <p:tnLst>
              <p:par>
                <p:cTn presetID="2" presetClass="entr" presetSubtype="2"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21" grpId="0" build="p">
        <p:tmplLst>
          <p:tmpl lvl="1">
            <p:tnLst>
              <p:par>
                <p:cTn presetID="2" presetClass="entr" presetSubtype="8"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7" grpId="0" build="p">
        <p:tmplLst>
          <p:tmpl lvl="1">
            <p:tnLst>
              <p:par>
                <p:cTn presetID="2" presetClass="entr" presetSubtype="2"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p:tmplLst>
          <p:tmpl>
            <p:tnLst>
              <p:par>
                <p:cTn presetID="2" presetClass="entr" presetSubtype="8"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 presetClass="entr" presetSubtype="1"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 Midd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cxnSp>
        <p:nvCxnSpPr>
          <p:cNvPr id="8" name="直線コネクタ 7"/>
          <p:cNvCxnSpPr/>
          <p:nvPr userDrawn="1"/>
        </p:nvCxnSpPr>
        <p:spPr>
          <a:xfrm>
            <a:off x="9142412" y="0"/>
            <a:ext cx="1" cy="10287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4558435"/>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4454940"/>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8" hasCustomPrompt="1"/>
          </p:nvPr>
        </p:nvSpPr>
        <p:spPr>
          <a:xfrm>
            <a:off x="10718381" y="5188506"/>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670085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659735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0" hasCustomPrompt="1"/>
          </p:nvPr>
        </p:nvSpPr>
        <p:spPr>
          <a:xfrm>
            <a:off x="2302447" y="733092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grpSp>
        <p:nvGrpSpPr>
          <p:cNvPr id="35" name="グループ化 34"/>
          <p:cNvGrpSpPr/>
          <p:nvPr userDrawn="1"/>
        </p:nvGrpSpPr>
        <p:grpSpPr>
          <a:xfrm rot="10800000" flipV="1">
            <a:off x="1852397" y="2366675"/>
            <a:ext cx="6930769" cy="630070"/>
            <a:chOff x="9458241" y="1768125"/>
            <a:chExt cx="6930769" cy="630070"/>
          </a:xfrm>
        </p:grpSpPr>
        <p:sp>
          <p:nvSpPr>
            <p:cNvPr id="36" name="平行四辺形 35"/>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平行四辺形 36"/>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テキスト プレースホルダー 11"/>
          <p:cNvSpPr>
            <a:spLocks noGrp="1"/>
          </p:cNvSpPr>
          <p:nvPr>
            <p:ph type="body" sz="quarter" idx="34" hasCustomPrompt="1"/>
          </p:nvPr>
        </p:nvSpPr>
        <p:spPr>
          <a:xfrm>
            <a:off x="2257442" y="226318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5" hasCustomPrompt="1"/>
          </p:nvPr>
        </p:nvSpPr>
        <p:spPr>
          <a:xfrm>
            <a:off x="2302447" y="299674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Tree>
    <p:extLst>
      <p:ext uri="{BB962C8B-B14F-4D97-AF65-F5344CB8AC3E}">
        <p14:creationId xmlns:p14="http://schemas.microsoft.com/office/powerpoint/2010/main" val="36822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1" decel="10000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par>
                                <p:cTn id="22" presetID="2" presetClass="entr" presetSubtype="8" decel="100000" fill="hold" nodeType="withEffect">
                                  <p:stCondLst>
                                    <p:cond delay="5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0-#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500"/>
                                  </p:stCondLst>
                                  <p:childTnLst>
                                    <p:set>
                                      <p:cBhvr>
                                        <p:cTn id="27" dur="1" fill="hold">
                                          <p:stCondLst>
                                            <p:cond delay="0"/>
                                          </p:stCondLst>
                                        </p:cTn>
                                        <p:tgtEl>
                                          <p:spTgt spid="38">
                                            <p:txEl>
                                              <p:pRg st="0" end="0"/>
                                            </p:txEl>
                                          </p:spTgt>
                                        </p:tgtEl>
                                        <p:attrNameLst>
                                          <p:attrName>style.visibility</p:attrName>
                                        </p:attrNameLst>
                                      </p:cBhvr>
                                      <p:to>
                                        <p:strVal val="visible"/>
                                      </p:to>
                                    </p:set>
                                    <p:anim calcmode="lin" valueType="num">
                                      <p:cBhvr additive="base">
                                        <p:cTn id="28"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8">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50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0-#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2250"/>
                            </p:stCondLst>
                            <p:childTnLst>
                              <p:par>
                                <p:cTn id="35" presetID="2" presetClass="entr" presetSubtype="1" decel="100000"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par>
                                <p:cTn id="39" presetID="2" presetClass="entr" presetSubtype="2" decel="100000"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5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3250"/>
                            </p:stCondLst>
                            <p:childTnLst>
                              <p:par>
                                <p:cTn id="52" presetID="2" presetClass="entr" presetSubtype="1" decel="100000" fill="hold" grpId="0" nodeType="after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0-#ppt_h/2"/>
                                          </p:val>
                                        </p:tav>
                                        <p:tav tm="100000">
                                          <p:val>
                                            <p:strVal val="#ppt_y"/>
                                          </p:val>
                                        </p:tav>
                                      </p:tavLst>
                                    </p:anim>
                                  </p:childTnLst>
                                </p:cTn>
                              </p:par>
                              <p:par>
                                <p:cTn id="56" presetID="2" presetClass="entr" presetSubtype="8" decel="100000" fill="hold"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0-#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500"/>
                                  </p:stCondLst>
                                  <p:childTnLst>
                                    <p:set>
                                      <p:cBhvr>
                                        <p:cTn id="61" dur="1" fill="hold">
                                          <p:stCondLst>
                                            <p:cond delay="0"/>
                                          </p:stCondLst>
                                        </p:cTn>
                                        <p:tgtEl>
                                          <p:spTgt spid="21">
                                            <p:txEl>
                                              <p:pRg st="0" end="0"/>
                                            </p:txEl>
                                          </p:spTgt>
                                        </p:tgtEl>
                                        <p:attrNameLst>
                                          <p:attrName>style.visibility</p:attrName>
                                        </p:attrNameLst>
                                      </p:cBhvr>
                                      <p:to>
                                        <p:strVal val="visible"/>
                                      </p:to>
                                    </p:set>
                                    <p:anim calcmode="lin" valueType="num">
                                      <p:cBhvr additive="base">
                                        <p:cTn id="62"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21">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8" decel="100000" fill="hold" grpId="0" nodeType="withEffect">
                                  <p:stCondLst>
                                    <p:cond delay="50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0-#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4250"/>
                            </p:stCondLst>
                            <p:childTnLst>
                              <p:par>
                                <p:cTn id="69" presetID="2" presetClass="entr" presetSubtype="1" decel="100000" fill="hold" grpId="0" nodeType="afterEffect">
                                  <p:stCondLst>
                                    <p:cond delay="50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50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10" grpId="0" animBg="1"/>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21" grpId="0" build="p">
        <p:tmplLst>
          <p:tmpl lvl="1">
            <p:tnLst>
              <p:par>
                <p:cTn presetID="2" presetClass="entr" presetSubtype="8"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33" grpId="0" animBg="1"/>
      <p:bldP spid="34" grpId="0" build="p">
        <p:tmplLst>
          <p:tmpl lvl="1">
            <p:tnLst>
              <p:par>
                <p:cTn presetID="2" presetClass="entr" presetSubtype="1"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8"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8"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 En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cxnSp>
        <p:nvCxnSpPr>
          <p:cNvPr id="8" name="直線コネクタ 7"/>
          <p:cNvCxnSpPr>
            <a:endCxn id="33" idx="4"/>
          </p:cNvCxnSpPr>
          <p:nvPr userDrawn="1"/>
        </p:nvCxnSpPr>
        <p:spPr>
          <a:xfrm>
            <a:off x="9142412" y="0"/>
            <a:ext cx="1" cy="9689005"/>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2353190"/>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8" hasCustomPrompt="1"/>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457192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446842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0" hasCustomPrompt="1"/>
          </p:nvPr>
        </p:nvSpPr>
        <p:spPr>
          <a:xfrm>
            <a:off x="2302447" y="520199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userDrawn="1"/>
        </p:nvGrpSpPr>
        <p:grpSpPr>
          <a:xfrm>
            <a:off x="9458241" y="6673670"/>
            <a:ext cx="6930769" cy="630070"/>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7" name="テキスト プレースホルダー 11"/>
          <p:cNvSpPr>
            <a:spLocks noGrp="1"/>
          </p:cNvSpPr>
          <p:nvPr>
            <p:ph type="body" sz="quarter" idx="31" hasCustomPrompt="1"/>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32" hasCustomPrompt="1"/>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spTree>
    <p:extLst>
      <p:ext uri="{BB962C8B-B14F-4D97-AF65-F5344CB8AC3E}">
        <p14:creationId xmlns:p14="http://schemas.microsoft.com/office/powerpoint/2010/main" val="421285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1" decel="10000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par>
                                <p:cTn id="22" presetID="2" presetClass="entr" presetSubtype="2" decel="100000"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2250"/>
                            </p:stCondLst>
                            <p:childTnLst>
                              <p:par>
                                <p:cTn id="35" presetID="2" presetClass="entr" presetSubtype="1" decel="100000"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par>
                                <p:cTn id="39" presetID="2" presetClass="entr" presetSubtype="8" decel="100000" fill="hold" nodeType="withEffect">
                                  <p:stCondLst>
                                    <p:cond delay="5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500"/>
                                  </p:stCondLst>
                                  <p:childTnLst>
                                    <p:set>
                                      <p:cBhvr>
                                        <p:cTn id="44" dur="1" fill="hold">
                                          <p:stCondLst>
                                            <p:cond delay="0"/>
                                          </p:stCondLst>
                                        </p:cTn>
                                        <p:tgtEl>
                                          <p:spTgt spid="21">
                                            <p:txEl>
                                              <p:pRg st="0" end="0"/>
                                            </p:txEl>
                                          </p:spTgt>
                                        </p:tgtEl>
                                        <p:attrNameLst>
                                          <p:attrName>style.visibility</p:attrName>
                                        </p:attrNameLst>
                                      </p:cBhvr>
                                      <p:to>
                                        <p:strVal val="visible"/>
                                      </p:to>
                                    </p:set>
                                    <p:anim calcmode="lin" valueType="num">
                                      <p:cBhvr additive="base">
                                        <p:cTn id="4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1">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5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par>
                          <p:cTn id="51" fill="hold">
                            <p:stCondLst>
                              <p:cond delay="3250"/>
                            </p:stCondLst>
                            <p:childTnLst>
                              <p:par>
                                <p:cTn id="52" presetID="2" presetClass="entr" presetSubtype="1" decel="100000" fill="hold" grpId="0" nodeType="after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0-#ppt_h/2"/>
                                          </p:val>
                                        </p:tav>
                                        <p:tav tm="100000">
                                          <p:val>
                                            <p:strVal val="#ppt_y"/>
                                          </p:val>
                                        </p:tav>
                                      </p:tavLst>
                                    </p:anim>
                                  </p:childTnLst>
                                </p:cTn>
                              </p:par>
                              <p:par>
                                <p:cTn id="56" presetID="2" presetClass="entr" presetSubtype="2"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1+#ppt_w/2"/>
                                          </p:val>
                                        </p:tav>
                                        <p:tav tm="100000">
                                          <p:val>
                                            <p:strVal val="#ppt_x"/>
                                          </p:val>
                                        </p:tav>
                                      </p:tavLst>
                                    </p:anim>
                                    <p:anim calcmode="lin" valueType="num">
                                      <p:cBhvr additive="base">
                                        <p:cTn id="59" dur="500" fill="hold"/>
                                        <p:tgtEl>
                                          <p:spTgt spid="24"/>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500"/>
                                  </p:stCondLst>
                                  <p:childTnLst>
                                    <p:set>
                                      <p:cBhvr>
                                        <p:cTn id="61" dur="1" fill="hold">
                                          <p:stCondLst>
                                            <p:cond delay="0"/>
                                          </p:stCondLst>
                                        </p:cTn>
                                        <p:tgtEl>
                                          <p:spTgt spid="27">
                                            <p:txEl>
                                              <p:pRg st="0" end="0"/>
                                            </p:txEl>
                                          </p:spTgt>
                                        </p:tgtEl>
                                        <p:attrNameLst>
                                          <p:attrName>style.visibility</p:attrName>
                                        </p:attrNameLst>
                                      </p:cBhvr>
                                      <p:to>
                                        <p:strVal val="visible"/>
                                      </p:to>
                                    </p:set>
                                    <p:anim calcmode="lin" valueType="num">
                                      <p:cBhvr additive="base">
                                        <p:cTn id="62"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7">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50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childTnLst>
                          </p:cTn>
                        </p:par>
                        <p:par>
                          <p:cTn id="68" fill="hold">
                            <p:stCondLst>
                              <p:cond delay="4250"/>
                            </p:stCondLst>
                            <p:childTnLst>
                              <p:par>
                                <p:cTn id="69" presetID="2" presetClass="entr" presetSubtype="1" decel="100000" fill="hold" grpId="0" nodeType="afterEffect">
                                  <p:stCondLst>
                                    <p:cond delay="50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50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10" grpId="0" animBg="1"/>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21" grpId="0" build="p">
        <p:tmplLst>
          <p:tmpl lvl="1">
            <p:tnLst>
              <p:par>
                <p:cTn presetID="2" presetClass="entr" presetSubtype="8"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7" grpId="0" build="p">
        <p:tmplLst>
          <p:tmpl lvl="1">
            <p:tnLst>
              <p:par>
                <p:cTn presetID="2" presetClass="entr" presetSubtype="2"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 presetClass="entr" presetSubtype="1"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43" name="円/楕円 42"/>
          <p:cNvSpPr/>
          <p:nvPr userDrawn="1"/>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円/楕円 43"/>
          <p:cNvSpPr/>
          <p:nvPr userDrawn="1"/>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アーチ 54"/>
          <p:cNvSpPr/>
          <p:nvPr userDrawn="1"/>
        </p:nvSpPr>
        <p:spPr>
          <a:xfrm rot="4322625">
            <a:off x="1095952" y="1904833"/>
            <a:ext cx="6532602" cy="6376707"/>
          </a:xfrm>
          <a:prstGeom prst="blockArc">
            <a:avLst>
              <a:gd name="adj1" fmla="val 12892196"/>
              <a:gd name="adj2" fmla="val 12320"/>
              <a:gd name="adj3" fmla="val 887"/>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 name="フッター プレースホルダー 2"/>
          <p:cNvSpPr>
            <a:spLocks noGrp="1"/>
          </p:cNvSpPr>
          <p:nvPr userDrawn="1">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dirty="0"/>
          </a:p>
        </p:txBody>
      </p:sp>
      <p:sp>
        <p:nvSpPr>
          <p:cNvPr id="9" name="タイトル 1"/>
          <p:cNvSpPr>
            <a:spLocks noGrp="1"/>
          </p:cNvSpPr>
          <p:nvPr userDrawn="1">
            <p:ph type="title" hasCustomPrompt="1"/>
          </p:nvPr>
        </p:nvSpPr>
        <p:spPr>
          <a:xfrm>
            <a:off x="1132316" y="2353190"/>
            <a:ext cx="6480720" cy="2655295"/>
          </a:xfrm>
          <a:prstGeom prst="rect">
            <a:avLst/>
          </a:prstGeom>
        </p:spPr>
        <p:txBody>
          <a:bodyPr anchor="b"/>
          <a:lstStyle>
            <a:lvl1pPr algn="ctr">
              <a:defRPr sz="5400" spc="1500" baseline="0"/>
            </a:lvl1pPr>
          </a:lstStyle>
          <a:p>
            <a:r>
              <a:rPr lang="en-US" altLang="ja-JP" dirty="0" smtClean="0"/>
              <a:t>WORD</a:t>
            </a:r>
            <a:endParaRPr kumimoji="1" lang="ja-JP" altLang="en-US" dirty="0"/>
          </a:p>
        </p:txBody>
      </p:sp>
      <p:sp>
        <p:nvSpPr>
          <p:cNvPr id="10" name="円/楕円 9"/>
          <p:cNvSpPr/>
          <p:nvPr userDrawn="1"/>
        </p:nvSpPr>
        <p:spPr>
          <a:xfrm>
            <a:off x="7343006" y="496348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6731566" y="298326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5137761" y="1835632"/>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6731566" y="683009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5137761" y="800131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 name="直線コネクタ 5"/>
          <p:cNvCxnSpPr>
            <a:stCxn id="12" idx="6"/>
          </p:cNvCxnSpPr>
          <p:nvPr userDrawn="1"/>
        </p:nvCxnSpPr>
        <p:spPr>
          <a:xfrm>
            <a:off x="5497801" y="2015652"/>
            <a:ext cx="387043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6"/>
          </p:cNvCxnSpPr>
          <p:nvPr userDrawn="1"/>
        </p:nvCxnSpPr>
        <p:spPr>
          <a:xfrm>
            <a:off x="7091606" y="3163280"/>
            <a:ext cx="250165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0" idx="6"/>
          </p:cNvCxnSpPr>
          <p:nvPr userDrawn="1"/>
        </p:nvCxnSpPr>
        <p:spPr>
          <a:xfrm>
            <a:off x="7703046" y="5143500"/>
            <a:ext cx="181022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3" idx="6"/>
          </p:cNvCxnSpPr>
          <p:nvPr userDrawn="1"/>
        </p:nvCxnSpPr>
        <p:spPr>
          <a:xfrm>
            <a:off x="7091606" y="7010117"/>
            <a:ext cx="242166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5317781" y="8181337"/>
            <a:ext cx="419549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円/楕円 1"/>
          <p:cNvSpPr/>
          <p:nvPr userDrawn="1"/>
        </p:nvSpPr>
        <p:spPr>
          <a:xfrm>
            <a:off x="9142413" y="451343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円/楕円 14"/>
          <p:cNvSpPr/>
          <p:nvPr userDrawn="1"/>
        </p:nvSpPr>
        <p:spPr>
          <a:xfrm>
            <a:off x="9142413" y="118306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円/楕円 15"/>
          <p:cNvSpPr/>
          <p:nvPr userDrawn="1"/>
        </p:nvSpPr>
        <p:spPr>
          <a:xfrm>
            <a:off x="9142413" y="284824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6"/>
          <p:cNvSpPr/>
          <p:nvPr userDrawn="1"/>
        </p:nvSpPr>
        <p:spPr>
          <a:xfrm>
            <a:off x="9142413" y="784380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9142413" y="617861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図プレースホルダー 7"/>
          <p:cNvSpPr>
            <a:spLocks noGrp="1"/>
          </p:cNvSpPr>
          <p:nvPr userDrawn="1">
            <p:ph type="pic" sz="quarter" idx="16" hasCustomPrompt="1"/>
          </p:nvPr>
        </p:nvSpPr>
        <p:spPr>
          <a:xfrm>
            <a:off x="9464426" y="1505073"/>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4" name="図プレースホルダー 7"/>
          <p:cNvSpPr>
            <a:spLocks noGrp="1"/>
          </p:cNvSpPr>
          <p:nvPr userDrawn="1">
            <p:ph type="pic" sz="quarter" idx="17" hasCustomPrompt="1"/>
          </p:nvPr>
        </p:nvSpPr>
        <p:spPr>
          <a:xfrm>
            <a:off x="9464426" y="3163280"/>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5" name="図プレースホルダー 7"/>
          <p:cNvSpPr>
            <a:spLocks noGrp="1"/>
          </p:cNvSpPr>
          <p:nvPr userDrawn="1">
            <p:ph type="pic" sz="quarter" idx="18" hasCustomPrompt="1"/>
          </p:nvPr>
        </p:nvSpPr>
        <p:spPr>
          <a:xfrm>
            <a:off x="9464426" y="4790437"/>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6" name="図プレースホルダー 7"/>
          <p:cNvSpPr>
            <a:spLocks noGrp="1"/>
          </p:cNvSpPr>
          <p:nvPr userDrawn="1">
            <p:ph type="pic" sz="quarter" idx="19" hasCustomPrompt="1"/>
          </p:nvPr>
        </p:nvSpPr>
        <p:spPr>
          <a:xfrm>
            <a:off x="9464426" y="6500628"/>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7" name="図プレースホルダー 7"/>
          <p:cNvSpPr>
            <a:spLocks noGrp="1"/>
          </p:cNvSpPr>
          <p:nvPr userDrawn="1">
            <p:ph type="pic" sz="quarter" idx="20" hasCustomPrompt="1"/>
          </p:nvPr>
        </p:nvSpPr>
        <p:spPr>
          <a:xfrm>
            <a:off x="9464426" y="8165813"/>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8" name="テキスト プレースホルダー 11"/>
          <p:cNvSpPr>
            <a:spLocks noGrp="1"/>
          </p:cNvSpPr>
          <p:nvPr userDrawn="1">
            <p:ph type="body" sz="quarter" idx="26" hasCustomPrompt="1"/>
          </p:nvPr>
        </p:nvSpPr>
        <p:spPr>
          <a:xfrm>
            <a:off x="10538361" y="10654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userDrawn="1">
            <p:ph type="body" sz="quarter" idx="28" hasCustomPrompt="1"/>
          </p:nvPr>
        </p:nvSpPr>
        <p:spPr>
          <a:xfrm>
            <a:off x="10538361" y="1785565"/>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40" name="テキスト プレースホルダー 11"/>
          <p:cNvSpPr>
            <a:spLocks noGrp="1"/>
          </p:cNvSpPr>
          <p:nvPr userDrawn="1">
            <p:ph type="body" sz="quarter" idx="29" hasCustomPrompt="1"/>
          </p:nvPr>
        </p:nvSpPr>
        <p:spPr>
          <a:xfrm>
            <a:off x="10538361" y="273067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userDrawn="1">
            <p:ph type="body" sz="quarter" idx="30" hasCustomPrompt="1"/>
          </p:nvPr>
        </p:nvSpPr>
        <p:spPr>
          <a:xfrm>
            <a:off x="10538361" y="345075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46" name="テキスト プレースホルダー 11"/>
          <p:cNvSpPr>
            <a:spLocks noGrp="1"/>
          </p:cNvSpPr>
          <p:nvPr userDrawn="1">
            <p:ph type="body" sz="quarter" idx="31" hasCustomPrompt="1"/>
          </p:nvPr>
        </p:nvSpPr>
        <p:spPr>
          <a:xfrm>
            <a:off x="10538361" y="439502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7" name="テキスト プレースホルダー 11"/>
          <p:cNvSpPr>
            <a:spLocks noGrp="1"/>
          </p:cNvSpPr>
          <p:nvPr userDrawn="1">
            <p:ph type="body" sz="quarter" idx="32" hasCustomPrompt="1"/>
          </p:nvPr>
        </p:nvSpPr>
        <p:spPr>
          <a:xfrm>
            <a:off x="10538361" y="511510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48" name="テキスト プレースホルダー 11"/>
          <p:cNvSpPr>
            <a:spLocks noGrp="1"/>
          </p:cNvSpPr>
          <p:nvPr userDrawn="1">
            <p:ph type="body" sz="quarter" idx="33" hasCustomPrompt="1"/>
          </p:nvPr>
        </p:nvSpPr>
        <p:spPr>
          <a:xfrm>
            <a:off x="10538361" y="6072562"/>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userDrawn="1">
            <p:ph type="body" sz="quarter" idx="34" hasCustomPrompt="1"/>
          </p:nvPr>
        </p:nvSpPr>
        <p:spPr>
          <a:xfrm>
            <a:off x="10538361" y="6792642"/>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52" name="テキスト プレースホルダー 11"/>
          <p:cNvSpPr>
            <a:spLocks noGrp="1"/>
          </p:cNvSpPr>
          <p:nvPr userDrawn="1">
            <p:ph type="body" sz="quarter" idx="35" hasCustomPrompt="1"/>
          </p:nvPr>
        </p:nvSpPr>
        <p:spPr>
          <a:xfrm>
            <a:off x="10538361" y="7717456"/>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53" name="テキスト プレースホルダー 11"/>
          <p:cNvSpPr>
            <a:spLocks noGrp="1"/>
          </p:cNvSpPr>
          <p:nvPr userDrawn="1">
            <p:ph type="body" sz="quarter" idx="36" hasCustomPrompt="1"/>
          </p:nvPr>
        </p:nvSpPr>
        <p:spPr>
          <a:xfrm>
            <a:off x="10538361" y="8437536"/>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54" name="テキスト プレースホルダー 11"/>
          <p:cNvSpPr>
            <a:spLocks noGrp="1"/>
          </p:cNvSpPr>
          <p:nvPr userDrawn="1">
            <p:ph type="body" sz="quarter" idx="37" hasCustomPrompt="1"/>
          </p:nvPr>
        </p:nvSpPr>
        <p:spPr>
          <a:xfrm>
            <a:off x="1357342" y="5166756"/>
            <a:ext cx="5734264" cy="1686934"/>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Tree>
    <p:extLst>
      <p:ext uri="{BB962C8B-B14F-4D97-AF65-F5344CB8AC3E}">
        <p14:creationId xmlns:p14="http://schemas.microsoft.com/office/powerpoint/2010/main" val="27695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par>
                          <p:cTn id="17" fill="hold">
                            <p:stCondLst>
                              <p:cond delay="800"/>
                            </p:stCondLst>
                            <p:childTnLst>
                              <p:par>
                                <p:cTn id="18" presetID="10"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55"/>
                                        </p:tgtEl>
                                        <p:attrNameLst>
                                          <p:attrName>style.visibility</p:attrName>
                                        </p:attrNameLst>
                                      </p:cBhvr>
                                      <p:to>
                                        <p:strVal val="visible"/>
                                      </p:to>
                                    </p:set>
                                    <p:animEffect transition="in" filter="wipe(up)">
                                      <p:cBhvr>
                                        <p:cTn id="23" dur="500"/>
                                        <p:tgtEl>
                                          <p:spTgt spid="55"/>
                                        </p:tgtEl>
                                      </p:cBhvr>
                                    </p:animEffect>
                                  </p:childTnLst>
                                </p:cTn>
                              </p:par>
                              <p:par>
                                <p:cTn id="24" presetID="22" presetClass="entr" presetSubtype="8"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2" presetClass="entr" presetSubtype="2" decel="100000" fill="hold" grpId="0" nodeType="withEffect">
                                  <p:stCondLst>
                                    <p:cond delay="50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5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1+#ppt_w/2"/>
                                          </p:val>
                                        </p:tav>
                                        <p:tav tm="100000">
                                          <p:val>
                                            <p:strVal val="#ppt_x"/>
                                          </p:val>
                                        </p:tav>
                                      </p:tavLst>
                                    </p:anim>
                                    <p:anim calcmode="lin" valueType="num">
                                      <p:cBhvr additive="base">
                                        <p:cTn id="40" dur="500" fill="hold"/>
                                        <p:tgtEl>
                                          <p:spTgt spid="39"/>
                                        </p:tgtEl>
                                        <p:attrNameLst>
                                          <p:attrName>ppt_y</p:attrName>
                                        </p:attrNameLst>
                                      </p:cBhvr>
                                      <p:tavLst>
                                        <p:tav tm="0">
                                          <p:val>
                                            <p:strVal val="#ppt_y"/>
                                          </p:val>
                                        </p:tav>
                                        <p:tav tm="100000">
                                          <p:val>
                                            <p:strVal val="#ppt_y"/>
                                          </p:val>
                                        </p:tav>
                                      </p:tavLst>
                                    </p:anim>
                                  </p:childTnLst>
                                </p:cTn>
                              </p:par>
                            </p:childTnLst>
                          </p:cTn>
                        </p:par>
                        <p:par>
                          <p:cTn id="41" fill="hold">
                            <p:stCondLst>
                              <p:cond delay="1800"/>
                            </p:stCondLst>
                            <p:childTnLst>
                              <p:par>
                                <p:cTn id="42" presetID="10" presetClass="entr" presetSubtype="0" fill="hold" grpId="0" nodeType="afterEffect">
                                  <p:stCondLst>
                                    <p:cond delay="5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22" presetClass="entr" presetSubtype="8" fill="hold" nodeType="with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2" presetClass="entr" presetSubtype="2" decel="100000" fill="hold" grpId="0" nodeType="withEffect">
                                  <p:stCondLst>
                                    <p:cond delay="50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1+#ppt_w/2"/>
                                          </p:val>
                                        </p:tav>
                                        <p:tav tm="100000">
                                          <p:val>
                                            <p:strVal val="#ppt_x"/>
                                          </p:val>
                                        </p:tav>
                                      </p:tavLst>
                                    </p:anim>
                                    <p:anim calcmode="lin" valueType="num">
                                      <p:cBhvr additive="base">
                                        <p:cTn id="61" dur="500" fill="hold"/>
                                        <p:tgtEl>
                                          <p:spTgt spid="41"/>
                                        </p:tgtEl>
                                        <p:attrNameLst>
                                          <p:attrName>ppt_y</p:attrName>
                                        </p:attrNameLst>
                                      </p:cBhvr>
                                      <p:tavLst>
                                        <p:tav tm="0">
                                          <p:val>
                                            <p:strVal val="#ppt_y"/>
                                          </p:val>
                                        </p:tav>
                                        <p:tav tm="100000">
                                          <p:val>
                                            <p:strVal val="#ppt_y"/>
                                          </p:val>
                                        </p:tav>
                                      </p:tavLst>
                                    </p:anim>
                                  </p:childTnLst>
                                </p:cTn>
                              </p:par>
                            </p:childTnLst>
                          </p:cTn>
                        </p:par>
                        <p:par>
                          <p:cTn id="62" fill="hold">
                            <p:stCondLst>
                              <p:cond delay="2800"/>
                            </p:stCondLst>
                            <p:childTnLst>
                              <p:par>
                                <p:cTn id="63" presetID="10" presetClass="entr" presetSubtype="0" fill="hold" grpId="0" nodeType="afterEffect">
                                  <p:stCondLst>
                                    <p:cond delay="5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22" presetClass="entr" presetSubtype="8" fill="hold"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2" presetClass="entr" presetSubtype="2" fill="hold" grpId="0" nodeType="withEffect">
                                  <p:stCondLst>
                                    <p:cond delay="50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50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ppt_y"/>
                                          </p:val>
                                        </p:tav>
                                        <p:tav tm="100000">
                                          <p:val>
                                            <p:strVal val="#ppt_y"/>
                                          </p:val>
                                        </p:tav>
                                      </p:tavLst>
                                    </p:anim>
                                  </p:childTnLst>
                                </p:cTn>
                              </p:par>
                            </p:childTnLst>
                          </p:cTn>
                        </p:par>
                        <p:par>
                          <p:cTn id="83" fill="hold">
                            <p:stCondLst>
                              <p:cond delay="3800"/>
                            </p:stCondLst>
                            <p:childTnLst>
                              <p:par>
                                <p:cTn id="84" presetID="10" presetClass="entr" presetSubtype="0" fill="hold" grpId="0" nodeType="afterEffect">
                                  <p:stCondLst>
                                    <p:cond delay="50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22" presetClass="entr" presetSubtype="8" fill="hold" nodeType="withEffect">
                                  <p:stCondLst>
                                    <p:cond delay="50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par>
                                <p:cTn id="93" presetID="10" presetClass="entr" presetSubtype="0" fill="hold" grpId="0" nodeType="withEffect">
                                  <p:stCondLst>
                                    <p:cond delay="50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par>
                                <p:cTn id="96" presetID="2" presetClass="entr" presetSubtype="2" decel="100000" fill="hold" grpId="0" nodeType="withEffect">
                                  <p:stCondLst>
                                    <p:cond delay="50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500" fill="hold"/>
                                        <p:tgtEl>
                                          <p:spTgt spid="48"/>
                                        </p:tgtEl>
                                        <p:attrNameLst>
                                          <p:attrName>ppt_x</p:attrName>
                                        </p:attrNameLst>
                                      </p:cBhvr>
                                      <p:tavLst>
                                        <p:tav tm="0">
                                          <p:val>
                                            <p:strVal val="1+#ppt_w/2"/>
                                          </p:val>
                                        </p:tav>
                                        <p:tav tm="100000">
                                          <p:val>
                                            <p:strVal val="#ppt_x"/>
                                          </p:val>
                                        </p:tav>
                                      </p:tavLst>
                                    </p:anim>
                                    <p:anim calcmode="lin" valueType="num">
                                      <p:cBhvr additive="base">
                                        <p:cTn id="99" dur="500" fill="hold"/>
                                        <p:tgtEl>
                                          <p:spTgt spid="48"/>
                                        </p:tgtEl>
                                        <p:attrNameLst>
                                          <p:attrName>ppt_y</p:attrName>
                                        </p:attrNameLst>
                                      </p:cBhvr>
                                      <p:tavLst>
                                        <p:tav tm="0">
                                          <p:val>
                                            <p:strVal val="#ppt_y"/>
                                          </p:val>
                                        </p:tav>
                                        <p:tav tm="100000">
                                          <p:val>
                                            <p:strVal val="#ppt_y"/>
                                          </p:val>
                                        </p:tav>
                                      </p:tavLst>
                                    </p:anim>
                                  </p:childTnLst>
                                </p:cTn>
                              </p:par>
                              <p:par>
                                <p:cTn id="100" presetID="2" presetClass="entr" presetSubtype="2" decel="100000" fill="hold" grpId="0" nodeType="withEffect">
                                  <p:stCondLst>
                                    <p:cond delay="500"/>
                                  </p:stCondLst>
                                  <p:childTnLst>
                                    <p:set>
                                      <p:cBhvr>
                                        <p:cTn id="101" dur="1" fill="hold">
                                          <p:stCondLst>
                                            <p:cond delay="0"/>
                                          </p:stCondLst>
                                        </p:cTn>
                                        <p:tgtEl>
                                          <p:spTgt spid="49"/>
                                        </p:tgtEl>
                                        <p:attrNameLst>
                                          <p:attrName>style.visibility</p:attrName>
                                        </p:attrNameLst>
                                      </p:cBhvr>
                                      <p:to>
                                        <p:strVal val="visible"/>
                                      </p:to>
                                    </p:set>
                                    <p:anim calcmode="lin" valueType="num">
                                      <p:cBhvr additive="base">
                                        <p:cTn id="102" dur="500" fill="hold"/>
                                        <p:tgtEl>
                                          <p:spTgt spid="49"/>
                                        </p:tgtEl>
                                        <p:attrNameLst>
                                          <p:attrName>ppt_x</p:attrName>
                                        </p:attrNameLst>
                                      </p:cBhvr>
                                      <p:tavLst>
                                        <p:tav tm="0">
                                          <p:val>
                                            <p:strVal val="1+#ppt_w/2"/>
                                          </p:val>
                                        </p:tav>
                                        <p:tav tm="100000">
                                          <p:val>
                                            <p:strVal val="#ppt_x"/>
                                          </p:val>
                                        </p:tav>
                                      </p:tavLst>
                                    </p:anim>
                                    <p:anim calcmode="lin" valueType="num">
                                      <p:cBhvr additive="base">
                                        <p:cTn id="103" dur="500" fill="hold"/>
                                        <p:tgtEl>
                                          <p:spTgt spid="49"/>
                                        </p:tgtEl>
                                        <p:attrNameLst>
                                          <p:attrName>ppt_y</p:attrName>
                                        </p:attrNameLst>
                                      </p:cBhvr>
                                      <p:tavLst>
                                        <p:tav tm="0">
                                          <p:val>
                                            <p:strVal val="#ppt_y"/>
                                          </p:val>
                                        </p:tav>
                                        <p:tav tm="100000">
                                          <p:val>
                                            <p:strVal val="#ppt_y"/>
                                          </p:val>
                                        </p:tav>
                                      </p:tavLst>
                                    </p:anim>
                                  </p:childTnLst>
                                </p:cTn>
                              </p:par>
                            </p:childTnLst>
                          </p:cTn>
                        </p:par>
                        <p:par>
                          <p:cTn id="104" fill="hold">
                            <p:stCondLst>
                              <p:cond delay="4800"/>
                            </p:stCondLst>
                            <p:childTnLst>
                              <p:par>
                                <p:cTn id="105" presetID="22" presetClass="entr" presetSubtype="8" fill="hold" nodeType="afterEffect">
                                  <p:stCondLst>
                                    <p:cond delay="50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par>
                                <p:cTn id="108" presetID="10" presetClass="entr" presetSubtype="0" fill="hold" grpId="0" nodeType="withEffect">
                                  <p:stCondLst>
                                    <p:cond delay="50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500"/>
                                        <p:tgtEl>
                                          <p:spTgt spid="14"/>
                                        </p:tgtEl>
                                      </p:cBhvr>
                                    </p:animEffect>
                                  </p:childTnLst>
                                </p:cTn>
                              </p:par>
                              <p:par>
                                <p:cTn id="111" presetID="10" presetClass="entr" presetSubtype="0"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par>
                                <p:cTn id="114" presetID="10" presetClass="entr" presetSubtype="0" fill="hold" grpId="0" nodeType="withEffect">
                                  <p:stCondLst>
                                    <p:cond delay="50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par>
                                <p:cTn id="117" presetID="2" presetClass="entr" presetSubtype="2" decel="100000" fill="hold" grpId="0" nodeType="withEffect">
                                  <p:stCondLst>
                                    <p:cond delay="50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1+#ppt_w/2"/>
                                          </p:val>
                                        </p:tav>
                                        <p:tav tm="100000">
                                          <p:val>
                                            <p:strVal val="#ppt_x"/>
                                          </p:val>
                                        </p:tav>
                                      </p:tavLst>
                                    </p:anim>
                                    <p:anim calcmode="lin" valueType="num">
                                      <p:cBhvr additive="base">
                                        <p:cTn id="120" dur="500" fill="hold"/>
                                        <p:tgtEl>
                                          <p:spTgt spid="52"/>
                                        </p:tgtEl>
                                        <p:attrNameLst>
                                          <p:attrName>ppt_y</p:attrName>
                                        </p:attrNameLst>
                                      </p:cBhvr>
                                      <p:tavLst>
                                        <p:tav tm="0">
                                          <p:val>
                                            <p:strVal val="#ppt_y"/>
                                          </p:val>
                                        </p:tav>
                                        <p:tav tm="100000">
                                          <p:val>
                                            <p:strVal val="#ppt_y"/>
                                          </p:val>
                                        </p:tav>
                                      </p:tavLst>
                                    </p:anim>
                                  </p:childTnLst>
                                </p:cTn>
                              </p:par>
                              <p:par>
                                <p:cTn id="121" presetID="2" presetClass="entr" presetSubtype="2" decel="100000" fill="hold" grpId="0" nodeType="withEffect">
                                  <p:stCondLst>
                                    <p:cond delay="500"/>
                                  </p:stCondLst>
                                  <p:childTnLst>
                                    <p:set>
                                      <p:cBhvr>
                                        <p:cTn id="122" dur="1" fill="hold">
                                          <p:stCondLst>
                                            <p:cond delay="0"/>
                                          </p:stCondLst>
                                        </p:cTn>
                                        <p:tgtEl>
                                          <p:spTgt spid="53"/>
                                        </p:tgtEl>
                                        <p:attrNameLst>
                                          <p:attrName>style.visibility</p:attrName>
                                        </p:attrNameLst>
                                      </p:cBhvr>
                                      <p:to>
                                        <p:strVal val="visible"/>
                                      </p:to>
                                    </p:set>
                                    <p:anim calcmode="lin" valueType="num">
                                      <p:cBhvr additive="base">
                                        <p:cTn id="123" dur="500" fill="hold"/>
                                        <p:tgtEl>
                                          <p:spTgt spid="53"/>
                                        </p:tgtEl>
                                        <p:attrNameLst>
                                          <p:attrName>ppt_x</p:attrName>
                                        </p:attrNameLst>
                                      </p:cBhvr>
                                      <p:tavLst>
                                        <p:tav tm="0">
                                          <p:val>
                                            <p:strVal val="1+#ppt_w/2"/>
                                          </p:val>
                                        </p:tav>
                                        <p:tav tm="100000">
                                          <p:val>
                                            <p:strVal val="#ppt_x"/>
                                          </p:val>
                                        </p:tav>
                                      </p:tavLst>
                                    </p:anim>
                                    <p:anim calcmode="lin" valueType="num">
                                      <p:cBhvr additive="base">
                                        <p:cTn id="124"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5" grpId="0" animBg="1"/>
      <p:bldP spid="9" grpId="0"/>
      <p:bldP spid="10" grpId="0" animBg="1"/>
      <p:bldP spid="11" grpId="0" animBg="1"/>
      <p:bldP spid="12" grpId="0" animBg="1"/>
      <p:bldP spid="13" grpId="0" animBg="1"/>
      <p:bldP spid="14" grpId="0" animBg="1"/>
      <p:bldP spid="2" grpId="0" animBg="1"/>
      <p:bldP spid="15" grpId="0" animBg="1"/>
      <p:bldP spid="16" grpId="0" animBg="1"/>
      <p:bldP spid="17" grpId="0" animBg="1"/>
      <p:bldP spid="18" grpId="0" animBg="1"/>
      <p:bldP spid="33" grpId="0"/>
      <p:bldP spid="34" grpId="0"/>
      <p:bldP spid="35" grpId="0"/>
      <p:bldP spid="36" grpId="0"/>
      <p:bldP spid="37" grpId="0"/>
      <p:bldP spid="38" grpId="0">
        <p:tmplLst>
          <p:tmpl>
            <p:tnLst>
              <p:par>
                <p:cTn presetID="2" presetClass="entr" presetSubtype="2"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2"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2" decel="100000" fill="hold" nodeType="withEffect">
                  <p:stCondLst>
                    <p:cond delay="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 presetClass="entr" presetSubtype="2"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p:tmplLst>
          <p:tmpl>
            <p:tnLst>
              <p:par>
                <p:cTn presetID="2" presetClass="entr" presetSubtype="2"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 presetClass="entr" presetSubtype="2" decel="10000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 presetClass="entr" presetSubtype="2" decel="10000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 presetClass="entr" presetSubtype="2" decel="100000" fill="hold" nodeType="withEffect">
                  <p:stCondLst>
                    <p:cond delay="5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p:tmplLst>
          <p:tmpl>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p:tmplLst>
          <p:tmpl>
            <p:tnLst>
              <p:par>
                <p:cTn presetID="10" presetClass="entr" presetSubtype="0" fill="hold" nodeType="withEffect">
                  <p:stCondLst>
                    <p:cond delay="3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rrow">
    <p:spTree>
      <p:nvGrpSpPr>
        <p:cNvPr id="1" name=""/>
        <p:cNvGrpSpPr/>
        <p:nvPr/>
      </p:nvGrpSpPr>
      <p:grpSpPr>
        <a:xfrm>
          <a:off x="0" y="0"/>
          <a:ext cx="0" cy="0"/>
          <a:chOff x="0" y="0"/>
          <a:chExt cx="0" cy="0"/>
        </a:xfrm>
      </p:grpSpPr>
      <p:sp>
        <p:nvSpPr>
          <p:cNvPr id="14" name="正方形/長方形 13"/>
          <p:cNvSpPr/>
          <p:nvPr userDrawn="1"/>
        </p:nvSpPr>
        <p:spPr>
          <a:xfrm rot="151728">
            <a:off x="10521331" y="3403659"/>
            <a:ext cx="807522" cy="2889715"/>
          </a:xfrm>
          <a:custGeom>
            <a:avLst/>
            <a:gdLst/>
            <a:ahLst/>
            <a:cxnLst/>
            <a:rect l="l" t="t" r="r" b="b"/>
            <a:pathLst>
              <a:path w="807522" h="2889715">
                <a:moveTo>
                  <a:pt x="0" y="0"/>
                </a:moveTo>
                <a:lnTo>
                  <a:pt x="716529" y="829386"/>
                </a:lnTo>
                <a:lnTo>
                  <a:pt x="807522" y="2889715"/>
                </a:lnTo>
                <a:lnTo>
                  <a:pt x="0" y="1956432"/>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rot="257370">
            <a:off x="5185260" y="5869919"/>
            <a:ext cx="735604" cy="2693452"/>
          </a:xfrm>
          <a:custGeom>
            <a:avLst/>
            <a:gdLst/>
            <a:ahLst/>
            <a:cxnLst/>
            <a:rect l="l" t="t" r="r" b="b"/>
            <a:pathLst>
              <a:path w="735604" h="2693452">
                <a:moveTo>
                  <a:pt x="1" y="0"/>
                </a:moveTo>
                <a:lnTo>
                  <a:pt x="581518" y="639162"/>
                </a:lnTo>
                <a:lnTo>
                  <a:pt x="735604" y="2693452"/>
                </a:lnTo>
                <a:lnTo>
                  <a:pt x="0" y="1884931"/>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上矢印 4"/>
          <p:cNvSpPr/>
          <p:nvPr userDrawn="1"/>
        </p:nvSpPr>
        <p:spPr>
          <a:xfrm rot="3102645">
            <a:off x="12136692" y="687137"/>
            <a:ext cx="2477967" cy="6357058"/>
          </a:xfrm>
          <a:prstGeom prst="upArrow">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二等辺三角形 5"/>
          <p:cNvSpPr/>
          <p:nvPr userDrawn="1"/>
        </p:nvSpPr>
        <p:spPr>
          <a:xfrm rot="13925698">
            <a:off x="3105362" y="5193539"/>
            <a:ext cx="874064" cy="5122276"/>
          </a:xfrm>
          <a:prstGeom prst="triangle">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rot="19289162">
            <a:off x="4713645" y="5437249"/>
            <a:ext cx="6968744" cy="1093042"/>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4257656" y="6155100"/>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1</a:t>
            </a:r>
            <a:endParaRPr kumimoji="1" lang="ja-JP" altLang="en-US" dirty="0"/>
          </a:p>
        </p:txBody>
      </p:sp>
      <p:sp>
        <p:nvSpPr>
          <p:cNvPr id="19" name="円/楕円 18"/>
          <p:cNvSpPr/>
          <p:nvPr userDrawn="1"/>
        </p:nvSpPr>
        <p:spPr>
          <a:xfrm>
            <a:off x="7370114" y="6322204"/>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2</a:t>
            </a:r>
            <a:endParaRPr kumimoji="1" lang="ja-JP" altLang="en-US" dirty="0"/>
          </a:p>
        </p:txBody>
      </p:sp>
      <p:sp>
        <p:nvSpPr>
          <p:cNvPr id="20" name="円/楕円 19"/>
          <p:cNvSpPr/>
          <p:nvPr userDrawn="1"/>
        </p:nvSpPr>
        <p:spPr>
          <a:xfrm>
            <a:off x="9555832" y="3685458"/>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3</a:t>
            </a:r>
            <a:endParaRPr kumimoji="1" lang="ja-JP" altLang="en-US" dirty="0"/>
          </a:p>
        </p:txBody>
      </p:sp>
      <p:sp>
        <p:nvSpPr>
          <p:cNvPr id="21" name="円/楕円 20"/>
          <p:cNvSpPr/>
          <p:nvPr userDrawn="1"/>
        </p:nvSpPr>
        <p:spPr>
          <a:xfrm>
            <a:off x="13375675" y="3608273"/>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4</a:t>
            </a:r>
            <a:endParaRPr kumimoji="1" lang="ja-JP" altLang="en-US" dirty="0"/>
          </a:p>
        </p:txBody>
      </p:sp>
      <p:sp>
        <p:nvSpPr>
          <p:cNvPr id="22" name="テキスト プレースホルダー 11"/>
          <p:cNvSpPr>
            <a:spLocks noGrp="1"/>
          </p:cNvSpPr>
          <p:nvPr>
            <p:ph type="body" sz="quarter" idx="18" hasCustomPrompt="1"/>
          </p:nvPr>
        </p:nvSpPr>
        <p:spPr>
          <a:xfrm>
            <a:off x="465695" y="45528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19" hasCustomPrompt="1"/>
          </p:nvPr>
        </p:nvSpPr>
        <p:spPr>
          <a:xfrm>
            <a:off x="465695" y="40115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0" hasCustomPrompt="1"/>
          </p:nvPr>
        </p:nvSpPr>
        <p:spPr>
          <a:xfrm>
            <a:off x="8333116" y="711031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1" hasCustomPrompt="1"/>
          </p:nvPr>
        </p:nvSpPr>
        <p:spPr>
          <a:xfrm>
            <a:off x="8333116" y="656905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2" hasCustomPrompt="1"/>
          </p:nvPr>
        </p:nvSpPr>
        <p:spPr>
          <a:xfrm>
            <a:off x="8648151" y="163431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3" hasCustomPrompt="1"/>
          </p:nvPr>
        </p:nvSpPr>
        <p:spPr>
          <a:xfrm>
            <a:off x="8648151" y="109305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4" hasCustomPrompt="1"/>
          </p:nvPr>
        </p:nvSpPr>
        <p:spPr>
          <a:xfrm>
            <a:off x="13517145" y="51447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5" hasCustomPrompt="1"/>
          </p:nvPr>
        </p:nvSpPr>
        <p:spPr>
          <a:xfrm>
            <a:off x="13517145" y="46034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cxnSp>
        <p:nvCxnSpPr>
          <p:cNvPr id="35" name="直線コネクタ 34"/>
          <p:cNvCxnSpPr/>
          <p:nvPr userDrawn="1"/>
        </p:nvCxnSpPr>
        <p:spPr>
          <a:xfrm flipH="1">
            <a:off x="7193" y="2791178"/>
            <a:ext cx="801234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テキスト プレースホルダー 11"/>
          <p:cNvSpPr>
            <a:spLocks noGrp="1"/>
          </p:cNvSpPr>
          <p:nvPr>
            <p:ph type="body" sz="quarter" idx="14" hasCustomPrompt="1"/>
          </p:nvPr>
        </p:nvSpPr>
        <p:spPr>
          <a:xfrm>
            <a:off x="586569" y="578034"/>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42403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55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5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15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5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5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5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3550"/>
                            </p:stCondLst>
                            <p:childTnLst>
                              <p:par>
                                <p:cTn id="43" presetID="10" presetClass="entr" presetSubtype="0" fill="hold" grpId="0" nodeType="after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4550"/>
                            </p:stCondLst>
                            <p:childTnLst>
                              <p:par>
                                <p:cTn id="53" presetID="10" presetClass="entr" presetSubtype="0" fill="hold" grpId="0" nodeType="after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550"/>
                            </p:stCondLst>
                            <p:childTnLst>
                              <p:par>
                                <p:cTn id="63" presetID="10" presetClass="entr" presetSubtype="0" fill="hold" grpId="0" nodeType="afterEffect">
                                  <p:stCondLst>
                                    <p:cond delay="50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5" grpId="0" animBg="1"/>
      <p:bldP spid="6" grpId="0" animBg="1"/>
      <p:bldP spid="7" grpId="0" animBg="1"/>
      <p:bldP spid="18" grpId="0" animBg="1"/>
      <p:bldP spid="19" grpId="0" animBg="1"/>
      <p:bldP spid="20" grpId="0" animBg="1"/>
      <p:bldP spid="21" grpId="0" animBg="1"/>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6"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20" name="フローチャート: データ 19"/>
          <p:cNvSpPr/>
          <p:nvPr userDrawn="1"/>
        </p:nvSpPr>
        <p:spPr>
          <a:xfrm>
            <a:off x="3424072" y="2668224"/>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flipH="1">
            <a:off x="405326" y="1093050"/>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flipH="1">
            <a:off x="3438677" y="3210525"/>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フローチャート: データ 26"/>
          <p:cNvSpPr/>
          <p:nvPr userDrawn="1"/>
        </p:nvSpPr>
        <p:spPr>
          <a:xfrm>
            <a:off x="6443668" y="4785700"/>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平行四辺形 27"/>
          <p:cNvSpPr/>
          <p:nvPr userDrawn="1"/>
        </p:nvSpPr>
        <p:spPr>
          <a:xfrm flipH="1">
            <a:off x="6465943" y="5328001"/>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ローチャート: データ 28"/>
          <p:cNvSpPr/>
          <p:nvPr userDrawn="1"/>
        </p:nvSpPr>
        <p:spPr>
          <a:xfrm>
            <a:off x="9470934" y="6903176"/>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flipH="1">
            <a:off x="9476256" y="7445477"/>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flipH="1">
            <a:off x="405326" y="109305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平行四辺形 31"/>
          <p:cNvSpPr/>
          <p:nvPr userDrawn="1"/>
        </p:nvSpPr>
        <p:spPr>
          <a:xfrm flipH="1">
            <a:off x="3438677" y="3210524"/>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平行四辺形 32"/>
          <p:cNvSpPr/>
          <p:nvPr userDrawn="1"/>
        </p:nvSpPr>
        <p:spPr>
          <a:xfrm flipH="1">
            <a:off x="6465943" y="532800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9470934" y="7445476"/>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24" hasCustomPrompt="1"/>
          </p:nvPr>
        </p:nvSpPr>
        <p:spPr>
          <a:xfrm>
            <a:off x="960201" y="126941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6" name="テキスト プレースホルダー 11"/>
          <p:cNvSpPr>
            <a:spLocks noGrp="1"/>
          </p:cNvSpPr>
          <p:nvPr>
            <p:ph type="body" sz="quarter" idx="25" hasCustomPrompt="1"/>
          </p:nvPr>
        </p:nvSpPr>
        <p:spPr>
          <a:xfrm>
            <a:off x="4008647" y="3383823"/>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7" name="テキスト プレースホルダー 11"/>
          <p:cNvSpPr>
            <a:spLocks noGrp="1"/>
          </p:cNvSpPr>
          <p:nvPr>
            <p:ph type="body" sz="quarter" idx="26" hasCustomPrompt="1"/>
          </p:nvPr>
        </p:nvSpPr>
        <p:spPr>
          <a:xfrm>
            <a:off x="7035913" y="550130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8" name="テキスト プレースホルダー 11"/>
          <p:cNvSpPr>
            <a:spLocks noGrp="1"/>
          </p:cNvSpPr>
          <p:nvPr>
            <p:ph type="body" sz="quarter" idx="27" hasCustomPrompt="1"/>
          </p:nvPr>
        </p:nvSpPr>
        <p:spPr>
          <a:xfrm>
            <a:off x="10040904" y="7618775"/>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9" name="テキスト プレースホルダー 11"/>
          <p:cNvSpPr>
            <a:spLocks noGrp="1"/>
          </p:cNvSpPr>
          <p:nvPr>
            <p:ph type="body" sz="quarter" idx="28" hasCustomPrompt="1"/>
          </p:nvPr>
        </p:nvSpPr>
        <p:spPr>
          <a:xfrm>
            <a:off x="2167431" y="1002439"/>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9" hasCustomPrompt="1"/>
          </p:nvPr>
        </p:nvSpPr>
        <p:spPr>
          <a:xfrm>
            <a:off x="2438450" y="1723122"/>
            <a:ext cx="5972971" cy="945103"/>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0" hasCustomPrompt="1"/>
          </p:nvPr>
        </p:nvSpPr>
        <p:spPr>
          <a:xfrm>
            <a:off x="5219874" y="3119913"/>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1" hasCustomPrompt="1"/>
          </p:nvPr>
        </p:nvSpPr>
        <p:spPr>
          <a:xfrm>
            <a:off x="5490893" y="3840596"/>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32" hasCustomPrompt="1"/>
          </p:nvPr>
        </p:nvSpPr>
        <p:spPr>
          <a:xfrm>
            <a:off x="8206875" y="5237390"/>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33" hasCustomPrompt="1"/>
          </p:nvPr>
        </p:nvSpPr>
        <p:spPr>
          <a:xfrm>
            <a:off x="8477894" y="5958073"/>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34" hasCustomPrompt="1"/>
          </p:nvPr>
        </p:nvSpPr>
        <p:spPr>
          <a:xfrm>
            <a:off x="11225141" y="7354865"/>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35" hasCustomPrompt="1"/>
          </p:nvPr>
        </p:nvSpPr>
        <p:spPr>
          <a:xfrm>
            <a:off x="11496160" y="8075548"/>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7" name="テキスト プレースホルダー 11"/>
          <p:cNvSpPr>
            <a:spLocks noGrp="1"/>
          </p:cNvSpPr>
          <p:nvPr>
            <p:ph type="body" sz="quarter" idx="14" hasCustomPrompt="1"/>
          </p:nvPr>
        </p:nvSpPr>
        <p:spPr>
          <a:xfrm>
            <a:off x="630069" y="5671751"/>
            <a:ext cx="6088231" cy="209061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p>
        </p:txBody>
      </p:sp>
      <p:sp>
        <p:nvSpPr>
          <p:cNvPr id="48" name="テキスト プレースホルダー 11"/>
          <p:cNvSpPr>
            <a:spLocks noGrp="1"/>
          </p:cNvSpPr>
          <p:nvPr>
            <p:ph type="body" sz="quarter" idx="15" hasCustomPrompt="1"/>
          </p:nvPr>
        </p:nvSpPr>
        <p:spPr>
          <a:xfrm>
            <a:off x="630069" y="7798795"/>
            <a:ext cx="7658042" cy="157517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49" name="直線コネクタ 48"/>
          <p:cNvCxnSpPr/>
          <p:nvPr userDrawn="1"/>
        </p:nvCxnSpPr>
        <p:spPr>
          <a:xfrm>
            <a:off x="0" y="7708785"/>
            <a:ext cx="82881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9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550"/>
                            </p:stCondLst>
                            <p:childTnLst>
                              <p:par>
                                <p:cTn id="13" presetID="2" presetClass="entr" presetSubtype="8" decel="10000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22" presetClass="entr" presetSubtype="8"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500"/>
                                        <p:tgtEl>
                                          <p:spTgt spid="35">
                                            <p:txEl>
                                              <p:pRg st="0" end="0"/>
                                            </p:txEl>
                                          </p:spTgt>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205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255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305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355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xEl>
                                              <p:pRg st="0" end="0"/>
                                            </p:txEl>
                                          </p:spTgt>
                                        </p:tgtEl>
                                        <p:attrNameLst>
                                          <p:attrName>style.visibility</p:attrName>
                                        </p:attrNameLst>
                                      </p:cBhvr>
                                      <p:to>
                                        <p:strVal val="visible"/>
                                      </p:to>
                                    </p:set>
                                    <p:animEffect transition="in" filter="fade">
                                      <p:cBhvr>
                                        <p:cTn id="66" dur="500"/>
                                        <p:tgtEl>
                                          <p:spTgt spid="37">
                                            <p:txEl>
                                              <p:pRg st="0" end="0"/>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left)">
                                      <p:cBhvr>
                                        <p:cTn id="72" dur="500"/>
                                        <p:tgtEl>
                                          <p:spTgt spid="44"/>
                                        </p:tgtEl>
                                      </p:cBhvr>
                                    </p:animEffect>
                                  </p:childTnLst>
                                </p:cTn>
                              </p:par>
                            </p:childTnLst>
                          </p:cTn>
                        </p:par>
                        <p:par>
                          <p:cTn id="73" fill="hold">
                            <p:stCondLst>
                              <p:cond delay="4050"/>
                            </p:stCondLst>
                            <p:childTnLst>
                              <p:par>
                                <p:cTn id="74" presetID="2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up)">
                                      <p:cBhvr>
                                        <p:cTn id="76" dur="500"/>
                                        <p:tgtEl>
                                          <p:spTgt spid="29"/>
                                        </p:tgtEl>
                                      </p:cBhvr>
                                    </p:animEffect>
                                  </p:childTnLst>
                                </p:cTn>
                              </p:par>
                            </p:childTnLst>
                          </p:cTn>
                        </p:par>
                        <p:par>
                          <p:cTn id="77" fill="hold">
                            <p:stCondLst>
                              <p:cond delay="455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xEl>
                                              <p:pRg st="0" end="0"/>
                                            </p:txEl>
                                          </p:spTgt>
                                        </p:tgtEl>
                                        <p:attrNameLst>
                                          <p:attrName>style.visibility</p:attrName>
                                        </p:attrNameLst>
                                      </p:cBhvr>
                                      <p:to>
                                        <p:strVal val="visible"/>
                                      </p:to>
                                    </p:set>
                                    <p:animEffect transition="in" filter="fade">
                                      <p:cBhvr>
                                        <p:cTn id="86" dur="500"/>
                                        <p:tgtEl>
                                          <p:spTgt spid="38">
                                            <p:txEl>
                                              <p:pRg st="0" end="0"/>
                                            </p:tx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2" presetClass="entr" presetSubtype="8"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2" presetClass="entr" presetSubtype="8"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2" presetClass="entr" presetSubtype="8"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22" presetClass="entr" presetSubtype="8"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2" presetClass="entr" presetSubtype="8"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22" presetClass="entr" presetSubtype="8"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 presetClass="entr" presetSubtype="8"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平行四辺形 5"/>
          <p:cNvSpPr/>
          <p:nvPr userDrawn="1"/>
        </p:nvSpPr>
        <p:spPr>
          <a:xfrm>
            <a:off x="852615" y="2488885"/>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a:off x="617837" y="385611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平行四辺形 6"/>
          <p:cNvSpPr/>
          <p:nvPr userDrawn="1"/>
        </p:nvSpPr>
        <p:spPr>
          <a:xfrm flipV="1">
            <a:off x="617837" y="521903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5"/>
          <p:cNvSpPr/>
          <p:nvPr userDrawn="1"/>
        </p:nvSpPr>
        <p:spPr>
          <a:xfrm flipV="1">
            <a:off x="852615" y="5458626"/>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図プレースホルダー 7"/>
          <p:cNvSpPr>
            <a:spLocks noGrp="1"/>
          </p:cNvSpPr>
          <p:nvPr>
            <p:ph type="pic" sz="quarter" idx="16" hasCustomPrompt="1"/>
          </p:nvPr>
        </p:nvSpPr>
        <p:spPr>
          <a:xfrm>
            <a:off x="10448351" y="2753104"/>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17" name="図プレースホルダー 7"/>
          <p:cNvSpPr>
            <a:spLocks noGrp="1"/>
          </p:cNvSpPr>
          <p:nvPr>
            <p:ph type="pic" sz="quarter" idx="17" hasCustomPrompt="1"/>
          </p:nvPr>
        </p:nvSpPr>
        <p:spPr>
          <a:xfrm>
            <a:off x="10448351" y="4104964"/>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18" name="図プレースホルダー 7"/>
          <p:cNvSpPr>
            <a:spLocks noGrp="1"/>
          </p:cNvSpPr>
          <p:nvPr>
            <p:ph type="pic" sz="quarter" idx="18" hasCustomPrompt="1"/>
          </p:nvPr>
        </p:nvSpPr>
        <p:spPr>
          <a:xfrm>
            <a:off x="10448351" y="5456824"/>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19" name="図プレースホルダー 7"/>
          <p:cNvSpPr>
            <a:spLocks noGrp="1"/>
          </p:cNvSpPr>
          <p:nvPr>
            <p:ph type="pic" sz="quarter" idx="19" hasCustomPrompt="1"/>
          </p:nvPr>
        </p:nvSpPr>
        <p:spPr>
          <a:xfrm>
            <a:off x="10448351" y="6808685"/>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1" hasCustomPrompt="1"/>
          </p:nvPr>
        </p:nvSpPr>
        <p:spPr>
          <a:xfrm>
            <a:off x="11316140" y="2566146"/>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2" hasCustomPrompt="1"/>
          </p:nvPr>
        </p:nvSpPr>
        <p:spPr>
          <a:xfrm>
            <a:off x="11316140" y="393525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3" hasCustomPrompt="1"/>
          </p:nvPr>
        </p:nvSpPr>
        <p:spPr>
          <a:xfrm>
            <a:off x="11316140" y="529817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34" hasCustomPrompt="1"/>
          </p:nvPr>
        </p:nvSpPr>
        <p:spPr>
          <a:xfrm>
            <a:off x="11316140" y="6661603"/>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14" hasCustomPrompt="1"/>
          </p:nvPr>
        </p:nvSpPr>
        <p:spPr>
          <a:xfrm>
            <a:off x="1042306" y="2488886"/>
            <a:ext cx="68407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15" hasCustomPrompt="1"/>
          </p:nvPr>
        </p:nvSpPr>
        <p:spPr>
          <a:xfrm>
            <a:off x="1042306" y="5784005"/>
            <a:ext cx="6840760" cy="255485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57417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childTnLst>
                                </p:cTn>
                              </p:par>
                            </p:childTnLst>
                          </p:cTn>
                        </p:par>
                        <p:par>
                          <p:cTn id="15" fill="hold">
                            <p:stCondLst>
                              <p:cond delay="1250"/>
                            </p:stCondLst>
                            <p:childTnLst>
                              <p:par>
                                <p:cTn id="16" presetID="22" presetClass="entr" presetSubtype="8"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childTnLst>
                          </p:cTn>
                        </p:par>
                        <p:par>
                          <p:cTn id="26" fill="hold">
                            <p:stCondLst>
                              <p:cond delay="2500"/>
                            </p:stCondLst>
                            <p:childTnLst>
                              <p:par>
                                <p:cTn id="27" presetID="22" presetClass="entr" presetSubtype="8" fill="hold" grpId="0" nodeType="after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500"/>
                                        <p:tgtEl>
                                          <p:spTgt spid="22">
                                            <p:txEl>
                                              <p:pRg st="0" end="0"/>
                                            </p:txEl>
                                          </p:spTgt>
                                        </p:tgtEl>
                                      </p:cBhvr>
                                    </p:animEffect>
                                  </p:childTnLst>
                                </p:cTn>
                              </p:par>
                            </p:childTnLst>
                          </p:cTn>
                        </p:par>
                        <p:par>
                          <p:cTn id="37" fill="hold">
                            <p:stCondLst>
                              <p:cond delay="3750"/>
                            </p:stCondLst>
                            <p:childTnLst>
                              <p:par>
                                <p:cTn id="38" presetID="22" presetClass="entr" presetSubtype="8"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500"/>
                                        <p:tgtEl>
                                          <p:spTgt spid="23">
                                            <p:txEl>
                                              <p:pRg st="0" end="0"/>
                                            </p:txEl>
                                          </p:spTgt>
                                        </p:tgtEl>
                                      </p:cBhvr>
                                    </p:animEffect>
                                  </p:childTnLst>
                                </p:cTn>
                              </p:par>
                            </p:childTnLst>
                          </p:cTn>
                        </p:par>
                        <p:par>
                          <p:cTn id="48" fill="hold">
                            <p:stCondLst>
                              <p:cond delay="5000"/>
                            </p:stCondLst>
                            <p:childTnLst>
                              <p:par>
                                <p:cTn id="49" presetID="2" presetClass="entr" presetSubtype="8" decel="100000" fill="hold" grpId="0" nodeType="afterEffect">
                                  <p:stCondLst>
                                    <p:cond delay="0"/>
                                  </p:stCondLst>
                                  <p:iterate type="wd">
                                    <p:tmPct val="10000"/>
                                  </p:iterate>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550"/>
                            </p:stCondLst>
                            <p:childTnLst>
                              <p:par>
                                <p:cTn id="54" presetID="2" presetClass="entr" presetSubtype="8" decel="100000" fill="hold" grpId="0" nodeType="afterEffect">
                                  <p:stCondLst>
                                    <p:cond delay="0"/>
                                  </p:stCondLst>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6" grpId="0"/>
      <p:bldP spid="17" grpId="0"/>
      <p:bldP spid="18" grpId="0"/>
      <p:bldP spid="19" grpId="0"/>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ep">
    <p:spTree>
      <p:nvGrpSpPr>
        <p:cNvPr id="1" name=""/>
        <p:cNvGrpSpPr/>
        <p:nvPr/>
      </p:nvGrpSpPr>
      <p:grpSpPr>
        <a:xfrm>
          <a:off x="0" y="0"/>
          <a:ext cx="0" cy="0"/>
          <a:chOff x="0" y="0"/>
          <a:chExt cx="0" cy="0"/>
        </a:xfrm>
      </p:grpSpPr>
      <p:cxnSp>
        <p:nvCxnSpPr>
          <p:cNvPr id="33" name="直線コネクタ 32"/>
          <p:cNvCxnSpPr/>
          <p:nvPr userDrawn="1"/>
        </p:nvCxnSpPr>
        <p:spPr>
          <a:xfrm flipH="1">
            <a:off x="7192" y="7631705"/>
            <a:ext cx="925947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正方形/長方形 5"/>
          <p:cNvSpPr/>
          <p:nvPr userDrawn="1"/>
        </p:nvSpPr>
        <p:spPr>
          <a:xfrm rot="18000000">
            <a:off x="7641771" y="8548321"/>
            <a:ext cx="2942561" cy="1447590"/>
          </a:xfrm>
          <a:custGeom>
            <a:avLst/>
            <a:gdLst/>
            <a:ahLst/>
            <a:cxnLst/>
            <a:rect l="l" t="t" r="r" b="b"/>
            <a:pathLst>
              <a:path w="2942561" h="1447590">
                <a:moveTo>
                  <a:pt x="2942561" y="0"/>
                </a:moveTo>
                <a:lnTo>
                  <a:pt x="2942561" y="1447590"/>
                </a:lnTo>
                <a:lnTo>
                  <a:pt x="2024614" y="1447590"/>
                </a:lnTo>
                <a:cubicBezTo>
                  <a:pt x="1725966" y="1164530"/>
                  <a:pt x="1322349" y="991867"/>
                  <a:pt x="878406" y="991867"/>
                </a:cubicBezTo>
                <a:cubicBezTo>
                  <a:pt x="741840" y="991867"/>
                  <a:pt x="609089" y="1008206"/>
                  <a:pt x="482485" y="1040920"/>
                </a:cubicBezTo>
                <a:lnTo>
                  <a:pt x="0" y="205230"/>
                </a:lnTo>
                <a:cubicBezTo>
                  <a:pt x="254597" y="364578"/>
                  <a:pt x="555858" y="455722"/>
                  <a:pt x="878406" y="455722"/>
                </a:cubicBezTo>
                <a:cubicBezTo>
                  <a:pt x="1322350" y="455722"/>
                  <a:pt x="1725965" y="283060"/>
                  <a:pt x="2024613" y="0"/>
                </a:cubicBez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5"/>
          <p:cNvSpPr/>
          <p:nvPr userDrawn="1"/>
        </p:nvSpPr>
        <p:spPr>
          <a:xfrm rot="8100000">
            <a:off x="7041556" y="3905431"/>
            <a:ext cx="2869913" cy="10063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5"/>
          <p:cNvSpPr/>
          <p:nvPr userDrawn="1"/>
        </p:nvSpPr>
        <p:spPr>
          <a:xfrm rot="2864116">
            <a:off x="7402105" y="2013750"/>
            <a:ext cx="2402012" cy="842264"/>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円/楕円 1"/>
          <p:cNvSpPr/>
          <p:nvPr userDrawn="1"/>
        </p:nvSpPr>
        <p:spPr>
          <a:xfrm>
            <a:off x="8642661" y="2531946"/>
            <a:ext cx="1726122" cy="1726122"/>
          </a:xfrm>
          <a:prstGeom prst="ellipse">
            <a:avLst/>
          </a:prstGeom>
          <a:solidFill>
            <a:schemeClr val="bg1">
              <a:lumMod val="95000"/>
            </a:schemeClr>
          </a:solidFill>
          <a:ln w="1270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7002116" y="824546"/>
            <a:ext cx="1474395" cy="1474395"/>
          </a:xfrm>
          <a:prstGeom prst="ellipse">
            <a:avLst/>
          </a:prstGeom>
          <a:solidFill>
            <a:schemeClr val="bg1">
              <a:lumMod val="95000"/>
            </a:schemeClr>
          </a:solidFill>
          <a:ln w="127000" cmpd="sng">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rot="2700000">
            <a:off x="6865970" y="6128846"/>
            <a:ext cx="3248068" cy="11389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6307812" y="4514532"/>
            <a:ext cx="1978401" cy="1978401"/>
          </a:xfrm>
          <a:prstGeom prst="ellipse">
            <a:avLst/>
          </a:prstGeom>
          <a:solidFill>
            <a:schemeClr val="bg1">
              <a:lumMod val="95000"/>
            </a:schemeClr>
          </a:solidFill>
          <a:ln w="127000" cmpd="sng">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661660" y="6876764"/>
            <a:ext cx="2330114" cy="2330114"/>
          </a:xfrm>
          <a:prstGeom prst="ellipse">
            <a:avLst/>
          </a:prstGeom>
          <a:solidFill>
            <a:schemeClr val="bg1">
              <a:lumMod val="95000"/>
            </a:schemeClr>
          </a:solidFill>
          <a:ln w="1270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dirty="0"/>
          </a:p>
        </p:txBody>
      </p:sp>
      <p:sp>
        <p:nvSpPr>
          <p:cNvPr id="17" name="円弧 16"/>
          <p:cNvSpPr/>
          <p:nvPr userDrawn="1"/>
        </p:nvSpPr>
        <p:spPr>
          <a:xfrm rot="2700000">
            <a:off x="8595702" y="2404897"/>
            <a:ext cx="1980219" cy="1980219"/>
          </a:xfrm>
          <a:prstGeom prst="arc">
            <a:avLst>
              <a:gd name="adj1" fmla="val 16200000"/>
              <a:gd name="adj2" fmla="val 20392033"/>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弧 17"/>
          <p:cNvSpPr/>
          <p:nvPr userDrawn="1"/>
        </p:nvSpPr>
        <p:spPr>
          <a:xfrm rot="2700000">
            <a:off x="6822804" y="627945"/>
            <a:ext cx="1883035" cy="1883035"/>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userDrawn="1"/>
        </p:nvSpPr>
        <p:spPr>
          <a:xfrm rot="2700000">
            <a:off x="8457163" y="6669875"/>
            <a:ext cx="2766089" cy="2766089"/>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userDrawn="1"/>
        </p:nvSpPr>
        <p:spPr>
          <a:xfrm rot="2700000">
            <a:off x="6126781" y="4311196"/>
            <a:ext cx="2385072" cy="2385072"/>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p:nvPr userDrawn="1"/>
        </p:nvCxnSpPr>
        <p:spPr>
          <a:xfrm>
            <a:off x="8420753" y="869551"/>
            <a:ext cx="1620291"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a:off x="10297470" y="2669751"/>
            <a:ext cx="840525"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a:off x="8185585" y="4649971"/>
            <a:ext cx="2532147"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a:off x="10851023" y="7035236"/>
            <a:ext cx="472552"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1"/>
          </p:cNvSpPr>
          <p:nvPr userDrawn="1">
            <p:ph type="body" sz="quarter" idx="26" hasCustomPrompt="1"/>
          </p:nvPr>
        </p:nvSpPr>
        <p:spPr>
          <a:xfrm>
            <a:off x="10088311" y="3279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userDrawn="1">
            <p:ph type="body" sz="quarter" idx="28" hasCustomPrompt="1"/>
          </p:nvPr>
        </p:nvSpPr>
        <p:spPr>
          <a:xfrm>
            <a:off x="10088311" y="1048045"/>
            <a:ext cx="6165685"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userDrawn="1">
            <p:ph type="body" sz="quarter" idx="14" hasCustomPrompt="1"/>
          </p:nvPr>
        </p:nvSpPr>
        <p:spPr>
          <a:xfrm>
            <a:off x="586569" y="5418561"/>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userDrawn="1">
            <p:ph type="body" sz="quarter" idx="15" hasCustomPrompt="1"/>
          </p:nvPr>
        </p:nvSpPr>
        <p:spPr>
          <a:xfrm>
            <a:off x="620583" y="7676465"/>
            <a:ext cx="7397498" cy="196753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userDrawn="1">
            <p:ph type="body" sz="quarter" idx="29" hasCustomPrompt="1"/>
          </p:nvPr>
        </p:nvSpPr>
        <p:spPr>
          <a:xfrm>
            <a:off x="11168431" y="21281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userDrawn="1">
            <p:ph type="body" sz="quarter" idx="30" hasCustomPrompt="1"/>
          </p:nvPr>
        </p:nvSpPr>
        <p:spPr>
          <a:xfrm>
            <a:off x="11168431" y="284824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39" name="テキスト プレースホルダー 11"/>
          <p:cNvSpPr>
            <a:spLocks noGrp="1"/>
          </p:cNvSpPr>
          <p:nvPr userDrawn="1">
            <p:ph type="body" sz="quarter" idx="31" hasCustomPrompt="1"/>
          </p:nvPr>
        </p:nvSpPr>
        <p:spPr>
          <a:xfrm>
            <a:off x="10763386" y="41083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userDrawn="1">
            <p:ph type="body" sz="quarter" idx="32" hasCustomPrompt="1"/>
          </p:nvPr>
        </p:nvSpPr>
        <p:spPr>
          <a:xfrm>
            <a:off x="10763386" y="482846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userDrawn="1">
            <p:ph type="body" sz="quarter" idx="33" hasCustomPrompt="1"/>
          </p:nvPr>
        </p:nvSpPr>
        <p:spPr>
          <a:xfrm>
            <a:off x="11438461" y="6493650"/>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userDrawn="1">
            <p:ph type="body" sz="quarter" idx="34" hasCustomPrompt="1"/>
          </p:nvPr>
        </p:nvSpPr>
        <p:spPr>
          <a:xfrm>
            <a:off x="11438461" y="7213730"/>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6" name="図プレースホルダー 7"/>
          <p:cNvSpPr>
            <a:spLocks noGrp="1"/>
          </p:cNvSpPr>
          <p:nvPr userDrawn="1">
            <p:ph type="pic" sz="quarter" idx="16" hasCustomPrompt="1"/>
          </p:nvPr>
        </p:nvSpPr>
        <p:spPr>
          <a:xfrm>
            <a:off x="7395177" y="1183060"/>
            <a:ext cx="712914" cy="712914"/>
          </a:xfrm>
        </p:spPr>
        <p:txBody>
          <a:bodyPr>
            <a:normAutofit/>
          </a:bodyPr>
          <a:lstStyle>
            <a:lvl1pPr>
              <a:defRPr sz="1600"/>
            </a:lvl1pPr>
          </a:lstStyle>
          <a:p>
            <a:r>
              <a:rPr kumimoji="1" lang="en-US" altLang="ja-JP" dirty="0" smtClean="0"/>
              <a:t>ICON</a:t>
            </a:r>
            <a:endParaRPr kumimoji="1" lang="ja-JP" altLang="en-US" dirty="0"/>
          </a:p>
        </p:txBody>
      </p:sp>
      <p:sp>
        <p:nvSpPr>
          <p:cNvPr id="48" name="図プレースホルダー 7"/>
          <p:cNvSpPr>
            <a:spLocks noGrp="1"/>
          </p:cNvSpPr>
          <p:nvPr userDrawn="1">
            <p:ph type="pic" sz="quarter" idx="35" hasCustomPrompt="1"/>
          </p:nvPr>
        </p:nvSpPr>
        <p:spPr>
          <a:xfrm>
            <a:off x="9089200" y="2978484"/>
            <a:ext cx="833044" cy="833044"/>
          </a:xfrm>
        </p:spPr>
        <p:txBody>
          <a:bodyPr>
            <a:normAutofit/>
          </a:bodyPr>
          <a:lstStyle>
            <a:lvl1pPr>
              <a:defRPr sz="1600"/>
            </a:lvl1pPr>
          </a:lstStyle>
          <a:p>
            <a:r>
              <a:rPr kumimoji="1" lang="en-US" altLang="ja-JP" dirty="0" smtClean="0"/>
              <a:t>ICON</a:t>
            </a:r>
            <a:endParaRPr kumimoji="1" lang="ja-JP" altLang="en-US" dirty="0"/>
          </a:p>
        </p:txBody>
      </p:sp>
      <p:sp>
        <p:nvSpPr>
          <p:cNvPr id="49" name="図プレースホルダー 7"/>
          <p:cNvSpPr>
            <a:spLocks noGrp="1"/>
          </p:cNvSpPr>
          <p:nvPr userDrawn="1">
            <p:ph type="pic" sz="quarter" idx="36" hasCustomPrompt="1"/>
          </p:nvPr>
        </p:nvSpPr>
        <p:spPr>
          <a:xfrm>
            <a:off x="6783267" y="4988806"/>
            <a:ext cx="1009789" cy="1009789"/>
          </a:xfrm>
        </p:spPr>
        <p:txBody>
          <a:bodyPr>
            <a:normAutofit/>
          </a:bodyPr>
          <a:lstStyle>
            <a:lvl1pPr>
              <a:defRPr sz="1600"/>
            </a:lvl1pPr>
          </a:lstStyle>
          <a:p>
            <a:r>
              <a:rPr kumimoji="1" lang="en-US" altLang="ja-JP" dirty="0" smtClean="0"/>
              <a:t>ICON</a:t>
            </a:r>
            <a:endParaRPr kumimoji="1" lang="ja-JP" altLang="en-US" dirty="0"/>
          </a:p>
        </p:txBody>
      </p:sp>
      <p:sp>
        <p:nvSpPr>
          <p:cNvPr id="50" name="図プレースホルダー 7"/>
          <p:cNvSpPr>
            <a:spLocks noGrp="1"/>
          </p:cNvSpPr>
          <p:nvPr userDrawn="1">
            <p:ph type="pic" sz="quarter" idx="37" hasCustomPrompt="1"/>
          </p:nvPr>
        </p:nvSpPr>
        <p:spPr>
          <a:xfrm>
            <a:off x="9188211" y="7438755"/>
            <a:ext cx="1222868" cy="1222868"/>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2602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550"/>
                            </p:stCondLst>
                            <p:childTnLst>
                              <p:par>
                                <p:cTn id="13" presetID="2" presetClass="entr" presetSubtype="8"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155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205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 presetClass="entr" presetSubtype="2" decel="10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1+#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1+#ppt_w/2"/>
                                          </p:val>
                                        </p:tav>
                                        <p:tav tm="100000">
                                          <p:val>
                                            <p:strVal val="#ppt_x"/>
                                          </p:val>
                                        </p:tav>
                                      </p:tavLst>
                                    </p:anim>
                                    <p:anim calcmode="lin" valueType="num">
                                      <p:cBhvr additive="base">
                                        <p:cTn id="39" dur="500" fill="hold"/>
                                        <p:tgtEl>
                                          <p:spTgt spid="31"/>
                                        </p:tgtEl>
                                        <p:attrNameLst>
                                          <p:attrName>ppt_y</p:attrName>
                                        </p:attrNameLst>
                                      </p:cBhvr>
                                      <p:tavLst>
                                        <p:tav tm="0">
                                          <p:val>
                                            <p:strVal val="#ppt_y"/>
                                          </p:val>
                                        </p:tav>
                                        <p:tav tm="100000">
                                          <p:val>
                                            <p:strVal val="#ppt_y"/>
                                          </p:val>
                                        </p:tav>
                                      </p:tavLst>
                                    </p:anim>
                                  </p:childTnLst>
                                </p:cTn>
                              </p:par>
                            </p:childTnLst>
                          </p:cTn>
                        </p:par>
                        <p:par>
                          <p:cTn id="40" fill="hold">
                            <p:stCondLst>
                              <p:cond delay="2550"/>
                            </p:stCondLst>
                            <p:childTnLst>
                              <p:par>
                                <p:cTn id="41" presetID="10" presetClass="entr" presetSubtype="0" fill="hold" grpId="0" nodeType="afterEffect">
                                  <p:stCondLst>
                                    <p:cond delay="25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par>
                          <p:cTn id="47" fill="hold">
                            <p:stCondLst>
                              <p:cond delay="33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380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par>
                          <p:cTn id="55" fill="hold">
                            <p:stCondLst>
                              <p:cond delay="4300"/>
                            </p:stCondLst>
                            <p:childTnLst>
                              <p:par>
                                <p:cTn id="56" presetID="22" presetClass="entr" presetSubtype="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2" presetClass="entr" presetSubtype="2" decel="10000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4800"/>
                            </p:stCondLst>
                            <p:childTnLst>
                              <p:par>
                                <p:cTn id="68" presetID="10" presetClass="entr" presetSubtype="0" fill="hold" grpId="0" nodeType="afterEffect">
                                  <p:stCondLst>
                                    <p:cond delay="25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par>
                          <p:cTn id="74" fill="hold">
                            <p:stCondLst>
                              <p:cond delay="5550"/>
                            </p:stCondLst>
                            <p:childTnLst>
                              <p:par>
                                <p:cTn id="75" presetID="22" presetClass="entr" presetSubtype="1"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up)">
                                      <p:cBhvr>
                                        <p:cTn id="77" dur="500"/>
                                        <p:tgtEl>
                                          <p:spTgt spid="10"/>
                                        </p:tgtEl>
                                      </p:cBhvr>
                                    </p:animEffect>
                                  </p:childTnLst>
                                </p:cTn>
                              </p:par>
                            </p:childTnLst>
                          </p:cTn>
                        </p:par>
                        <p:par>
                          <p:cTn id="78" fill="hold">
                            <p:stCondLst>
                              <p:cond delay="6050"/>
                            </p:stCondLst>
                            <p:childTnLst>
                              <p:par>
                                <p:cTn id="79" presetID="22" presetClass="entr" presetSubtype="4"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par>
                          <p:cTn id="82" fill="hold">
                            <p:stCondLst>
                              <p:cond delay="6550"/>
                            </p:stCondLst>
                            <p:childTnLst>
                              <p:par>
                                <p:cTn id="83" presetID="22" presetClass="entr" presetSubtype="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2" presetClass="entr" presetSubtype="2" decel="10000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500" fill="hold"/>
                                        <p:tgtEl>
                                          <p:spTgt spid="39"/>
                                        </p:tgtEl>
                                        <p:attrNameLst>
                                          <p:attrName>ppt_x</p:attrName>
                                        </p:attrNameLst>
                                      </p:cBhvr>
                                      <p:tavLst>
                                        <p:tav tm="0">
                                          <p:val>
                                            <p:strVal val="1+#ppt_w/2"/>
                                          </p:val>
                                        </p:tav>
                                        <p:tav tm="100000">
                                          <p:val>
                                            <p:strVal val="#ppt_x"/>
                                          </p:val>
                                        </p:tav>
                                      </p:tavLst>
                                    </p:anim>
                                    <p:anim calcmode="lin" valueType="num">
                                      <p:cBhvr additive="base">
                                        <p:cTn id="89" dur="500" fill="hold"/>
                                        <p:tgtEl>
                                          <p:spTgt spid="39"/>
                                        </p:tgtEl>
                                        <p:attrNameLst>
                                          <p:attrName>ppt_y</p:attrName>
                                        </p:attrNameLst>
                                      </p:cBhvr>
                                      <p:tavLst>
                                        <p:tav tm="0">
                                          <p:val>
                                            <p:strVal val="#ppt_y"/>
                                          </p:val>
                                        </p:tav>
                                        <p:tav tm="100000">
                                          <p:val>
                                            <p:strVal val="#ppt_y"/>
                                          </p:val>
                                        </p:tav>
                                      </p:tavLst>
                                    </p:anim>
                                  </p:childTnLst>
                                </p:cTn>
                              </p:par>
                              <p:par>
                                <p:cTn id="90" presetID="2" presetClass="entr" presetSubtype="2" decel="10000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1+#ppt_w/2"/>
                                          </p:val>
                                        </p:tav>
                                        <p:tav tm="100000">
                                          <p:val>
                                            <p:strVal val="#ppt_x"/>
                                          </p:val>
                                        </p:tav>
                                      </p:tavLst>
                                    </p:anim>
                                    <p:anim calcmode="lin" valueType="num">
                                      <p:cBhvr additive="base">
                                        <p:cTn id="93" dur="500" fill="hold"/>
                                        <p:tgtEl>
                                          <p:spTgt spid="40"/>
                                        </p:tgtEl>
                                        <p:attrNameLst>
                                          <p:attrName>ppt_y</p:attrName>
                                        </p:attrNameLst>
                                      </p:cBhvr>
                                      <p:tavLst>
                                        <p:tav tm="0">
                                          <p:val>
                                            <p:strVal val="#ppt_y"/>
                                          </p:val>
                                        </p:tav>
                                        <p:tav tm="100000">
                                          <p:val>
                                            <p:strVal val="#ppt_y"/>
                                          </p:val>
                                        </p:tav>
                                      </p:tavLst>
                                    </p:anim>
                                  </p:childTnLst>
                                </p:cTn>
                              </p:par>
                            </p:childTnLst>
                          </p:cTn>
                        </p:par>
                        <p:par>
                          <p:cTn id="94" fill="hold">
                            <p:stCondLst>
                              <p:cond delay="7050"/>
                            </p:stCondLst>
                            <p:childTnLst>
                              <p:par>
                                <p:cTn id="95" presetID="10" presetClass="entr" presetSubtype="0" fill="hold" grpId="0" nodeType="afterEffect">
                                  <p:stCondLst>
                                    <p:cond delay="25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par>
                                <p:cTn id="98" presetID="10" presetClass="entr" presetSubtype="0" fill="hold" grpId="0" nodeType="withEffect">
                                  <p:stCondLst>
                                    <p:cond delay="25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par>
                          <p:cTn id="101" fill="hold">
                            <p:stCondLst>
                              <p:cond delay="7800"/>
                            </p:stCondLst>
                            <p:childTnLst>
                              <p:par>
                                <p:cTn id="102" presetID="22" presetClass="entr" presetSubtype="8" fill="hold" grpId="0" nodeType="after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wipe(left)">
                                      <p:cBhvr>
                                        <p:cTn id="104" dur="500"/>
                                        <p:tgtEl>
                                          <p:spTgt spid="6"/>
                                        </p:tgtEl>
                                      </p:cBhvr>
                                    </p:animEffect>
                                  </p:childTnLst>
                                </p:cTn>
                              </p:par>
                            </p:childTnLst>
                          </p:cTn>
                        </p:par>
                        <p:par>
                          <p:cTn id="105" fill="hold">
                            <p:stCondLst>
                              <p:cond delay="8300"/>
                            </p:stCondLst>
                            <p:childTnLst>
                              <p:par>
                                <p:cTn id="106" presetID="22" presetClass="entr" presetSubtype="4"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wipe(down)">
                                      <p:cBhvr>
                                        <p:cTn id="108" dur="500"/>
                                        <p:tgtEl>
                                          <p:spTgt spid="19"/>
                                        </p:tgtEl>
                                      </p:cBhvr>
                                    </p:animEffect>
                                  </p:childTnLst>
                                </p:cTn>
                              </p:par>
                            </p:childTnLst>
                          </p:cTn>
                        </p:par>
                        <p:par>
                          <p:cTn id="109" fill="hold">
                            <p:stCondLst>
                              <p:cond delay="8800"/>
                            </p:stCondLst>
                            <p:childTnLst>
                              <p:par>
                                <p:cTn id="110" presetID="22" presetClass="entr" presetSubtype="8"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500"/>
                                        <p:tgtEl>
                                          <p:spTgt spid="25"/>
                                        </p:tgtEl>
                                      </p:cBhvr>
                                    </p:animEffect>
                                  </p:childTnLst>
                                </p:cTn>
                              </p:par>
                              <p:par>
                                <p:cTn id="113" presetID="2" presetClass="entr" presetSubtype="2" decel="100000"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1+#ppt_w/2"/>
                                          </p:val>
                                        </p:tav>
                                        <p:tav tm="100000">
                                          <p:val>
                                            <p:strVal val="#ppt_x"/>
                                          </p:val>
                                        </p:tav>
                                      </p:tavLst>
                                    </p:anim>
                                    <p:anim calcmode="lin" valueType="num">
                                      <p:cBhvr additive="base">
                                        <p:cTn id="116" dur="500" fill="hold"/>
                                        <p:tgtEl>
                                          <p:spTgt spid="44"/>
                                        </p:tgtEl>
                                        <p:attrNameLst>
                                          <p:attrName>ppt_y</p:attrName>
                                        </p:attrNameLst>
                                      </p:cBhvr>
                                      <p:tavLst>
                                        <p:tav tm="0">
                                          <p:val>
                                            <p:strVal val="#ppt_y"/>
                                          </p:val>
                                        </p:tav>
                                        <p:tav tm="100000">
                                          <p:val>
                                            <p:strVal val="#ppt_y"/>
                                          </p:val>
                                        </p:tav>
                                      </p:tavLst>
                                    </p:anim>
                                  </p:childTnLst>
                                </p:cTn>
                              </p:par>
                              <p:par>
                                <p:cTn id="117" presetID="2" presetClass="entr" presetSubtype="2" decel="10000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ppt_y"/>
                                          </p:val>
                                        </p:tav>
                                        <p:tav tm="100000">
                                          <p:val>
                                            <p:strVal val="#ppt_y"/>
                                          </p:val>
                                        </p:tav>
                                      </p:tavLst>
                                    </p:anim>
                                  </p:childTnLst>
                                </p:cTn>
                              </p:par>
                            </p:childTnLst>
                          </p:cTn>
                        </p:par>
                        <p:par>
                          <p:cTn id="121" fill="hold">
                            <p:stCondLst>
                              <p:cond delay="9300"/>
                            </p:stCondLst>
                            <p:childTnLst>
                              <p:par>
                                <p:cTn id="122" presetID="22" presetClass="entr" presetSubtype="1" fill="hold" grpId="0" nodeType="after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wipe(up)">
                                      <p:cBhvr>
                                        <p:cTn id="1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9" grpId="0" animBg="1"/>
      <p:bldP spid="2" grpId="0" animBg="1"/>
      <p:bldP spid="5" grpId="0" animBg="1"/>
      <p:bldP spid="6" grpId="0" animBg="1"/>
      <p:bldP spid="11" grpId="0" animBg="1"/>
      <p:bldP spid="12" grpId="0" animBg="1"/>
      <p:bldP spid="17" grpId="0" animBg="1"/>
      <p:bldP spid="18" grpId="0" animBg="1"/>
      <p:bldP spid="19" grpId="0" animBg="1"/>
      <p:bldP spid="20" grpId="0" animBg="1"/>
      <p:bldP spid="30" grpId="0">
        <p:tmplLst>
          <p:tmpl>
            <p:tnLst>
              <p:par>
                <p:cTn presetID="2" presetClass="entr" presetSubtype="2"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p:tmplLst>
          <p:tmpl>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p:tnLst>
              <p:par>
                <p:cTn presetID="2" presetClass="entr" presetSubtype="2"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2"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2"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2"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2" decel="10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6" grpId="0"/>
      <p:bldP spid="48" grpId="0"/>
      <p:bldP spid="49" grpId="0"/>
      <p:bldP spid="50"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 Step">
    <p:spTree>
      <p:nvGrpSpPr>
        <p:cNvPr id="1" name=""/>
        <p:cNvGrpSpPr/>
        <p:nvPr/>
      </p:nvGrpSpPr>
      <p:grpSpPr>
        <a:xfrm>
          <a:off x="0" y="0"/>
          <a:ext cx="0" cy="0"/>
          <a:chOff x="0" y="0"/>
          <a:chExt cx="0" cy="0"/>
        </a:xfrm>
      </p:grpSpPr>
      <p:cxnSp>
        <p:nvCxnSpPr>
          <p:cNvPr id="68" name="直線コネクタ 67"/>
          <p:cNvCxnSpPr/>
          <p:nvPr userDrawn="1"/>
        </p:nvCxnSpPr>
        <p:spPr>
          <a:xfrm>
            <a:off x="-135015" y="1003040"/>
            <a:ext cx="18594256" cy="766147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円/楕円 6"/>
          <p:cNvSpPr/>
          <p:nvPr userDrawn="1"/>
        </p:nvSpPr>
        <p:spPr>
          <a:xfrm>
            <a:off x="3876495" y="182561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4" name="円/楕円 63"/>
          <p:cNvSpPr/>
          <p:nvPr userDrawn="1"/>
        </p:nvSpPr>
        <p:spPr>
          <a:xfrm>
            <a:off x="443629" y="41797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円/楕円 62"/>
          <p:cNvSpPr/>
          <p:nvPr userDrawn="1"/>
        </p:nvSpPr>
        <p:spPr>
          <a:xfrm>
            <a:off x="3041432" y="749270"/>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 name="円/楕円 68"/>
          <p:cNvSpPr/>
          <p:nvPr userDrawn="1"/>
        </p:nvSpPr>
        <p:spPr>
          <a:xfrm>
            <a:off x="7341880" y="3253290"/>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 name="円/楕円 69"/>
          <p:cNvSpPr/>
          <p:nvPr userDrawn="1"/>
        </p:nvSpPr>
        <p:spPr>
          <a:xfrm>
            <a:off x="10839784" y="470593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円/楕円 70"/>
          <p:cNvSpPr/>
          <p:nvPr userDrawn="1"/>
        </p:nvSpPr>
        <p:spPr>
          <a:xfrm>
            <a:off x="14376272" y="608860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 name="円/楕円 71"/>
          <p:cNvSpPr/>
          <p:nvPr userDrawn="1"/>
        </p:nvSpPr>
        <p:spPr>
          <a:xfrm>
            <a:off x="6487910" y="217317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円/楕円 72"/>
          <p:cNvSpPr/>
          <p:nvPr userDrawn="1"/>
        </p:nvSpPr>
        <p:spPr>
          <a:xfrm>
            <a:off x="9953295" y="361333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円/楕円 73"/>
          <p:cNvSpPr/>
          <p:nvPr userDrawn="1"/>
        </p:nvSpPr>
        <p:spPr>
          <a:xfrm>
            <a:off x="13463686" y="5098495"/>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円/楕円 74"/>
          <p:cNvSpPr/>
          <p:nvPr userDrawn="1"/>
        </p:nvSpPr>
        <p:spPr>
          <a:xfrm>
            <a:off x="16974075" y="649365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テキスト プレースホルダー 11"/>
          <p:cNvSpPr>
            <a:spLocks noGrp="1"/>
          </p:cNvSpPr>
          <p:nvPr>
            <p:ph type="body" sz="quarter" idx="14" hasCustomPrompt="1"/>
          </p:nvPr>
        </p:nvSpPr>
        <p:spPr>
          <a:xfrm>
            <a:off x="586569" y="5418561"/>
            <a:ext cx="67576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78" name="テキスト プレースホルダー 11"/>
          <p:cNvSpPr>
            <a:spLocks noGrp="1"/>
          </p:cNvSpPr>
          <p:nvPr>
            <p:ph type="body" sz="quarter" idx="15" hasCustomPrompt="1"/>
          </p:nvPr>
        </p:nvSpPr>
        <p:spPr>
          <a:xfrm>
            <a:off x="620582" y="7676465"/>
            <a:ext cx="8792653" cy="169750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79" name="直線コネクタ 78"/>
          <p:cNvCxnSpPr/>
          <p:nvPr userDrawn="1"/>
        </p:nvCxnSpPr>
        <p:spPr>
          <a:xfrm flipH="1">
            <a:off x="7193" y="7631705"/>
            <a:ext cx="940604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直角三角形 81"/>
          <p:cNvSpPr/>
          <p:nvPr userDrawn="1"/>
        </p:nvSpPr>
        <p:spPr>
          <a:xfrm rot="14829042">
            <a:off x="-60390" y="-726067"/>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直角三角形 82"/>
          <p:cNvSpPr/>
          <p:nvPr userDrawn="1"/>
        </p:nvSpPr>
        <p:spPr>
          <a:xfrm rot="14829042">
            <a:off x="801897" y="-726067"/>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直角三角形 83"/>
          <p:cNvSpPr/>
          <p:nvPr userDrawn="1"/>
        </p:nvSpPr>
        <p:spPr>
          <a:xfrm rot="14829042">
            <a:off x="1596010" y="-726067"/>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直角三角形 84"/>
          <p:cNvSpPr/>
          <p:nvPr userDrawn="1"/>
        </p:nvSpPr>
        <p:spPr>
          <a:xfrm rot="14829042">
            <a:off x="2364596" y="-726068"/>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ボックス 85"/>
          <p:cNvSpPr txBox="1"/>
          <p:nvPr userDrawn="1"/>
        </p:nvSpPr>
        <p:spPr>
          <a:xfrm>
            <a:off x="3337561" y="951937"/>
            <a:ext cx="412292" cy="584775"/>
          </a:xfrm>
          <a:prstGeom prst="rect">
            <a:avLst/>
          </a:prstGeom>
          <a:noFill/>
        </p:spPr>
        <p:txBody>
          <a:bodyPr wrap="none" rtlCol="0">
            <a:spAutoFit/>
          </a:bodyPr>
          <a:lstStyle/>
          <a:p>
            <a:r>
              <a:rPr kumimoji="1" lang="en-US" altLang="ja-JP" dirty="0" smtClean="0">
                <a:solidFill>
                  <a:schemeClr val="bg1"/>
                </a:solidFill>
              </a:rPr>
              <a:t>1</a:t>
            </a:r>
            <a:endParaRPr kumimoji="1" lang="ja-JP" altLang="en-US" dirty="0">
              <a:solidFill>
                <a:schemeClr val="bg1"/>
              </a:solidFill>
            </a:endParaRPr>
          </a:p>
        </p:txBody>
      </p:sp>
      <p:sp>
        <p:nvSpPr>
          <p:cNvPr id="87" name="テキスト ボックス 86"/>
          <p:cNvSpPr txBox="1"/>
          <p:nvPr userDrawn="1"/>
        </p:nvSpPr>
        <p:spPr>
          <a:xfrm>
            <a:off x="6776819" y="2375838"/>
            <a:ext cx="412292" cy="584775"/>
          </a:xfrm>
          <a:prstGeom prst="rect">
            <a:avLst/>
          </a:prstGeom>
          <a:noFill/>
        </p:spPr>
        <p:txBody>
          <a:bodyPr wrap="none" rtlCol="0">
            <a:spAutoFit/>
          </a:bodyPr>
          <a:lstStyle/>
          <a:p>
            <a:r>
              <a:rPr kumimoji="1" lang="en-US" altLang="ja-JP" dirty="0" smtClean="0">
                <a:solidFill>
                  <a:schemeClr val="bg1"/>
                </a:solidFill>
              </a:rPr>
              <a:t>2</a:t>
            </a:r>
            <a:endParaRPr kumimoji="1" lang="ja-JP" altLang="en-US" dirty="0">
              <a:solidFill>
                <a:schemeClr val="bg1"/>
              </a:solidFill>
            </a:endParaRPr>
          </a:p>
        </p:txBody>
      </p:sp>
      <p:sp>
        <p:nvSpPr>
          <p:cNvPr id="88" name="テキスト ボックス 87"/>
          <p:cNvSpPr txBox="1"/>
          <p:nvPr userDrawn="1"/>
        </p:nvSpPr>
        <p:spPr>
          <a:xfrm>
            <a:off x="10242204" y="3815997"/>
            <a:ext cx="412292" cy="584775"/>
          </a:xfrm>
          <a:prstGeom prst="rect">
            <a:avLst/>
          </a:prstGeom>
          <a:noFill/>
        </p:spPr>
        <p:txBody>
          <a:bodyPr wrap="none" rtlCol="0">
            <a:spAutoFit/>
          </a:bodyPr>
          <a:lstStyle/>
          <a:p>
            <a:r>
              <a:rPr kumimoji="1" lang="en-US" altLang="ja-JP" dirty="0" smtClean="0">
                <a:solidFill>
                  <a:schemeClr val="bg1"/>
                </a:solidFill>
              </a:rPr>
              <a:t>3</a:t>
            </a:r>
            <a:endParaRPr kumimoji="1" lang="ja-JP" altLang="en-US" dirty="0">
              <a:solidFill>
                <a:schemeClr val="bg1"/>
              </a:solidFill>
            </a:endParaRPr>
          </a:p>
        </p:txBody>
      </p:sp>
      <p:sp>
        <p:nvSpPr>
          <p:cNvPr id="89" name="テキスト ボックス 88"/>
          <p:cNvSpPr txBox="1"/>
          <p:nvPr userDrawn="1"/>
        </p:nvSpPr>
        <p:spPr>
          <a:xfrm>
            <a:off x="13752595" y="5301162"/>
            <a:ext cx="412292" cy="584775"/>
          </a:xfrm>
          <a:prstGeom prst="rect">
            <a:avLst/>
          </a:prstGeom>
          <a:noFill/>
        </p:spPr>
        <p:txBody>
          <a:bodyPr wrap="none" rtlCol="0">
            <a:spAutoFit/>
          </a:bodyPr>
          <a:lstStyle/>
          <a:p>
            <a:r>
              <a:rPr kumimoji="1" lang="en-US" altLang="ja-JP" dirty="0" smtClean="0">
                <a:solidFill>
                  <a:schemeClr val="bg1"/>
                </a:solidFill>
              </a:rPr>
              <a:t>4</a:t>
            </a:r>
            <a:endParaRPr kumimoji="1" lang="ja-JP" altLang="en-US" dirty="0">
              <a:solidFill>
                <a:schemeClr val="bg1"/>
              </a:solidFill>
            </a:endParaRPr>
          </a:p>
        </p:txBody>
      </p:sp>
      <p:sp>
        <p:nvSpPr>
          <p:cNvPr id="90" name="テキスト ボックス 89"/>
          <p:cNvSpPr txBox="1"/>
          <p:nvPr userDrawn="1"/>
        </p:nvSpPr>
        <p:spPr>
          <a:xfrm>
            <a:off x="17262984" y="6696318"/>
            <a:ext cx="412292" cy="584775"/>
          </a:xfrm>
          <a:prstGeom prst="rect">
            <a:avLst/>
          </a:prstGeom>
          <a:noFill/>
        </p:spPr>
        <p:txBody>
          <a:bodyPr wrap="none" rtlCol="0">
            <a:spAutoFit/>
          </a:bodyPr>
          <a:lstStyle/>
          <a:p>
            <a:r>
              <a:rPr kumimoji="1" lang="en-US" altLang="ja-JP" dirty="0" smtClean="0">
                <a:solidFill>
                  <a:schemeClr val="bg1"/>
                </a:solidFill>
              </a:rPr>
              <a:t>5</a:t>
            </a:r>
            <a:endParaRPr kumimoji="1" lang="ja-JP" altLang="en-US" dirty="0">
              <a:solidFill>
                <a:schemeClr val="bg1"/>
              </a:solidFill>
            </a:endParaRPr>
          </a:p>
        </p:txBody>
      </p:sp>
      <p:sp>
        <p:nvSpPr>
          <p:cNvPr id="99" name="テキスト プレースホルダー 11"/>
          <p:cNvSpPr>
            <a:spLocks noGrp="1"/>
          </p:cNvSpPr>
          <p:nvPr>
            <p:ph type="body" sz="quarter" idx="30" hasCustomPrompt="1"/>
          </p:nvPr>
        </p:nvSpPr>
        <p:spPr>
          <a:xfrm>
            <a:off x="816155" y="82302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0" name="テキスト プレースホルダー 11"/>
          <p:cNvSpPr>
            <a:spLocks noGrp="1"/>
          </p:cNvSpPr>
          <p:nvPr>
            <p:ph type="body" sz="quarter" idx="31" hasCustomPrompt="1"/>
          </p:nvPr>
        </p:nvSpPr>
        <p:spPr>
          <a:xfrm>
            <a:off x="4265280" y="225421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1" name="テキスト プレースホルダー 11"/>
          <p:cNvSpPr>
            <a:spLocks noGrp="1"/>
          </p:cNvSpPr>
          <p:nvPr>
            <p:ph type="body" sz="quarter" idx="32" hasCustomPrompt="1"/>
          </p:nvPr>
        </p:nvSpPr>
        <p:spPr>
          <a:xfrm>
            <a:off x="7728018" y="369876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2" name="テキスト プレースホルダー 11"/>
          <p:cNvSpPr>
            <a:spLocks noGrp="1"/>
          </p:cNvSpPr>
          <p:nvPr>
            <p:ph type="body" sz="quarter" idx="33" hasCustomPrompt="1"/>
          </p:nvPr>
        </p:nvSpPr>
        <p:spPr>
          <a:xfrm>
            <a:off x="11228569" y="513453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3" name="テキスト プレースホルダー 11"/>
          <p:cNvSpPr>
            <a:spLocks noGrp="1"/>
          </p:cNvSpPr>
          <p:nvPr>
            <p:ph type="body" sz="quarter" idx="34" hasCustomPrompt="1"/>
          </p:nvPr>
        </p:nvSpPr>
        <p:spPr>
          <a:xfrm>
            <a:off x="14748798" y="6517199"/>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9845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78">
                                            <p:txEl>
                                              <p:pRg st="0" end="0"/>
                                            </p:txEl>
                                          </p:spTgt>
                                        </p:tgtEl>
                                        <p:attrNameLst>
                                          <p:attrName>style.visibility</p:attrName>
                                        </p:attrNameLst>
                                      </p:cBhvr>
                                      <p:to>
                                        <p:strVal val="visible"/>
                                      </p:to>
                                    </p:set>
                                    <p:anim calcmode="lin" valueType="num">
                                      <p:cBhvr additive="base">
                                        <p:cTn id="15" dur="500" fill="hold"/>
                                        <p:tgtEl>
                                          <p:spTgt spid="7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fade">
                                      <p:cBhvr>
                                        <p:cTn id="27" dur="500"/>
                                        <p:tgtEl>
                                          <p:spTgt spid="99">
                                            <p:txEl>
                                              <p:pRg st="0" end="0"/>
                                            </p:tx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 calcmode="lin" valueType="num">
                                      <p:cBhvr>
                                        <p:cTn id="32" dur="500" fill="hold"/>
                                        <p:tgtEl>
                                          <p:spTgt spid="63"/>
                                        </p:tgtEl>
                                        <p:attrNameLst>
                                          <p:attrName>style.rotation</p:attrName>
                                        </p:attrNameLst>
                                      </p:cBhvr>
                                      <p:tavLst>
                                        <p:tav tm="0">
                                          <p:val>
                                            <p:fltVal val="360"/>
                                          </p:val>
                                        </p:tav>
                                        <p:tav tm="100000">
                                          <p:val>
                                            <p:fltVal val="0"/>
                                          </p:val>
                                        </p:tav>
                                      </p:tavLst>
                                    </p:anim>
                                    <p:animEffect transition="in" filter="fade">
                                      <p:cBhvr>
                                        <p:cTn id="33" dur="500"/>
                                        <p:tgtEl>
                                          <p:spTgt spid="63"/>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fltVal val="0"/>
                                          </p:val>
                                        </p:tav>
                                        <p:tav tm="100000">
                                          <p:val>
                                            <p:strVal val="#ppt_w"/>
                                          </p:val>
                                        </p:tav>
                                      </p:tavLst>
                                    </p:anim>
                                    <p:anim calcmode="lin" valueType="num">
                                      <p:cBhvr>
                                        <p:cTn id="37" dur="500" fill="hold"/>
                                        <p:tgtEl>
                                          <p:spTgt spid="86"/>
                                        </p:tgtEl>
                                        <p:attrNameLst>
                                          <p:attrName>ppt_h</p:attrName>
                                        </p:attrNameLst>
                                      </p:cBhvr>
                                      <p:tavLst>
                                        <p:tav tm="0">
                                          <p:val>
                                            <p:fltVal val="0"/>
                                          </p:val>
                                        </p:tav>
                                        <p:tav tm="100000">
                                          <p:val>
                                            <p:strVal val="#ppt_h"/>
                                          </p:val>
                                        </p:tav>
                                      </p:tavLst>
                                    </p:anim>
                                    <p:anim calcmode="lin" valueType="num">
                                      <p:cBhvr>
                                        <p:cTn id="38" dur="500" fill="hold"/>
                                        <p:tgtEl>
                                          <p:spTgt spid="86"/>
                                        </p:tgtEl>
                                        <p:attrNameLst>
                                          <p:attrName>style.rotation</p:attrName>
                                        </p:attrNameLst>
                                      </p:cBhvr>
                                      <p:tavLst>
                                        <p:tav tm="0">
                                          <p:val>
                                            <p:fltVal val="360"/>
                                          </p:val>
                                        </p:tav>
                                        <p:tav tm="100000">
                                          <p:val>
                                            <p:fltVal val="0"/>
                                          </p:val>
                                        </p:tav>
                                      </p:tavLst>
                                    </p:anim>
                                    <p:animEffect transition="in" filter="fade">
                                      <p:cBhvr>
                                        <p:cTn id="39" dur="500"/>
                                        <p:tgtEl>
                                          <p:spTgt spid="86"/>
                                        </p:tgtEl>
                                      </p:cBhvr>
                                    </p:animEffect>
                                  </p:childTnLst>
                                </p:cTn>
                              </p:par>
                            </p:childTnLst>
                          </p:cTn>
                        </p:par>
                        <p:par>
                          <p:cTn id="40" fill="hold">
                            <p:stCondLst>
                              <p:cond delay="2000"/>
                            </p:stCondLst>
                            <p:childTnLst>
                              <p:par>
                                <p:cTn id="41" presetID="42" presetClass="path" presetSubtype="0" decel="100000" fill="hold" grpId="0" nodeType="afterEffect">
                                  <p:stCondLst>
                                    <p:cond delay="0"/>
                                  </p:stCondLst>
                                  <p:childTnLst>
                                    <p:animMotion origin="layout" path="M -0.10077 0.08735 L 0.18751 0.2966 " pathEditMode="fixed" rAng="0" ptsTypes="AA">
                                      <p:cBhvr>
                                        <p:cTn id="42" dur="500" fill="hold"/>
                                        <p:tgtEl>
                                          <p:spTgt spid="82"/>
                                        </p:tgtEl>
                                        <p:attrNameLst>
                                          <p:attrName>ppt_x</p:attrName>
                                          <p:attrName>ppt_y</p:attrName>
                                        </p:attrNameLst>
                                      </p:cBhvr>
                                      <p:rCtr x="14410" y="10463"/>
                                    </p:animMotion>
                                  </p:childTnLst>
                                </p:cTn>
                              </p:par>
                            </p:childTnLst>
                          </p:cTn>
                        </p:par>
                        <p:par>
                          <p:cTn id="43" fill="hold">
                            <p:stCondLst>
                              <p:cond delay="2500"/>
                            </p:stCondLst>
                            <p:childTnLst>
                              <p:par>
                                <p:cTn id="44" presetID="10" presetClass="entr" presetSubtype="0" fill="hold" grpId="0" nodeType="afterEffect">
                                  <p:stCondLst>
                                    <p:cond delay="250"/>
                                  </p:stCondLst>
                                  <p:childTnLst>
                                    <p:set>
                                      <p:cBhvr>
                                        <p:cTn id="45" dur="1" fill="hold">
                                          <p:stCondLst>
                                            <p:cond delay="0"/>
                                          </p:stCondLst>
                                        </p:cTn>
                                        <p:tgtEl>
                                          <p:spTgt spid="100">
                                            <p:txEl>
                                              <p:pRg st="0" end="0"/>
                                            </p:txEl>
                                          </p:spTgt>
                                        </p:tgtEl>
                                        <p:attrNameLst>
                                          <p:attrName>style.visibility</p:attrName>
                                        </p:attrNameLst>
                                      </p:cBhvr>
                                      <p:to>
                                        <p:strVal val="visible"/>
                                      </p:to>
                                    </p:set>
                                    <p:animEffect transition="in" filter="fade">
                                      <p:cBhvr>
                                        <p:cTn id="46" dur="500"/>
                                        <p:tgtEl>
                                          <p:spTgt spid="100">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49" presetClass="entr" presetSubtype="0" decel="100000" fill="hold" grpId="0" nodeType="withEffect">
                                  <p:stCondLst>
                                    <p:cond delay="250"/>
                                  </p:stCondLst>
                                  <p:childTnLst>
                                    <p:set>
                                      <p:cBhvr>
                                        <p:cTn id="51" dur="1" fill="hold">
                                          <p:stCondLst>
                                            <p:cond delay="0"/>
                                          </p:stCondLst>
                                        </p:cTn>
                                        <p:tgtEl>
                                          <p:spTgt spid="87"/>
                                        </p:tgtEl>
                                        <p:attrNameLst>
                                          <p:attrName>style.visibility</p:attrName>
                                        </p:attrNameLst>
                                      </p:cBhvr>
                                      <p:to>
                                        <p:strVal val="visible"/>
                                      </p:to>
                                    </p:set>
                                    <p:anim calcmode="lin" valueType="num">
                                      <p:cBhvr>
                                        <p:cTn id="52" dur="500" fill="hold"/>
                                        <p:tgtEl>
                                          <p:spTgt spid="87"/>
                                        </p:tgtEl>
                                        <p:attrNameLst>
                                          <p:attrName>ppt_w</p:attrName>
                                        </p:attrNameLst>
                                      </p:cBhvr>
                                      <p:tavLst>
                                        <p:tav tm="0">
                                          <p:val>
                                            <p:fltVal val="0"/>
                                          </p:val>
                                        </p:tav>
                                        <p:tav tm="100000">
                                          <p:val>
                                            <p:strVal val="#ppt_w"/>
                                          </p:val>
                                        </p:tav>
                                      </p:tavLst>
                                    </p:anim>
                                    <p:anim calcmode="lin" valueType="num">
                                      <p:cBhvr>
                                        <p:cTn id="53" dur="500" fill="hold"/>
                                        <p:tgtEl>
                                          <p:spTgt spid="87"/>
                                        </p:tgtEl>
                                        <p:attrNameLst>
                                          <p:attrName>ppt_h</p:attrName>
                                        </p:attrNameLst>
                                      </p:cBhvr>
                                      <p:tavLst>
                                        <p:tav tm="0">
                                          <p:val>
                                            <p:fltVal val="0"/>
                                          </p:val>
                                        </p:tav>
                                        <p:tav tm="100000">
                                          <p:val>
                                            <p:strVal val="#ppt_h"/>
                                          </p:val>
                                        </p:tav>
                                      </p:tavLst>
                                    </p:anim>
                                    <p:anim calcmode="lin" valueType="num">
                                      <p:cBhvr>
                                        <p:cTn id="54" dur="500" fill="hold"/>
                                        <p:tgtEl>
                                          <p:spTgt spid="87"/>
                                        </p:tgtEl>
                                        <p:attrNameLst>
                                          <p:attrName>style.rotation</p:attrName>
                                        </p:attrNameLst>
                                      </p:cBhvr>
                                      <p:tavLst>
                                        <p:tav tm="0">
                                          <p:val>
                                            <p:fltVal val="360"/>
                                          </p:val>
                                        </p:tav>
                                        <p:tav tm="100000">
                                          <p:val>
                                            <p:fltVal val="0"/>
                                          </p:val>
                                        </p:tav>
                                      </p:tavLst>
                                    </p:anim>
                                    <p:animEffect transition="in" filter="fade">
                                      <p:cBhvr>
                                        <p:cTn id="55" dur="500"/>
                                        <p:tgtEl>
                                          <p:spTgt spid="87"/>
                                        </p:tgtEl>
                                      </p:cBhvr>
                                    </p:animEffect>
                                  </p:childTnLst>
                                </p:cTn>
                              </p:par>
                              <p:par>
                                <p:cTn id="56" presetID="49" presetClass="entr" presetSubtype="0" decel="100000" fill="hold" grpId="0" nodeType="withEffect">
                                  <p:stCondLst>
                                    <p:cond delay="25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transition="in" filter="fade">
                                      <p:cBhvr>
                                        <p:cTn id="61" dur="500"/>
                                        <p:tgtEl>
                                          <p:spTgt spid="72"/>
                                        </p:tgtEl>
                                      </p:cBhvr>
                                    </p:animEffect>
                                  </p:childTnLst>
                                </p:cTn>
                              </p:par>
                            </p:childTnLst>
                          </p:cTn>
                        </p:par>
                        <p:par>
                          <p:cTn id="62" fill="hold">
                            <p:stCondLst>
                              <p:cond delay="3250"/>
                            </p:stCondLst>
                            <p:childTnLst>
                              <p:par>
                                <p:cTn id="63" presetID="42" presetClass="path" presetSubtype="0" decel="100000" fill="hold" grpId="0" nodeType="afterEffect">
                                  <p:stCondLst>
                                    <p:cond delay="0"/>
                                  </p:stCondLst>
                                  <p:childTnLst>
                                    <p:animMotion origin="layout" path="M -0.12578 0.10478 L 0.32908 0.43364 " pathEditMode="fixed" rAng="0" ptsTypes="AA">
                                      <p:cBhvr>
                                        <p:cTn id="64" dur="500" fill="hold"/>
                                        <p:tgtEl>
                                          <p:spTgt spid="83"/>
                                        </p:tgtEl>
                                        <p:attrNameLst>
                                          <p:attrName>ppt_x</p:attrName>
                                          <p:attrName>ppt_y</p:attrName>
                                        </p:attrNameLst>
                                      </p:cBhvr>
                                      <p:rCtr x="22743" y="16435"/>
                                    </p:animMotion>
                                  </p:childTnLst>
                                </p:cTn>
                              </p:par>
                            </p:childTnLst>
                          </p:cTn>
                        </p:par>
                        <p:par>
                          <p:cTn id="65" fill="hold">
                            <p:stCondLst>
                              <p:cond delay="3750"/>
                            </p:stCondLst>
                            <p:childTnLst>
                              <p:par>
                                <p:cTn id="66" presetID="10" presetClass="entr" presetSubtype="0" fill="hold" grpId="0" nodeType="afterEffect">
                                  <p:stCondLst>
                                    <p:cond delay="250"/>
                                  </p:stCondLst>
                                  <p:childTnLst>
                                    <p:set>
                                      <p:cBhvr>
                                        <p:cTn id="67" dur="1" fill="hold">
                                          <p:stCondLst>
                                            <p:cond delay="0"/>
                                          </p:stCondLst>
                                        </p:cTn>
                                        <p:tgtEl>
                                          <p:spTgt spid="101">
                                            <p:txEl>
                                              <p:pRg st="0" end="0"/>
                                            </p:txEl>
                                          </p:spTgt>
                                        </p:tgtEl>
                                        <p:attrNameLst>
                                          <p:attrName>style.visibility</p:attrName>
                                        </p:attrNameLst>
                                      </p:cBhvr>
                                      <p:to>
                                        <p:strVal val="visible"/>
                                      </p:to>
                                    </p:set>
                                    <p:animEffect transition="in" filter="fade">
                                      <p:cBhvr>
                                        <p:cTn id="68" dur="500"/>
                                        <p:tgtEl>
                                          <p:spTgt spid="101">
                                            <p:txEl>
                                              <p:pRg st="0" end="0"/>
                                            </p:txEl>
                                          </p:spTgt>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49" presetClass="entr" presetSubtype="0" decel="100000" fill="hold" grpId="0" nodeType="withEffect">
                                  <p:stCondLst>
                                    <p:cond delay="250"/>
                                  </p:stCondLst>
                                  <p:childTnLst>
                                    <p:set>
                                      <p:cBhvr>
                                        <p:cTn id="73" dur="1" fill="hold">
                                          <p:stCondLst>
                                            <p:cond delay="0"/>
                                          </p:stCondLst>
                                        </p:cTn>
                                        <p:tgtEl>
                                          <p:spTgt spid="73"/>
                                        </p:tgtEl>
                                        <p:attrNameLst>
                                          <p:attrName>style.visibility</p:attrName>
                                        </p:attrNameLst>
                                      </p:cBhvr>
                                      <p:to>
                                        <p:strVal val="visible"/>
                                      </p:to>
                                    </p:set>
                                    <p:anim calcmode="lin" valueType="num">
                                      <p:cBhvr>
                                        <p:cTn id="74" dur="500" fill="hold"/>
                                        <p:tgtEl>
                                          <p:spTgt spid="73"/>
                                        </p:tgtEl>
                                        <p:attrNameLst>
                                          <p:attrName>ppt_w</p:attrName>
                                        </p:attrNameLst>
                                      </p:cBhvr>
                                      <p:tavLst>
                                        <p:tav tm="0">
                                          <p:val>
                                            <p:fltVal val="0"/>
                                          </p:val>
                                        </p:tav>
                                        <p:tav tm="100000">
                                          <p:val>
                                            <p:strVal val="#ppt_w"/>
                                          </p:val>
                                        </p:tav>
                                      </p:tavLst>
                                    </p:anim>
                                    <p:anim calcmode="lin" valueType="num">
                                      <p:cBhvr>
                                        <p:cTn id="75" dur="500" fill="hold"/>
                                        <p:tgtEl>
                                          <p:spTgt spid="73"/>
                                        </p:tgtEl>
                                        <p:attrNameLst>
                                          <p:attrName>ppt_h</p:attrName>
                                        </p:attrNameLst>
                                      </p:cBhvr>
                                      <p:tavLst>
                                        <p:tav tm="0">
                                          <p:val>
                                            <p:fltVal val="0"/>
                                          </p:val>
                                        </p:tav>
                                        <p:tav tm="100000">
                                          <p:val>
                                            <p:strVal val="#ppt_h"/>
                                          </p:val>
                                        </p:tav>
                                      </p:tavLst>
                                    </p:anim>
                                    <p:anim calcmode="lin" valueType="num">
                                      <p:cBhvr>
                                        <p:cTn id="76" dur="500" fill="hold"/>
                                        <p:tgtEl>
                                          <p:spTgt spid="73"/>
                                        </p:tgtEl>
                                        <p:attrNameLst>
                                          <p:attrName>style.rotation</p:attrName>
                                        </p:attrNameLst>
                                      </p:cBhvr>
                                      <p:tavLst>
                                        <p:tav tm="0">
                                          <p:val>
                                            <p:fltVal val="360"/>
                                          </p:val>
                                        </p:tav>
                                        <p:tav tm="100000">
                                          <p:val>
                                            <p:fltVal val="0"/>
                                          </p:val>
                                        </p:tav>
                                      </p:tavLst>
                                    </p:anim>
                                    <p:animEffect transition="in" filter="fade">
                                      <p:cBhvr>
                                        <p:cTn id="77" dur="500"/>
                                        <p:tgtEl>
                                          <p:spTgt spid="73"/>
                                        </p:tgtEl>
                                      </p:cBhvr>
                                    </p:animEffect>
                                  </p:childTnLst>
                                </p:cTn>
                              </p:par>
                              <p:par>
                                <p:cTn id="78" presetID="49" presetClass="entr" presetSubtype="0" decel="100000" fill="hold" grpId="0" nodeType="withEffect">
                                  <p:stCondLst>
                                    <p:cond delay="250"/>
                                  </p:stCondLst>
                                  <p:childTnLst>
                                    <p:set>
                                      <p:cBhvr>
                                        <p:cTn id="79" dur="1" fill="hold">
                                          <p:stCondLst>
                                            <p:cond delay="0"/>
                                          </p:stCondLst>
                                        </p:cTn>
                                        <p:tgtEl>
                                          <p:spTgt spid="88"/>
                                        </p:tgtEl>
                                        <p:attrNameLst>
                                          <p:attrName>style.visibility</p:attrName>
                                        </p:attrNameLst>
                                      </p:cBhvr>
                                      <p:to>
                                        <p:strVal val="visible"/>
                                      </p:to>
                                    </p:set>
                                    <p:anim calcmode="lin" valueType="num">
                                      <p:cBhvr>
                                        <p:cTn id="80" dur="500" fill="hold"/>
                                        <p:tgtEl>
                                          <p:spTgt spid="88"/>
                                        </p:tgtEl>
                                        <p:attrNameLst>
                                          <p:attrName>ppt_w</p:attrName>
                                        </p:attrNameLst>
                                      </p:cBhvr>
                                      <p:tavLst>
                                        <p:tav tm="0">
                                          <p:val>
                                            <p:fltVal val="0"/>
                                          </p:val>
                                        </p:tav>
                                        <p:tav tm="100000">
                                          <p:val>
                                            <p:strVal val="#ppt_w"/>
                                          </p:val>
                                        </p:tav>
                                      </p:tavLst>
                                    </p:anim>
                                    <p:anim calcmode="lin" valueType="num">
                                      <p:cBhvr>
                                        <p:cTn id="81" dur="500" fill="hold"/>
                                        <p:tgtEl>
                                          <p:spTgt spid="88"/>
                                        </p:tgtEl>
                                        <p:attrNameLst>
                                          <p:attrName>ppt_h</p:attrName>
                                        </p:attrNameLst>
                                      </p:cBhvr>
                                      <p:tavLst>
                                        <p:tav tm="0">
                                          <p:val>
                                            <p:fltVal val="0"/>
                                          </p:val>
                                        </p:tav>
                                        <p:tav tm="100000">
                                          <p:val>
                                            <p:strVal val="#ppt_h"/>
                                          </p:val>
                                        </p:tav>
                                      </p:tavLst>
                                    </p:anim>
                                    <p:anim calcmode="lin" valueType="num">
                                      <p:cBhvr>
                                        <p:cTn id="82" dur="500" fill="hold"/>
                                        <p:tgtEl>
                                          <p:spTgt spid="88"/>
                                        </p:tgtEl>
                                        <p:attrNameLst>
                                          <p:attrName>style.rotation</p:attrName>
                                        </p:attrNameLst>
                                      </p:cBhvr>
                                      <p:tavLst>
                                        <p:tav tm="0">
                                          <p:val>
                                            <p:fltVal val="360"/>
                                          </p:val>
                                        </p:tav>
                                        <p:tav tm="100000">
                                          <p:val>
                                            <p:fltVal val="0"/>
                                          </p:val>
                                        </p:tav>
                                      </p:tavLst>
                                    </p:anim>
                                    <p:animEffect transition="in" filter="fade">
                                      <p:cBhvr>
                                        <p:cTn id="83" dur="500"/>
                                        <p:tgtEl>
                                          <p:spTgt spid="88"/>
                                        </p:tgtEl>
                                      </p:cBhvr>
                                    </p:animEffect>
                                  </p:childTnLst>
                                </p:cTn>
                              </p:par>
                            </p:childTnLst>
                          </p:cTn>
                        </p:par>
                        <p:par>
                          <p:cTn id="84" fill="hold">
                            <p:stCondLst>
                              <p:cond delay="4500"/>
                            </p:stCondLst>
                            <p:childTnLst>
                              <p:par>
                                <p:cTn id="85" presetID="42" presetClass="path" presetSubtype="0" decel="100000" fill="hold" grpId="0" nodeType="afterEffect">
                                  <p:stCondLst>
                                    <p:cond delay="0"/>
                                  </p:stCondLst>
                                  <p:childTnLst>
                                    <p:animMotion origin="layout" path="M -0.14948 0.1179 L 0.47517 0.57361 " pathEditMode="fixed" rAng="0" ptsTypes="AA">
                                      <p:cBhvr>
                                        <p:cTn id="86" dur="500" fill="hold"/>
                                        <p:tgtEl>
                                          <p:spTgt spid="84"/>
                                        </p:tgtEl>
                                        <p:attrNameLst>
                                          <p:attrName>ppt_x</p:attrName>
                                          <p:attrName>ppt_y</p:attrName>
                                        </p:attrNameLst>
                                      </p:cBhvr>
                                      <p:rCtr x="31233" y="22778"/>
                                    </p:animMotion>
                                  </p:childTnLst>
                                </p:cTn>
                              </p:par>
                            </p:childTnLst>
                          </p:cTn>
                        </p:par>
                        <p:par>
                          <p:cTn id="87" fill="hold">
                            <p:stCondLst>
                              <p:cond delay="5000"/>
                            </p:stCondLst>
                            <p:childTnLst>
                              <p:par>
                                <p:cTn id="88" presetID="10" presetClass="entr" presetSubtype="0" fill="hold" grpId="0" nodeType="afterEffect">
                                  <p:stCondLst>
                                    <p:cond delay="250"/>
                                  </p:stCondLst>
                                  <p:childTnLst>
                                    <p:set>
                                      <p:cBhvr>
                                        <p:cTn id="89" dur="1" fill="hold">
                                          <p:stCondLst>
                                            <p:cond delay="0"/>
                                          </p:stCondLst>
                                        </p:cTn>
                                        <p:tgtEl>
                                          <p:spTgt spid="102">
                                            <p:txEl>
                                              <p:pRg st="0" end="0"/>
                                            </p:txEl>
                                          </p:spTgt>
                                        </p:tgtEl>
                                        <p:attrNameLst>
                                          <p:attrName>style.visibility</p:attrName>
                                        </p:attrNameLst>
                                      </p:cBhvr>
                                      <p:to>
                                        <p:strVal val="visible"/>
                                      </p:to>
                                    </p:set>
                                    <p:animEffect transition="in" filter="fade">
                                      <p:cBhvr>
                                        <p:cTn id="90" dur="500"/>
                                        <p:tgtEl>
                                          <p:spTgt spid="102">
                                            <p:txEl>
                                              <p:pRg st="0" end="0"/>
                                            </p:txEl>
                                          </p:spTgt>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par>
                                <p:cTn id="94" presetID="49" presetClass="entr" presetSubtype="0" decel="100000" fill="hold" grpId="0" nodeType="withEffect">
                                  <p:stCondLst>
                                    <p:cond delay="250"/>
                                  </p:stCondLst>
                                  <p:childTnLst>
                                    <p:set>
                                      <p:cBhvr>
                                        <p:cTn id="95" dur="1" fill="hold">
                                          <p:stCondLst>
                                            <p:cond delay="0"/>
                                          </p:stCondLst>
                                        </p:cTn>
                                        <p:tgtEl>
                                          <p:spTgt spid="74"/>
                                        </p:tgtEl>
                                        <p:attrNameLst>
                                          <p:attrName>style.visibility</p:attrName>
                                        </p:attrNameLst>
                                      </p:cBhvr>
                                      <p:to>
                                        <p:strVal val="visible"/>
                                      </p:to>
                                    </p:set>
                                    <p:anim calcmode="lin" valueType="num">
                                      <p:cBhvr>
                                        <p:cTn id="96" dur="500" fill="hold"/>
                                        <p:tgtEl>
                                          <p:spTgt spid="74"/>
                                        </p:tgtEl>
                                        <p:attrNameLst>
                                          <p:attrName>ppt_w</p:attrName>
                                        </p:attrNameLst>
                                      </p:cBhvr>
                                      <p:tavLst>
                                        <p:tav tm="0">
                                          <p:val>
                                            <p:fltVal val="0"/>
                                          </p:val>
                                        </p:tav>
                                        <p:tav tm="100000">
                                          <p:val>
                                            <p:strVal val="#ppt_w"/>
                                          </p:val>
                                        </p:tav>
                                      </p:tavLst>
                                    </p:anim>
                                    <p:anim calcmode="lin" valueType="num">
                                      <p:cBhvr>
                                        <p:cTn id="97" dur="500" fill="hold"/>
                                        <p:tgtEl>
                                          <p:spTgt spid="74"/>
                                        </p:tgtEl>
                                        <p:attrNameLst>
                                          <p:attrName>ppt_h</p:attrName>
                                        </p:attrNameLst>
                                      </p:cBhvr>
                                      <p:tavLst>
                                        <p:tav tm="0">
                                          <p:val>
                                            <p:fltVal val="0"/>
                                          </p:val>
                                        </p:tav>
                                        <p:tav tm="100000">
                                          <p:val>
                                            <p:strVal val="#ppt_h"/>
                                          </p:val>
                                        </p:tav>
                                      </p:tavLst>
                                    </p:anim>
                                    <p:anim calcmode="lin" valueType="num">
                                      <p:cBhvr>
                                        <p:cTn id="98" dur="500" fill="hold"/>
                                        <p:tgtEl>
                                          <p:spTgt spid="74"/>
                                        </p:tgtEl>
                                        <p:attrNameLst>
                                          <p:attrName>style.rotation</p:attrName>
                                        </p:attrNameLst>
                                      </p:cBhvr>
                                      <p:tavLst>
                                        <p:tav tm="0">
                                          <p:val>
                                            <p:fltVal val="360"/>
                                          </p:val>
                                        </p:tav>
                                        <p:tav tm="100000">
                                          <p:val>
                                            <p:fltVal val="0"/>
                                          </p:val>
                                        </p:tav>
                                      </p:tavLst>
                                    </p:anim>
                                    <p:animEffect transition="in" filter="fade">
                                      <p:cBhvr>
                                        <p:cTn id="99" dur="500"/>
                                        <p:tgtEl>
                                          <p:spTgt spid="74"/>
                                        </p:tgtEl>
                                      </p:cBhvr>
                                    </p:animEffect>
                                  </p:childTnLst>
                                </p:cTn>
                              </p:par>
                              <p:par>
                                <p:cTn id="100" presetID="49" presetClass="entr" presetSubtype="0" decel="100000" fill="hold" grpId="0" nodeType="withEffect">
                                  <p:stCondLst>
                                    <p:cond delay="250"/>
                                  </p:stCondLst>
                                  <p:childTnLst>
                                    <p:set>
                                      <p:cBhvr>
                                        <p:cTn id="101" dur="1" fill="hold">
                                          <p:stCondLst>
                                            <p:cond delay="0"/>
                                          </p:stCondLst>
                                        </p:cTn>
                                        <p:tgtEl>
                                          <p:spTgt spid="89"/>
                                        </p:tgtEl>
                                        <p:attrNameLst>
                                          <p:attrName>style.visibility</p:attrName>
                                        </p:attrNameLst>
                                      </p:cBhvr>
                                      <p:to>
                                        <p:strVal val="visible"/>
                                      </p:to>
                                    </p:set>
                                    <p:anim calcmode="lin" valueType="num">
                                      <p:cBhvr>
                                        <p:cTn id="102" dur="500" fill="hold"/>
                                        <p:tgtEl>
                                          <p:spTgt spid="89"/>
                                        </p:tgtEl>
                                        <p:attrNameLst>
                                          <p:attrName>ppt_w</p:attrName>
                                        </p:attrNameLst>
                                      </p:cBhvr>
                                      <p:tavLst>
                                        <p:tav tm="0">
                                          <p:val>
                                            <p:fltVal val="0"/>
                                          </p:val>
                                        </p:tav>
                                        <p:tav tm="100000">
                                          <p:val>
                                            <p:strVal val="#ppt_w"/>
                                          </p:val>
                                        </p:tav>
                                      </p:tavLst>
                                    </p:anim>
                                    <p:anim calcmode="lin" valueType="num">
                                      <p:cBhvr>
                                        <p:cTn id="103" dur="500" fill="hold"/>
                                        <p:tgtEl>
                                          <p:spTgt spid="89"/>
                                        </p:tgtEl>
                                        <p:attrNameLst>
                                          <p:attrName>ppt_h</p:attrName>
                                        </p:attrNameLst>
                                      </p:cBhvr>
                                      <p:tavLst>
                                        <p:tav tm="0">
                                          <p:val>
                                            <p:fltVal val="0"/>
                                          </p:val>
                                        </p:tav>
                                        <p:tav tm="100000">
                                          <p:val>
                                            <p:strVal val="#ppt_h"/>
                                          </p:val>
                                        </p:tav>
                                      </p:tavLst>
                                    </p:anim>
                                    <p:anim calcmode="lin" valueType="num">
                                      <p:cBhvr>
                                        <p:cTn id="104" dur="500" fill="hold"/>
                                        <p:tgtEl>
                                          <p:spTgt spid="89"/>
                                        </p:tgtEl>
                                        <p:attrNameLst>
                                          <p:attrName>style.rotation</p:attrName>
                                        </p:attrNameLst>
                                      </p:cBhvr>
                                      <p:tavLst>
                                        <p:tav tm="0">
                                          <p:val>
                                            <p:fltVal val="360"/>
                                          </p:val>
                                        </p:tav>
                                        <p:tav tm="100000">
                                          <p:val>
                                            <p:fltVal val="0"/>
                                          </p:val>
                                        </p:tav>
                                      </p:tavLst>
                                    </p:anim>
                                    <p:animEffect transition="in" filter="fade">
                                      <p:cBhvr>
                                        <p:cTn id="105" dur="500"/>
                                        <p:tgtEl>
                                          <p:spTgt spid="89"/>
                                        </p:tgtEl>
                                      </p:cBhvr>
                                    </p:animEffect>
                                  </p:childTnLst>
                                </p:cTn>
                              </p:par>
                            </p:childTnLst>
                          </p:cTn>
                        </p:par>
                        <p:par>
                          <p:cTn id="106" fill="hold">
                            <p:stCondLst>
                              <p:cond delay="5750"/>
                            </p:stCondLst>
                            <p:childTnLst>
                              <p:par>
                                <p:cTn id="107" presetID="42" presetClass="path" presetSubtype="0" decel="100000" fill="hold" grpId="0" nodeType="afterEffect">
                                  <p:stCondLst>
                                    <p:cond delay="0"/>
                                  </p:stCondLst>
                                  <p:childTnLst>
                                    <p:animMotion origin="layout" path="M -0.16945 0.13549 L 0.625 0.71358 " pathEditMode="fixed" rAng="0" ptsTypes="AA">
                                      <p:cBhvr>
                                        <p:cTn id="108" dur="500" fill="hold"/>
                                        <p:tgtEl>
                                          <p:spTgt spid="85"/>
                                        </p:tgtEl>
                                        <p:attrNameLst>
                                          <p:attrName>ppt_x</p:attrName>
                                          <p:attrName>ppt_y</p:attrName>
                                        </p:attrNameLst>
                                      </p:cBhvr>
                                      <p:rCtr x="39722" y="28904"/>
                                    </p:animMotion>
                                  </p:childTnLst>
                                </p:cTn>
                              </p:par>
                            </p:childTnLst>
                          </p:cTn>
                        </p:par>
                        <p:par>
                          <p:cTn id="109" fill="hold">
                            <p:stCondLst>
                              <p:cond delay="6250"/>
                            </p:stCondLst>
                            <p:childTnLst>
                              <p:par>
                                <p:cTn id="110" presetID="10" presetClass="entr" presetSubtype="0" fill="hold" grpId="0" nodeType="afterEffect">
                                  <p:stCondLst>
                                    <p:cond delay="250"/>
                                  </p:stCondLst>
                                  <p:childTnLst>
                                    <p:set>
                                      <p:cBhvr>
                                        <p:cTn id="111" dur="1" fill="hold">
                                          <p:stCondLst>
                                            <p:cond delay="0"/>
                                          </p:stCondLst>
                                        </p:cTn>
                                        <p:tgtEl>
                                          <p:spTgt spid="71"/>
                                        </p:tgtEl>
                                        <p:attrNameLst>
                                          <p:attrName>style.visibility</p:attrName>
                                        </p:attrNameLst>
                                      </p:cBhvr>
                                      <p:to>
                                        <p:strVal val="visible"/>
                                      </p:to>
                                    </p:set>
                                    <p:animEffect transition="in" filter="fade">
                                      <p:cBhvr>
                                        <p:cTn id="112" dur="500"/>
                                        <p:tgtEl>
                                          <p:spTgt spid="71"/>
                                        </p:tgtEl>
                                      </p:cBhvr>
                                    </p:animEffect>
                                  </p:childTnLst>
                                </p:cTn>
                              </p:par>
                              <p:par>
                                <p:cTn id="113" presetID="10" presetClass="entr" presetSubtype="0" fill="hold" grpId="0" nodeType="withEffect">
                                  <p:stCondLst>
                                    <p:cond delay="250"/>
                                  </p:stCondLst>
                                  <p:childTnLst>
                                    <p:set>
                                      <p:cBhvr>
                                        <p:cTn id="114" dur="1" fill="hold">
                                          <p:stCondLst>
                                            <p:cond delay="0"/>
                                          </p:stCondLst>
                                        </p:cTn>
                                        <p:tgtEl>
                                          <p:spTgt spid="103">
                                            <p:txEl>
                                              <p:pRg st="0" end="0"/>
                                            </p:txEl>
                                          </p:spTgt>
                                        </p:tgtEl>
                                        <p:attrNameLst>
                                          <p:attrName>style.visibility</p:attrName>
                                        </p:attrNameLst>
                                      </p:cBhvr>
                                      <p:to>
                                        <p:strVal val="visible"/>
                                      </p:to>
                                    </p:set>
                                    <p:animEffect transition="in" filter="fade">
                                      <p:cBhvr>
                                        <p:cTn id="115" dur="500"/>
                                        <p:tgtEl>
                                          <p:spTgt spid="103">
                                            <p:txEl>
                                              <p:pRg st="0" end="0"/>
                                            </p:txEl>
                                          </p:spTgt>
                                        </p:tgtEl>
                                      </p:cBhvr>
                                    </p:animEffect>
                                  </p:childTnLst>
                                </p:cTn>
                              </p:par>
                              <p:par>
                                <p:cTn id="116" presetID="49" presetClass="entr" presetSubtype="0" decel="100000" fill="hold" grpId="0" nodeType="withEffect">
                                  <p:stCondLst>
                                    <p:cond delay="25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 calcmode="lin" valueType="num">
                                      <p:cBhvr>
                                        <p:cTn id="120" dur="500" fill="hold"/>
                                        <p:tgtEl>
                                          <p:spTgt spid="75"/>
                                        </p:tgtEl>
                                        <p:attrNameLst>
                                          <p:attrName>style.rotation</p:attrName>
                                        </p:attrNameLst>
                                      </p:cBhvr>
                                      <p:tavLst>
                                        <p:tav tm="0">
                                          <p:val>
                                            <p:fltVal val="360"/>
                                          </p:val>
                                        </p:tav>
                                        <p:tav tm="100000">
                                          <p:val>
                                            <p:fltVal val="0"/>
                                          </p:val>
                                        </p:tav>
                                      </p:tavLst>
                                    </p:anim>
                                    <p:animEffect transition="in" filter="fade">
                                      <p:cBhvr>
                                        <p:cTn id="121" dur="500"/>
                                        <p:tgtEl>
                                          <p:spTgt spid="75"/>
                                        </p:tgtEl>
                                      </p:cBhvr>
                                    </p:animEffect>
                                  </p:childTnLst>
                                </p:cTn>
                              </p:par>
                              <p:par>
                                <p:cTn id="122" presetID="49" presetClass="entr" presetSubtype="0" decel="100000" fill="hold" grpId="0" nodeType="withEffect">
                                  <p:stCondLst>
                                    <p:cond delay="250"/>
                                  </p:stCondLst>
                                  <p:childTnLst>
                                    <p:set>
                                      <p:cBhvr>
                                        <p:cTn id="123" dur="1" fill="hold">
                                          <p:stCondLst>
                                            <p:cond delay="0"/>
                                          </p:stCondLst>
                                        </p:cTn>
                                        <p:tgtEl>
                                          <p:spTgt spid="90"/>
                                        </p:tgtEl>
                                        <p:attrNameLst>
                                          <p:attrName>style.visibility</p:attrName>
                                        </p:attrNameLst>
                                      </p:cBhvr>
                                      <p:to>
                                        <p:strVal val="visible"/>
                                      </p:to>
                                    </p:set>
                                    <p:anim calcmode="lin" valueType="num">
                                      <p:cBhvr>
                                        <p:cTn id="124" dur="500" fill="hold"/>
                                        <p:tgtEl>
                                          <p:spTgt spid="90"/>
                                        </p:tgtEl>
                                        <p:attrNameLst>
                                          <p:attrName>ppt_w</p:attrName>
                                        </p:attrNameLst>
                                      </p:cBhvr>
                                      <p:tavLst>
                                        <p:tav tm="0">
                                          <p:val>
                                            <p:fltVal val="0"/>
                                          </p:val>
                                        </p:tav>
                                        <p:tav tm="100000">
                                          <p:val>
                                            <p:strVal val="#ppt_w"/>
                                          </p:val>
                                        </p:tav>
                                      </p:tavLst>
                                    </p:anim>
                                    <p:anim calcmode="lin" valueType="num">
                                      <p:cBhvr>
                                        <p:cTn id="125" dur="500" fill="hold"/>
                                        <p:tgtEl>
                                          <p:spTgt spid="90"/>
                                        </p:tgtEl>
                                        <p:attrNameLst>
                                          <p:attrName>ppt_h</p:attrName>
                                        </p:attrNameLst>
                                      </p:cBhvr>
                                      <p:tavLst>
                                        <p:tav tm="0">
                                          <p:val>
                                            <p:fltVal val="0"/>
                                          </p:val>
                                        </p:tav>
                                        <p:tav tm="100000">
                                          <p:val>
                                            <p:strVal val="#ppt_h"/>
                                          </p:val>
                                        </p:tav>
                                      </p:tavLst>
                                    </p:anim>
                                    <p:anim calcmode="lin" valueType="num">
                                      <p:cBhvr>
                                        <p:cTn id="126" dur="500" fill="hold"/>
                                        <p:tgtEl>
                                          <p:spTgt spid="90"/>
                                        </p:tgtEl>
                                        <p:attrNameLst>
                                          <p:attrName>style.rotation</p:attrName>
                                        </p:attrNameLst>
                                      </p:cBhvr>
                                      <p:tavLst>
                                        <p:tav tm="0">
                                          <p:val>
                                            <p:fltVal val="360"/>
                                          </p:val>
                                        </p:tav>
                                        <p:tav tm="100000">
                                          <p:val>
                                            <p:fltVal val="0"/>
                                          </p:val>
                                        </p:tav>
                                      </p:tavLst>
                                    </p:anim>
                                    <p:animEffect transition="in" filter="fade">
                                      <p:cBhvr>
                                        <p:cTn id="1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4" grpId="0" animBg="1"/>
      <p:bldP spid="63" grpId="0" animBg="1"/>
      <p:bldP spid="69" grpId="0" animBg="1"/>
      <p:bldP spid="70" grpId="0" animBg="1"/>
      <p:bldP spid="71" grpId="0" animBg="1"/>
      <p:bldP spid="72" grpId="0" animBg="1"/>
      <p:bldP spid="73" grpId="0" animBg="1"/>
      <p:bldP spid="74" grpId="0" animBg="1"/>
      <p:bldP spid="75" grpId="0" animBg="1"/>
      <p:bldP spid="77" grpId="0" build="p">
        <p:tmplLst>
          <p:tmpl lvl="1">
            <p:tnLst>
              <p:par>
                <p:cTn presetID="2" presetClass="entr" presetSubtype="8" decel="10000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0-#ppt_w/2"/>
                          </p:val>
                        </p:tav>
                        <p:tav tm="100000">
                          <p:val>
                            <p:strVal val="#ppt_x"/>
                          </p:val>
                        </p:tav>
                      </p:tavLst>
                    </p:anim>
                    <p:anim calcmode="lin" valueType="num">
                      <p:cBhvr additive="base">
                        <p:cTn dur="500" fill="hold"/>
                        <p:tgtEl>
                          <p:spTgt spid="77"/>
                        </p:tgtEl>
                        <p:attrNameLst>
                          <p:attrName>ppt_y</p:attrName>
                        </p:attrNameLst>
                      </p:cBhvr>
                      <p:tavLst>
                        <p:tav tm="0">
                          <p:val>
                            <p:strVal val="#ppt_y"/>
                          </p:val>
                        </p:tav>
                        <p:tav tm="100000">
                          <p:val>
                            <p:strVal val="#ppt_y"/>
                          </p:val>
                        </p:tav>
                      </p:tavLst>
                    </p:anim>
                  </p:childTnLst>
                </p:cTn>
              </p:par>
            </p:tnLst>
          </p:tmpl>
        </p:tmplLst>
      </p:bldP>
      <p:bldP spid="78" grpId="0" build="p">
        <p:tmplLst>
          <p:tmpl lvl="1">
            <p:tnLst>
              <p:par>
                <p:cTn presetID="2" presetClass="entr" presetSubtype="8" decel="10000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0-#ppt_w/2"/>
                          </p:val>
                        </p:tav>
                        <p:tav tm="100000">
                          <p:val>
                            <p:strVal val="#ppt_x"/>
                          </p:val>
                        </p:tav>
                      </p:tavLst>
                    </p:anim>
                    <p:anim calcmode="lin" valueType="num">
                      <p:cBhvr additive="base">
                        <p:cTn dur="500" fill="hold"/>
                        <p:tgtEl>
                          <p:spTgt spid="78"/>
                        </p:tgtEl>
                        <p:attrNameLst>
                          <p:attrName>ppt_y</p:attrName>
                        </p:attrNameLst>
                      </p:cBhvr>
                      <p:tavLst>
                        <p:tav tm="0">
                          <p:val>
                            <p:strVal val="#ppt_y"/>
                          </p:val>
                        </p:tav>
                        <p:tav tm="100000">
                          <p:val>
                            <p:strVal val="#ppt_y"/>
                          </p:val>
                        </p:tav>
                      </p:tavLst>
                    </p:anim>
                  </p:childTnLst>
                </p:cTn>
              </p:par>
            </p:tnLst>
          </p:tmpl>
        </p:tmplLst>
      </p:bldP>
      <p:bldP spid="82" grpId="0" animBg="1"/>
      <p:bldP spid="83" grpId="0" animBg="1"/>
      <p:bldP spid="84" grpId="0" animBg="1"/>
      <p:bldP spid="85" grpId="0" animBg="1"/>
      <p:bldP spid="86" grpId="0"/>
      <p:bldP spid="87" grpId="0"/>
      <p:bldP spid="88" grpId="0"/>
      <p:bldP spid="89" grpId="0"/>
      <p:bldP spid="90" grpId="0"/>
      <p:bldP spid="99" grpId="0" build="p">
        <p:tmplLst>
          <p:tmpl lvl="1">
            <p:tnLst>
              <p:par>
                <p:cTn presetID="10" presetClass="entr" presetSubtype="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build="p">
        <p:tmplLst>
          <p:tmpl lvl="1">
            <p:tnLst>
              <p:par>
                <p:cTn presetID="10" presetClass="entr" presetSubtype="0" fill="hold" nodeType="afterEffect">
                  <p:stCondLst>
                    <p:cond delay="25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afterEffect">
                  <p:stCondLst>
                    <p:cond delay="25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afterEffect">
                  <p:stCondLst>
                    <p:cond delay="25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03" grpId="0" build="p">
        <p:tmplLst>
          <p:tmpl lvl="1">
            <p:tnLst>
              <p:par>
                <p:cTn presetID="10" presetClass="entr" presetSubtype="0" fill="hold" nodeType="withEffect">
                  <p:stCondLst>
                    <p:cond delay="25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41" name="平行四辺形 40"/>
          <p:cNvSpPr/>
          <p:nvPr userDrawn="1"/>
        </p:nvSpPr>
        <p:spPr>
          <a:xfrm flipH="1">
            <a:off x="5569508" y="4810212"/>
            <a:ext cx="10992880" cy="1528805"/>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平行四辺形 39"/>
          <p:cNvSpPr/>
          <p:nvPr userDrawn="1"/>
        </p:nvSpPr>
        <p:spPr>
          <a:xfrm flipH="1">
            <a:off x="4527421" y="2791941"/>
            <a:ext cx="10992880" cy="1545282"/>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平行四辺形 38"/>
          <p:cNvSpPr/>
          <p:nvPr userDrawn="1"/>
        </p:nvSpPr>
        <p:spPr>
          <a:xfrm flipH="1">
            <a:off x="3460621" y="786028"/>
            <a:ext cx="10992880" cy="1549400"/>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2806700" y="0"/>
            <a:ext cx="4330700" cy="7645400"/>
          </a:xfrm>
          <a:prstGeom prst="parallelogram">
            <a:avLst>
              <a:gd name="adj" fmla="val 92507"/>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図プレースホルダー 21"/>
          <p:cNvSpPr>
            <a:spLocks noGrp="1"/>
          </p:cNvSpPr>
          <p:nvPr>
            <p:ph type="pic" sz="quarter" idx="12" hasCustomPrompt="1"/>
          </p:nvPr>
        </p:nvSpPr>
        <p:spPr>
          <a:xfrm>
            <a:off x="791263" y="659441"/>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9" name="直線コネクタ 8"/>
          <p:cNvCxnSpPr/>
          <p:nvPr userDrawn="1"/>
        </p:nvCxnSpPr>
        <p:spPr>
          <a:xfrm flipH="1">
            <a:off x="7129650" y="7631705"/>
            <a:ext cx="1115676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図プレースホルダー 21"/>
          <p:cNvSpPr>
            <a:spLocks noGrp="1"/>
          </p:cNvSpPr>
          <p:nvPr>
            <p:ph type="pic" sz="quarter" idx="13" hasCustomPrompt="1"/>
          </p:nvPr>
        </p:nvSpPr>
        <p:spPr>
          <a:xfrm>
            <a:off x="1827501" y="2662163"/>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24" name="図プレースホルダー 21"/>
          <p:cNvSpPr>
            <a:spLocks noGrp="1"/>
          </p:cNvSpPr>
          <p:nvPr>
            <p:ph type="pic" sz="quarter" idx="14" hasCustomPrompt="1"/>
          </p:nvPr>
        </p:nvSpPr>
        <p:spPr>
          <a:xfrm>
            <a:off x="2883835" y="4664886"/>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27" name="テキスト プレースホルダー 11"/>
          <p:cNvSpPr>
            <a:spLocks noGrp="1"/>
          </p:cNvSpPr>
          <p:nvPr>
            <p:ph type="body" sz="quarter" idx="15" hasCustomPrompt="1"/>
          </p:nvPr>
        </p:nvSpPr>
        <p:spPr>
          <a:xfrm>
            <a:off x="7252996" y="6535716"/>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16" hasCustomPrompt="1"/>
          </p:nvPr>
        </p:nvSpPr>
        <p:spPr>
          <a:xfrm>
            <a:off x="7252996" y="7761288"/>
            <a:ext cx="10081120" cy="1519734"/>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dirty="0" smtClean="0"/>
              <a:t>Text Here</a:t>
            </a:r>
          </a:p>
          <a:p>
            <a:pPr lvl="0"/>
            <a:endParaRPr lang="en-US" altLang="ja-JP" dirty="0" smtClean="0"/>
          </a:p>
        </p:txBody>
      </p:sp>
      <p:sp>
        <p:nvSpPr>
          <p:cNvPr id="31" name="テキスト プレースホルダー 11"/>
          <p:cNvSpPr>
            <a:spLocks noGrp="1"/>
          </p:cNvSpPr>
          <p:nvPr>
            <p:ph type="body" sz="quarter" idx="32" hasCustomPrompt="1"/>
          </p:nvPr>
        </p:nvSpPr>
        <p:spPr>
          <a:xfrm>
            <a:off x="4233238" y="872448"/>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32" name="テキスト プレースホルダー 11"/>
          <p:cNvSpPr>
            <a:spLocks noGrp="1"/>
          </p:cNvSpPr>
          <p:nvPr>
            <p:ph type="body" sz="quarter" idx="33" hasCustomPrompt="1"/>
          </p:nvPr>
        </p:nvSpPr>
        <p:spPr>
          <a:xfrm>
            <a:off x="5285045" y="2852669"/>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33" name="テキスト プレースホルダー 11"/>
          <p:cNvSpPr>
            <a:spLocks noGrp="1"/>
          </p:cNvSpPr>
          <p:nvPr>
            <p:ph type="body" sz="quarter" idx="34" hasCustomPrompt="1"/>
          </p:nvPr>
        </p:nvSpPr>
        <p:spPr>
          <a:xfrm>
            <a:off x="6348473" y="4877894"/>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14432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150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2750"/>
                            </p:stCondLst>
                            <p:childTnLst>
                              <p:par>
                                <p:cTn id="31" presetID="10" presetClass="entr" presetSubtype="0" fill="hold" grpId="0" nodeType="afterEffect">
                                  <p:stCondLst>
                                    <p:cond delay="25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4000"/>
                            </p:stCondLst>
                            <p:childTnLst>
                              <p:par>
                                <p:cTn id="42" presetID="2" presetClass="entr" presetSubtype="2" decel="100000" fill="hold" grpId="0" nodeType="afterEffect">
                                  <p:stCondLst>
                                    <p:cond delay="250"/>
                                  </p:stCondLst>
                                  <p:iterate type="wd">
                                    <p:tmPct val="10000"/>
                                  </p:iterate>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2" presetClass="entr" presetSubtype="8" fill="hold" nodeType="withEffect">
                                  <p:stCondLst>
                                    <p:cond delay="25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 presetClass="entr" presetSubtype="2" decel="100000" fill="hold" grpId="0" nodeType="withEffect">
                                  <p:stCondLst>
                                    <p:cond delay="25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39" grpId="0" animBg="1"/>
      <p:bldP spid="34" grpId="0" animBg="1"/>
      <p:bldP spid="22" grpId="0"/>
      <p:bldP spid="23" grpId="0"/>
      <p:bldP spid="24" grpId="0"/>
      <p:bldP spid="27" grpId="0">
        <p:tmplLst>
          <p:tmpl>
            <p:tnLst>
              <p:par>
                <p:cTn presetID="2" presetClass="entr" presetSubtype="2" decel="100000" fill="hold" nodeType="afterEffect">
                  <p:stCondLst>
                    <p:cond delay="2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Image and 3 Icons">
    <p:spTree>
      <p:nvGrpSpPr>
        <p:cNvPr id="1" name=""/>
        <p:cNvGrpSpPr/>
        <p:nvPr/>
      </p:nvGrpSpPr>
      <p:grpSpPr>
        <a:xfrm>
          <a:off x="0" y="0"/>
          <a:ext cx="0" cy="0"/>
          <a:chOff x="0" y="0"/>
          <a:chExt cx="0" cy="0"/>
        </a:xfrm>
      </p:grpSpPr>
      <p:sp>
        <p:nvSpPr>
          <p:cNvPr id="9" name="正方形/長方形 8"/>
          <p:cNvSpPr/>
          <p:nvPr userDrawn="1"/>
        </p:nvSpPr>
        <p:spPr>
          <a:xfrm>
            <a:off x="0" y="6313630"/>
            <a:ext cx="18286413" cy="3973369"/>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図プレースホルダー 6"/>
          <p:cNvSpPr>
            <a:spLocks noGrp="1"/>
          </p:cNvSpPr>
          <p:nvPr>
            <p:ph type="pic" sz="quarter" idx="10" hasCustomPrompt="1"/>
          </p:nvPr>
        </p:nvSpPr>
        <p:spPr>
          <a:xfrm>
            <a:off x="0" y="0"/>
            <a:ext cx="18286413" cy="6313630"/>
          </a:xfrm>
        </p:spPr>
        <p:txBody>
          <a:bodyPr/>
          <a:lstStyle>
            <a:lvl1pPr>
              <a:defRPr baseline="0"/>
            </a:lvl1pPr>
          </a:lstStyle>
          <a:p>
            <a:r>
              <a:rPr kumimoji="1" lang="en-US" altLang="ja-JP" dirty="0" smtClean="0"/>
              <a:t>Add an image</a:t>
            </a:r>
            <a:endParaRPr kumimoji="1" lang="ja-JP" altLang="en-US" dirty="0"/>
          </a:p>
        </p:txBody>
      </p:sp>
      <p:sp>
        <p:nvSpPr>
          <p:cNvPr id="14" name="テキスト プレースホルダー 4"/>
          <p:cNvSpPr>
            <a:spLocks noGrp="1"/>
          </p:cNvSpPr>
          <p:nvPr>
            <p:ph type="body" sz="quarter" idx="25" hasCustomPrompt="1"/>
          </p:nvPr>
        </p:nvSpPr>
        <p:spPr>
          <a:xfrm>
            <a:off x="7994650" y="5162424"/>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smtClean="0"/>
              <a:t> </a:t>
            </a:r>
            <a:endParaRPr kumimoji="1" lang="ja-JP" altLang="en-US" dirty="0"/>
          </a:p>
        </p:txBody>
      </p:sp>
      <p:sp>
        <p:nvSpPr>
          <p:cNvPr id="15" name="図プレースホルダー 2"/>
          <p:cNvSpPr>
            <a:spLocks noGrp="1"/>
          </p:cNvSpPr>
          <p:nvPr>
            <p:ph type="pic" sz="quarter" idx="26" hasCustomPrompt="1"/>
          </p:nvPr>
        </p:nvSpPr>
        <p:spPr>
          <a:xfrm>
            <a:off x="8579850" y="5747489"/>
            <a:ext cx="1125125" cy="1125125"/>
          </a:xfrm>
        </p:spPr>
        <p:txBody>
          <a:bodyPr/>
          <a:lstStyle>
            <a:lvl1pPr>
              <a:defRPr/>
            </a:lvl1pPr>
          </a:lstStyle>
          <a:p>
            <a:r>
              <a:rPr kumimoji="1" lang="en-US" altLang="ja-JP" dirty="0" smtClean="0"/>
              <a:t>ICON</a:t>
            </a:r>
            <a:endParaRPr kumimoji="1" lang="ja-JP" altLang="en-US" dirty="0"/>
          </a:p>
        </p:txBody>
      </p:sp>
      <p:sp>
        <p:nvSpPr>
          <p:cNvPr id="16" name="テキスト プレースホルダー 11"/>
          <p:cNvSpPr>
            <a:spLocks noGrp="1"/>
          </p:cNvSpPr>
          <p:nvPr>
            <p:ph type="body" sz="quarter" idx="27" hasCustomPrompt="1"/>
          </p:nvPr>
        </p:nvSpPr>
        <p:spPr>
          <a:xfrm>
            <a:off x="6737980" y="814409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8" hasCustomPrompt="1"/>
          </p:nvPr>
        </p:nvSpPr>
        <p:spPr>
          <a:xfrm>
            <a:off x="6737980" y="756466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18" name="テキスト プレースホルダー 4"/>
          <p:cNvSpPr>
            <a:spLocks noGrp="1"/>
          </p:cNvSpPr>
          <p:nvPr>
            <p:ph type="body" sz="quarter" idx="29" hasCustomPrompt="1"/>
          </p:nvPr>
        </p:nvSpPr>
        <p:spPr>
          <a:xfrm>
            <a:off x="2707491" y="5160640"/>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smtClean="0"/>
              <a:t> </a:t>
            </a:r>
            <a:endParaRPr kumimoji="1" lang="ja-JP" altLang="en-US" dirty="0"/>
          </a:p>
        </p:txBody>
      </p:sp>
      <p:sp>
        <p:nvSpPr>
          <p:cNvPr id="19" name="図プレースホルダー 2"/>
          <p:cNvSpPr>
            <a:spLocks noGrp="1"/>
          </p:cNvSpPr>
          <p:nvPr>
            <p:ph type="pic" sz="quarter" idx="30" hasCustomPrompt="1"/>
          </p:nvPr>
        </p:nvSpPr>
        <p:spPr>
          <a:xfrm>
            <a:off x="3292691" y="5745705"/>
            <a:ext cx="1125125" cy="1125125"/>
          </a:xfrm>
        </p:spPr>
        <p:txBody>
          <a:bodyPr/>
          <a:lstStyle>
            <a:lvl1pPr>
              <a:defRPr/>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1" hasCustomPrompt="1"/>
          </p:nvPr>
        </p:nvSpPr>
        <p:spPr>
          <a:xfrm>
            <a:off x="1450821" y="8142315"/>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2" hasCustomPrompt="1"/>
          </p:nvPr>
        </p:nvSpPr>
        <p:spPr>
          <a:xfrm>
            <a:off x="1450821" y="7562884"/>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22" name="テキスト プレースホルダー 4"/>
          <p:cNvSpPr>
            <a:spLocks noGrp="1"/>
          </p:cNvSpPr>
          <p:nvPr>
            <p:ph type="body" sz="quarter" idx="33" hasCustomPrompt="1"/>
          </p:nvPr>
        </p:nvSpPr>
        <p:spPr>
          <a:xfrm>
            <a:off x="13286867" y="5157754"/>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smtClean="0"/>
              <a:t> </a:t>
            </a:r>
            <a:endParaRPr kumimoji="1" lang="ja-JP" altLang="en-US" dirty="0"/>
          </a:p>
        </p:txBody>
      </p:sp>
      <p:sp>
        <p:nvSpPr>
          <p:cNvPr id="23" name="図プレースホルダー 2"/>
          <p:cNvSpPr>
            <a:spLocks noGrp="1"/>
          </p:cNvSpPr>
          <p:nvPr>
            <p:ph type="pic" sz="quarter" idx="34" hasCustomPrompt="1"/>
          </p:nvPr>
        </p:nvSpPr>
        <p:spPr>
          <a:xfrm>
            <a:off x="13872067" y="5742819"/>
            <a:ext cx="1125125" cy="1125125"/>
          </a:xfrm>
        </p:spPr>
        <p:txBody>
          <a:bodyPr/>
          <a:lstStyle>
            <a:lvl1pPr>
              <a:defRPr/>
            </a:lvl1pPr>
          </a:lstStyle>
          <a:p>
            <a:r>
              <a:rPr kumimoji="1" lang="en-US" altLang="ja-JP" dirty="0" smtClean="0"/>
              <a:t>ICON</a:t>
            </a:r>
            <a:endParaRPr kumimoji="1" lang="ja-JP" altLang="en-US" dirty="0"/>
          </a:p>
        </p:txBody>
      </p:sp>
      <p:sp>
        <p:nvSpPr>
          <p:cNvPr id="24" name="テキスト プレースホルダー 11"/>
          <p:cNvSpPr>
            <a:spLocks noGrp="1"/>
          </p:cNvSpPr>
          <p:nvPr>
            <p:ph type="body" sz="quarter" idx="35" hasCustomPrompt="1"/>
          </p:nvPr>
        </p:nvSpPr>
        <p:spPr>
          <a:xfrm>
            <a:off x="12030197" y="813942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6" hasCustomPrompt="1"/>
          </p:nvPr>
        </p:nvSpPr>
        <p:spPr>
          <a:xfrm>
            <a:off x="12030197" y="755999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6911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8">
                                            <p:bg/>
                                          </p:spTgt>
                                        </p:tgtEl>
                                        <p:attrNameLst>
                                          <p:attrName>style.visibility</p:attrName>
                                        </p:attrNameLst>
                                      </p:cBhvr>
                                      <p:to>
                                        <p:strVal val="visible"/>
                                      </p:to>
                                    </p:set>
                                    <p:animEffect transition="in" filter="wipe(up)">
                                      <p:cBhvr>
                                        <p:cTn id="14" dur="500"/>
                                        <p:tgtEl>
                                          <p:spTgt spid="18">
                                            <p:bg/>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up)">
                                      <p:cBhvr>
                                        <p:cTn id="17" dur="500"/>
                                        <p:tgtEl>
                                          <p:spTgt spid="18">
                                            <p:txEl>
                                              <p:pRg st="0" end="0"/>
                                            </p:txEl>
                                          </p:spTgt>
                                        </p:tgtEl>
                                      </p:cBhvr>
                                    </p:animEffect>
                                  </p:childTnLst>
                                </p:cTn>
                              </p:par>
                            </p:childTnLst>
                          </p:cTn>
                        </p:par>
                        <p:par>
                          <p:cTn id="18" fill="hold">
                            <p:stCondLst>
                              <p:cond delay="1000"/>
                            </p:stCondLst>
                            <p:childTnLst>
                              <p:par>
                                <p:cTn id="19" presetID="2" presetClass="entr" presetSubtype="4" decel="100000" fill="hold" grpId="0" nodeType="after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1" fill="hold" grpId="0" nodeType="withEffect">
                                  <p:stCondLst>
                                    <p:cond delay="250"/>
                                  </p:stCondLst>
                                  <p:childTnLst>
                                    <p:set>
                                      <p:cBhvr>
                                        <p:cTn id="32" dur="1" fill="hold">
                                          <p:stCondLst>
                                            <p:cond delay="0"/>
                                          </p:stCondLst>
                                        </p:cTn>
                                        <p:tgtEl>
                                          <p:spTgt spid="14">
                                            <p:bg/>
                                          </p:spTgt>
                                        </p:tgtEl>
                                        <p:attrNameLst>
                                          <p:attrName>style.visibility</p:attrName>
                                        </p:attrNameLst>
                                      </p:cBhvr>
                                      <p:to>
                                        <p:strVal val="visible"/>
                                      </p:to>
                                    </p:set>
                                    <p:animEffect transition="in" filter="wipe(up)">
                                      <p:cBhvr>
                                        <p:cTn id="33" dur="500"/>
                                        <p:tgtEl>
                                          <p:spTgt spid="14">
                                            <p:bg/>
                                          </p:spTgt>
                                        </p:tgtEl>
                                      </p:cBhvr>
                                    </p:animEffect>
                                  </p:childTnLst>
                                </p:cTn>
                              </p:par>
                              <p:par>
                                <p:cTn id="34" presetID="22" presetClass="entr" presetSubtype="1" fill="hold" grpId="0" nodeType="withEffect">
                                  <p:stCondLst>
                                    <p:cond delay="25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up)">
                                      <p:cBhvr>
                                        <p:cTn id="36" dur="500"/>
                                        <p:tgtEl>
                                          <p:spTgt spid="14">
                                            <p:txEl>
                                              <p:pRg st="0" end="0"/>
                                            </p:txEl>
                                          </p:spTgt>
                                        </p:tgtEl>
                                      </p:cBhvr>
                                    </p:animEffect>
                                  </p:childTnLst>
                                </p:cTn>
                              </p:par>
                            </p:childTnLst>
                          </p:cTn>
                        </p:par>
                        <p:par>
                          <p:cTn id="37" fill="hold">
                            <p:stCondLst>
                              <p:cond delay="2250"/>
                            </p:stCondLst>
                            <p:childTnLst>
                              <p:par>
                                <p:cTn id="38" presetID="2" presetClass="entr" presetSubtype="4" decel="100000" fill="hold" grpId="0" nodeType="after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2" presetClass="entr" presetSubtype="1" fill="hold" grpId="0" nodeType="afterEffect">
                                  <p:stCondLst>
                                    <p:cond delay="25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par>
                                <p:cTn id="50" presetID="22" presetClass="entr" presetSubtype="1" fill="hold" grpId="0" nodeType="withEffect">
                                  <p:stCondLst>
                                    <p:cond delay="250"/>
                                  </p:stCondLst>
                                  <p:childTnLst>
                                    <p:set>
                                      <p:cBhvr>
                                        <p:cTn id="51" dur="1" fill="hold">
                                          <p:stCondLst>
                                            <p:cond delay="0"/>
                                          </p:stCondLst>
                                        </p:cTn>
                                        <p:tgtEl>
                                          <p:spTgt spid="22">
                                            <p:bg/>
                                          </p:spTgt>
                                        </p:tgtEl>
                                        <p:attrNameLst>
                                          <p:attrName>style.visibility</p:attrName>
                                        </p:attrNameLst>
                                      </p:cBhvr>
                                      <p:to>
                                        <p:strVal val="visible"/>
                                      </p:to>
                                    </p:set>
                                    <p:animEffect transition="in" filter="wipe(up)">
                                      <p:cBhvr>
                                        <p:cTn id="52" dur="500"/>
                                        <p:tgtEl>
                                          <p:spTgt spid="22">
                                            <p:bg/>
                                          </p:spTgt>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wipe(up)">
                                      <p:cBhvr>
                                        <p:cTn id="55" dur="500"/>
                                        <p:tgtEl>
                                          <p:spTgt spid="22">
                                            <p:txEl>
                                              <p:pRg st="0" end="0"/>
                                            </p:txEl>
                                          </p:spTgt>
                                        </p:tgtEl>
                                      </p:cBhvr>
                                    </p:animEffect>
                                  </p:childTnLst>
                                </p:cTn>
                              </p:par>
                            </p:childTnLst>
                          </p:cTn>
                        </p:par>
                        <p:par>
                          <p:cTn id="56" fill="hold">
                            <p:stCondLst>
                              <p:cond delay="3500"/>
                            </p:stCondLst>
                            <p:childTnLst>
                              <p:par>
                                <p:cTn id="57" presetID="2" presetClass="entr" presetSubtype="4" decel="100000" fill="hold" grpId="0" nodeType="afterEffect">
                                  <p:stCondLst>
                                    <p:cond delay="0"/>
                                  </p:stCondLst>
                                  <p:childTnLst>
                                    <p:set>
                                      <p:cBhvr>
                                        <p:cTn id="58" dur="1" fill="hold">
                                          <p:stCondLst>
                                            <p:cond delay="0"/>
                                          </p:stCondLst>
                                        </p:cTn>
                                        <p:tgtEl>
                                          <p:spTgt spid="25">
                                            <p:txEl>
                                              <p:pRg st="0" end="0"/>
                                            </p:txEl>
                                          </p:spTgt>
                                        </p:tgtEl>
                                        <p:attrNameLst>
                                          <p:attrName>style.visibility</p:attrName>
                                        </p:attrNameLst>
                                      </p:cBhvr>
                                      <p:to>
                                        <p:strVal val="visible"/>
                                      </p:to>
                                    </p:set>
                                    <p:anim calcmode="lin" valueType="num">
                                      <p:cBhvr additive="base">
                                        <p:cTn id="5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 calcmode="lin" valueType="num">
                                      <p:cBhvr additive="base">
                                        <p:cTn id="6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build="p" animBg="1">
        <p:tmplLst>
          <p:tmpl>
            <p:tnLst>
              <p:par>
                <p:cTn presetID="22" presetClass="entr" presetSubtype="1"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animBg="1">
        <p:tmplLst>
          <p:tmpl>
            <p:tnLst>
              <p:par>
                <p:cTn presetID="2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animBg="1">
        <p:tmplLst>
          <p:tmpl>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p:bldP spid="24" grpId="0" build="p">
        <p:tmplLst>
          <p:tmpl lvl="1">
            <p:tnLst>
              <p:par>
                <p:cTn presetID="2" presetClass="entr" presetSubtype="4"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cxnSp>
        <p:nvCxnSpPr>
          <p:cNvPr id="25" name="直線コネクタ 24"/>
          <p:cNvCxnSpPr/>
          <p:nvPr userDrawn="1"/>
        </p:nvCxnSpPr>
        <p:spPr>
          <a:xfrm flipH="1">
            <a:off x="0" y="2414064"/>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1348" y="951470"/>
            <a:ext cx="3894306" cy="7956932"/>
          </a:xfrm>
          <a:prstGeom prst="rect">
            <a:avLst/>
          </a:prstGeom>
        </p:spPr>
      </p:pic>
      <p:sp>
        <p:nvSpPr>
          <p:cNvPr id="24" name="図プレースホルダー 23"/>
          <p:cNvSpPr>
            <a:spLocks noGrp="1"/>
          </p:cNvSpPr>
          <p:nvPr>
            <p:ph type="pic" sz="quarter" idx="12" hasCustomPrompt="1"/>
          </p:nvPr>
        </p:nvSpPr>
        <p:spPr>
          <a:xfrm>
            <a:off x="2280575" y="1976438"/>
            <a:ext cx="3335852" cy="5956300"/>
          </a:xfrm>
        </p:spPr>
        <p:txBody>
          <a:bodyPr/>
          <a:lstStyle>
            <a:lvl1pPr>
              <a:defRPr/>
            </a:lvl1pPr>
          </a:lstStyle>
          <a:p>
            <a:r>
              <a:rPr kumimoji="1" lang="en-US" altLang="ja-JP" dirty="0" smtClean="0"/>
              <a:t>Add an image</a:t>
            </a:r>
            <a:endParaRPr kumimoji="1" lang="ja-JP" altLang="en-US" dirty="0"/>
          </a:p>
        </p:txBody>
      </p:sp>
      <p:sp>
        <p:nvSpPr>
          <p:cNvPr id="26" name="テキスト プレースホルダー 11"/>
          <p:cNvSpPr>
            <a:spLocks noGrp="1"/>
          </p:cNvSpPr>
          <p:nvPr>
            <p:ph type="body" sz="quarter" idx="15" hasCustomPrompt="1"/>
          </p:nvPr>
        </p:nvSpPr>
        <p:spPr>
          <a:xfrm>
            <a:off x="6142789" y="1318075"/>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16" hasCustomPrompt="1"/>
          </p:nvPr>
        </p:nvSpPr>
        <p:spPr>
          <a:xfrm>
            <a:off x="6787588" y="3273388"/>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17" hasCustomPrompt="1"/>
          </p:nvPr>
        </p:nvSpPr>
        <p:spPr>
          <a:xfrm>
            <a:off x="6787588" y="2693958"/>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18" hasCustomPrompt="1"/>
          </p:nvPr>
        </p:nvSpPr>
        <p:spPr>
          <a:xfrm>
            <a:off x="6787588" y="5266996"/>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19" hasCustomPrompt="1"/>
          </p:nvPr>
        </p:nvSpPr>
        <p:spPr>
          <a:xfrm>
            <a:off x="6787588" y="4687566"/>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0" hasCustomPrompt="1"/>
          </p:nvPr>
        </p:nvSpPr>
        <p:spPr>
          <a:xfrm>
            <a:off x="6787588" y="7303740"/>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1" hasCustomPrompt="1"/>
          </p:nvPr>
        </p:nvSpPr>
        <p:spPr>
          <a:xfrm>
            <a:off x="6787588" y="6724310"/>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8" name="ホームベース 27"/>
          <p:cNvSpPr/>
          <p:nvPr userDrawn="1"/>
        </p:nvSpPr>
        <p:spPr>
          <a:xfrm>
            <a:off x="6307891" y="2890043"/>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ホームベース 30"/>
          <p:cNvSpPr/>
          <p:nvPr userDrawn="1"/>
        </p:nvSpPr>
        <p:spPr>
          <a:xfrm>
            <a:off x="6307891" y="4883651"/>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ホームベース 33"/>
          <p:cNvSpPr/>
          <p:nvPr userDrawn="1"/>
        </p:nvSpPr>
        <p:spPr>
          <a:xfrm>
            <a:off x="6307891" y="69203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806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2" fill="hold" nodeType="afterEffect">
                                  <p:stCondLst>
                                    <p:cond delay="25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par>
                          <p:cTn id="15" fill="hold">
                            <p:stCondLst>
                              <p:cond delay="1250"/>
                            </p:stCondLst>
                            <p:childTnLst>
                              <p:par>
                                <p:cTn id="16" presetID="2" presetClass="entr" presetSubtype="2" decel="100000" fill="hold" grpId="0" nodeType="afterEffect">
                                  <p:stCondLst>
                                    <p:cond delay="0"/>
                                  </p:stCondLst>
                                  <p:iterate type="wd">
                                    <p:tmPct val="10000"/>
                                  </p:iterate>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1800"/>
                            </p:stCondLst>
                            <p:childTnLst>
                              <p:par>
                                <p:cTn id="21" presetID="2" presetClass="entr" presetSubtype="8"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300"/>
                            </p:stCondLst>
                            <p:childTnLst>
                              <p:par>
                                <p:cTn id="34" presetID="2" presetClass="entr" presetSubtype="8" decel="100000" fill="hold" grpId="0" nodeType="after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1+#ppt_w/2"/>
                                          </p:val>
                                        </p:tav>
                                        <p:tav tm="100000">
                                          <p:val>
                                            <p:strVal val="#ppt_x"/>
                                          </p:val>
                                        </p:tav>
                                      </p:tavLst>
                                    </p:anim>
                                    <p:anim calcmode="lin" valueType="num">
                                      <p:cBhvr additive="base">
                                        <p:cTn id="45" dur="500" fill="hold"/>
                                        <p:tgtEl>
                                          <p:spTgt spid="33"/>
                                        </p:tgtEl>
                                        <p:attrNameLst>
                                          <p:attrName>ppt_y</p:attrName>
                                        </p:attrNameLst>
                                      </p:cBhvr>
                                      <p:tavLst>
                                        <p:tav tm="0">
                                          <p:val>
                                            <p:strVal val="#ppt_y"/>
                                          </p:val>
                                        </p:tav>
                                        <p:tav tm="100000">
                                          <p:val>
                                            <p:strVal val="#ppt_y"/>
                                          </p:val>
                                        </p:tav>
                                      </p:tavLst>
                                    </p:anim>
                                  </p:childTnLst>
                                </p:cTn>
                              </p:par>
                            </p:childTnLst>
                          </p:cTn>
                        </p:par>
                        <p:par>
                          <p:cTn id="46" fill="hold">
                            <p:stCondLst>
                              <p:cond delay="3300"/>
                            </p:stCondLst>
                            <p:childTnLst>
                              <p:par>
                                <p:cTn id="47" presetID="2" presetClass="entr" presetSubtype="8" decel="100000" fill="hold" grpId="0" nodeType="afterEffect">
                                  <p:stCondLst>
                                    <p:cond delay="5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5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1+#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5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9" grpId="0">
        <p:tmplLst>
          <p:tmpl>
            <p:tnLst>
              <p:par>
                <p:cTn presetID="2" presetClass="entr" presetSubtype="2"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p:tmplLst>
          <p:tmpl>
            <p:tnLst>
              <p:par>
                <p:cTn presetID="2" presetClass="entr" presetSubtype="2"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2" grpId="0">
        <p:tmplLst>
          <p:tmpl>
            <p:tnLst>
              <p:par>
                <p:cTn presetID="2" presetClass="entr" presetSubtype="2"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tmplLst>
          <p:tmpl>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p:tnLst>
              <p:par>
                <p:cTn presetID="2" presetClass="entr" presetSubtype="2" decel="10000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28" grpId="0" animBg="1"/>
      <p:bldP spid="31" grpId="0" animBg="1"/>
      <p:bldP spid="34"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2" name="正方形/長方形 1"/>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1348" y="951470"/>
            <a:ext cx="3894306" cy="7956932"/>
          </a:xfrm>
          <a:prstGeom prst="rect">
            <a:avLst/>
          </a:prstGeom>
        </p:spPr>
      </p:pic>
      <p:sp>
        <p:nvSpPr>
          <p:cNvPr id="24" name="図プレースホルダー 23"/>
          <p:cNvSpPr>
            <a:spLocks noGrp="1"/>
          </p:cNvSpPr>
          <p:nvPr>
            <p:ph type="pic" sz="quarter" idx="12" hasCustomPrompt="1"/>
          </p:nvPr>
        </p:nvSpPr>
        <p:spPr>
          <a:xfrm>
            <a:off x="2280575" y="1976438"/>
            <a:ext cx="3335852" cy="5956300"/>
          </a:xfrm>
        </p:spPr>
        <p:txBody>
          <a:bodyPr/>
          <a:lstStyle>
            <a:lvl1pPr>
              <a:defRPr/>
            </a:lvl1pPr>
          </a:lstStyle>
          <a:p>
            <a:r>
              <a:rPr kumimoji="1" lang="en-US" altLang="ja-JP" dirty="0" smtClean="0"/>
              <a:t>Add an image</a:t>
            </a:r>
            <a:endParaRPr kumimoji="1" lang="ja-JP" altLang="en-US" dirty="0"/>
          </a:p>
        </p:txBody>
      </p:sp>
      <p:sp>
        <p:nvSpPr>
          <p:cNvPr id="26" name="テキスト プレースホルダー 11"/>
          <p:cNvSpPr>
            <a:spLocks noGrp="1"/>
          </p:cNvSpPr>
          <p:nvPr>
            <p:ph type="body" sz="quarter" idx="15" hasCustomPrompt="1"/>
          </p:nvPr>
        </p:nvSpPr>
        <p:spPr>
          <a:xfrm>
            <a:off x="6142789" y="5413530"/>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0" hasCustomPrompt="1"/>
          </p:nvPr>
        </p:nvSpPr>
        <p:spPr>
          <a:xfrm>
            <a:off x="6172876" y="6763679"/>
            <a:ext cx="10891210" cy="202522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70285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000"/>
                            </p:stCondLst>
                            <p:childTnLst>
                              <p:par>
                                <p:cTn id="16" presetID="2" presetClass="entr" presetSubtype="2" decel="10000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6" grpId="0">
        <p:tmplLst>
          <p:tmpl>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obile 3">
    <p:spTree>
      <p:nvGrpSpPr>
        <p:cNvPr id="1" name=""/>
        <p:cNvGrpSpPr/>
        <p:nvPr/>
      </p:nvGrpSpPr>
      <p:grpSpPr>
        <a:xfrm>
          <a:off x="0" y="0"/>
          <a:ext cx="0" cy="0"/>
          <a:chOff x="0" y="0"/>
          <a:chExt cx="0" cy="0"/>
        </a:xfrm>
      </p:grpSpPr>
      <p:sp>
        <p:nvSpPr>
          <p:cNvPr id="11" name="平行四辺形 10"/>
          <p:cNvSpPr/>
          <p:nvPr userDrawn="1"/>
        </p:nvSpPr>
        <p:spPr>
          <a:xfrm>
            <a:off x="511092" y="6268625"/>
            <a:ext cx="8685965"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a:off x="293200" y="6268625"/>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平行四辺形 4"/>
          <p:cNvSpPr/>
          <p:nvPr userDrawn="1"/>
        </p:nvSpPr>
        <p:spPr>
          <a:xfrm>
            <a:off x="1906247" y="2083160"/>
            <a:ext cx="6660739"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a:off x="1696178" y="2083160"/>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平行四辺形 9"/>
          <p:cNvSpPr/>
          <p:nvPr userDrawn="1"/>
        </p:nvSpPr>
        <p:spPr>
          <a:xfrm>
            <a:off x="1186167" y="4175893"/>
            <a:ext cx="7650850"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平行四辺形 7"/>
          <p:cNvSpPr/>
          <p:nvPr userDrawn="1"/>
        </p:nvSpPr>
        <p:spPr>
          <a:xfrm>
            <a:off x="976098" y="4175892"/>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2" name="直線コネクタ 11"/>
          <p:cNvCxnSpPr/>
          <p:nvPr userDrawn="1"/>
        </p:nvCxnSpPr>
        <p:spPr>
          <a:xfrm flipH="1">
            <a:off x="9006996" y="4773424"/>
            <a:ext cx="927941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115" y="951470"/>
            <a:ext cx="3894306" cy="7956932"/>
          </a:xfrm>
          <a:prstGeom prst="rect">
            <a:avLst/>
          </a:prstGeom>
        </p:spPr>
      </p:pic>
      <p:sp>
        <p:nvSpPr>
          <p:cNvPr id="24" name="図プレースホルダー 23"/>
          <p:cNvSpPr>
            <a:spLocks noGrp="1"/>
          </p:cNvSpPr>
          <p:nvPr>
            <p:ph type="pic" sz="quarter" idx="12" hasCustomPrompt="1"/>
          </p:nvPr>
        </p:nvSpPr>
        <p:spPr>
          <a:xfrm>
            <a:off x="7463342" y="1976438"/>
            <a:ext cx="3335852" cy="5956300"/>
          </a:xfrm>
        </p:spPr>
        <p:txBody>
          <a:bodyPr/>
          <a:lstStyle>
            <a:lvl1pPr>
              <a:defRPr/>
            </a:lvl1pPr>
          </a:lstStyle>
          <a:p>
            <a:r>
              <a:rPr kumimoji="1" lang="en-US" altLang="ja-JP" dirty="0" smtClean="0"/>
              <a:t>Add an image</a:t>
            </a:r>
            <a:endParaRPr kumimoji="1" lang="ja-JP" altLang="en-US" dirty="0"/>
          </a:p>
        </p:txBody>
      </p:sp>
      <p:sp>
        <p:nvSpPr>
          <p:cNvPr id="13" name="テキスト プレースホルダー 11"/>
          <p:cNvSpPr>
            <a:spLocks noGrp="1"/>
          </p:cNvSpPr>
          <p:nvPr>
            <p:ph type="body" sz="quarter" idx="15" hasCustomPrompt="1"/>
          </p:nvPr>
        </p:nvSpPr>
        <p:spPr>
          <a:xfrm>
            <a:off x="11258441" y="2038155"/>
            <a:ext cx="6750750" cy="272730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6" hasCustomPrompt="1"/>
          </p:nvPr>
        </p:nvSpPr>
        <p:spPr>
          <a:xfrm>
            <a:off x="11258440" y="4929936"/>
            <a:ext cx="6480721" cy="3498929"/>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dirty="0" smtClean="0"/>
              <a:t>Text Here</a:t>
            </a:r>
          </a:p>
          <a:p>
            <a:pPr lvl="0"/>
            <a:endParaRPr lang="en-US" altLang="ja-JP" dirty="0" smtClean="0"/>
          </a:p>
        </p:txBody>
      </p:sp>
      <p:sp>
        <p:nvSpPr>
          <p:cNvPr id="16" name="テキスト プレースホルダー 11"/>
          <p:cNvSpPr>
            <a:spLocks noGrp="1"/>
          </p:cNvSpPr>
          <p:nvPr>
            <p:ph type="body" sz="quarter" idx="17" hasCustomPrompt="1"/>
          </p:nvPr>
        </p:nvSpPr>
        <p:spPr>
          <a:xfrm>
            <a:off x="2543098" y="2263180"/>
            <a:ext cx="4583730"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17" name="テキスト プレースホルダー 11"/>
          <p:cNvSpPr>
            <a:spLocks noGrp="1"/>
          </p:cNvSpPr>
          <p:nvPr>
            <p:ph type="body" sz="quarter" idx="18" hasCustomPrompt="1"/>
          </p:nvPr>
        </p:nvSpPr>
        <p:spPr>
          <a:xfrm>
            <a:off x="1906247" y="4342423"/>
            <a:ext cx="523969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p:txBody>
      </p:sp>
      <p:sp>
        <p:nvSpPr>
          <p:cNvPr id="19" name="テキスト プレースホルダー 11"/>
          <p:cNvSpPr>
            <a:spLocks noGrp="1"/>
          </p:cNvSpPr>
          <p:nvPr>
            <p:ph type="body" sz="quarter" idx="19" hasCustomPrompt="1"/>
          </p:nvPr>
        </p:nvSpPr>
        <p:spPr>
          <a:xfrm>
            <a:off x="1276177" y="6435155"/>
            <a:ext cx="586976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p:txBody>
      </p:sp>
      <p:sp>
        <p:nvSpPr>
          <p:cNvPr id="20" name="涙形 19"/>
          <p:cNvSpPr/>
          <p:nvPr userDrawn="1"/>
        </p:nvSpPr>
        <p:spPr>
          <a:xfrm rot="5400000">
            <a:off x="1752351" y="1322658"/>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userDrawn="1"/>
        </p:nvSpPr>
        <p:spPr>
          <a:xfrm>
            <a:off x="1970642" y="1466965"/>
            <a:ext cx="412292" cy="584775"/>
          </a:xfrm>
          <a:prstGeom prst="rect">
            <a:avLst/>
          </a:prstGeom>
          <a:noFill/>
        </p:spPr>
        <p:txBody>
          <a:bodyPr wrap="none" rtlCol="0">
            <a:spAutoFit/>
          </a:bodyPr>
          <a:lstStyle/>
          <a:p>
            <a:r>
              <a:rPr kumimoji="1" lang="en-US" altLang="ja-JP" dirty="0" smtClean="0">
                <a:solidFill>
                  <a:schemeClr val="accent1"/>
                </a:solidFill>
              </a:rPr>
              <a:t>1</a:t>
            </a:r>
            <a:endParaRPr kumimoji="1" lang="ja-JP" altLang="en-US" dirty="0">
              <a:solidFill>
                <a:schemeClr val="accent1"/>
              </a:solidFill>
            </a:endParaRPr>
          </a:p>
        </p:txBody>
      </p:sp>
      <p:sp>
        <p:nvSpPr>
          <p:cNvPr id="23" name="涙形 22"/>
          <p:cNvSpPr/>
          <p:nvPr userDrawn="1"/>
        </p:nvSpPr>
        <p:spPr>
          <a:xfrm rot="5400000">
            <a:off x="1057372" y="336891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userDrawn="1"/>
        </p:nvSpPr>
        <p:spPr>
          <a:xfrm>
            <a:off x="1275663" y="3513219"/>
            <a:ext cx="412292" cy="584775"/>
          </a:xfrm>
          <a:prstGeom prst="rect">
            <a:avLst/>
          </a:prstGeom>
          <a:noFill/>
        </p:spPr>
        <p:txBody>
          <a:bodyPr wrap="none" rtlCol="0">
            <a:spAutoFit/>
          </a:bodyPr>
          <a:lstStyle/>
          <a:p>
            <a:r>
              <a:rPr kumimoji="1" lang="en-US" altLang="ja-JP" dirty="0" smtClean="0">
                <a:solidFill>
                  <a:schemeClr val="accent1"/>
                </a:solidFill>
              </a:rPr>
              <a:t>2</a:t>
            </a:r>
            <a:endParaRPr kumimoji="1" lang="ja-JP" altLang="en-US" dirty="0">
              <a:solidFill>
                <a:schemeClr val="accent1"/>
              </a:solidFill>
            </a:endParaRPr>
          </a:p>
        </p:txBody>
      </p:sp>
      <p:sp>
        <p:nvSpPr>
          <p:cNvPr id="27" name="涙形 26"/>
          <p:cNvSpPr/>
          <p:nvPr userDrawn="1"/>
        </p:nvSpPr>
        <p:spPr>
          <a:xfrm rot="5400000">
            <a:off x="382297" y="5461645"/>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userDrawn="1"/>
        </p:nvSpPr>
        <p:spPr>
          <a:xfrm>
            <a:off x="600588" y="5605952"/>
            <a:ext cx="412292" cy="584775"/>
          </a:xfrm>
          <a:prstGeom prst="rect">
            <a:avLst/>
          </a:prstGeom>
          <a:noFill/>
        </p:spPr>
        <p:txBody>
          <a:bodyPr wrap="none" rtlCol="0">
            <a:spAutoFit/>
          </a:bodyPr>
          <a:lstStyle/>
          <a:p>
            <a:r>
              <a:rPr kumimoji="1" lang="en-US" altLang="ja-JP" dirty="0" smtClean="0">
                <a:solidFill>
                  <a:schemeClr val="accent1"/>
                </a:solidFill>
              </a:rPr>
              <a:t>3</a:t>
            </a:r>
            <a:endParaRPr kumimoji="1" lang="ja-JP" altLang="en-US" dirty="0">
              <a:solidFill>
                <a:schemeClr val="accent1"/>
              </a:solidFill>
            </a:endParaRPr>
          </a:p>
        </p:txBody>
      </p:sp>
    </p:spTree>
    <p:extLst>
      <p:ext uri="{BB962C8B-B14F-4D97-AF65-F5344CB8AC3E}">
        <p14:creationId xmlns:p14="http://schemas.microsoft.com/office/powerpoint/2010/main" val="295829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 presetClass="entr" presetSubtype="2" decel="100000" fill="hold" grpId="0" nodeType="afterEffect">
                                  <p:stCondLst>
                                    <p:cond delay="0"/>
                                  </p:stCondLst>
                                  <p:iterate type="wd">
                                    <p:tmPct val="10000"/>
                                  </p:iterate>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1550"/>
                            </p:stCondLst>
                            <p:childTnLst>
                              <p:par>
                                <p:cTn id="25" presetID="10" presetClass="entr" presetSubtype="0" fill="hold" grpId="0" nodeType="after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25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 presetClass="entr" presetSubtype="1" decel="100000" fill="hold" grpId="0" nodeType="withEffect">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25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2300"/>
                            </p:stCondLst>
                            <p:childTnLst>
                              <p:par>
                                <p:cTn id="43" presetID="10" presetClass="entr" presetSubtype="0" fill="hold" grpId="0" nodeType="afterEffect">
                                  <p:stCondLst>
                                    <p:cond delay="50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par>
                                <p:cTn id="52" presetID="2" presetClass="entr" presetSubtype="1" decel="100000" fill="hold" grpId="0" nodeType="withEffect">
                                  <p:stCondLst>
                                    <p:cond delay="5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0-#ppt_h/2"/>
                                          </p:val>
                                        </p:tav>
                                        <p:tav tm="100000">
                                          <p:val>
                                            <p:strVal val="#ppt_y"/>
                                          </p:val>
                                        </p:tav>
                                      </p:tavLst>
                                    </p:anim>
                                  </p:childTnLst>
                                </p:cTn>
                              </p:par>
                            </p:childTnLst>
                          </p:cTn>
                        </p:par>
                        <p:par>
                          <p:cTn id="60" fill="hold">
                            <p:stCondLst>
                              <p:cond delay="3300"/>
                            </p:stCondLst>
                            <p:childTnLst>
                              <p:par>
                                <p:cTn id="61" presetID="10" presetClass="entr" presetSubtype="0" fill="hold" grpId="0" nodeType="after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22" presetClass="entr" presetSubtype="8" fill="hold" grpId="0" nodeType="withEffect">
                                  <p:stCondLst>
                                    <p:cond delay="50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par>
                                <p:cTn id="70" presetID="2" presetClass="entr" presetSubtype="1" decel="10000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50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5" grpId="0" animBg="1"/>
      <p:bldP spid="30" grpId="0" animBg="1"/>
      <p:bldP spid="10" grpId="0" animBg="1"/>
      <p:bldP spid="8" grpId="0" animBg="1"/>
      <p:bldP spid="24" grpId="0"/>
      <p:bldP spid="13"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p:bldP spid="16" grpId="0">
        <p:tmplLst>
          <p:tmpl>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2" presetClass="entr" presetSubtype="8"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p:tmplLst>
          <p:tmpl>
            <p:tnLst>
              <p:par>
                <p:cTn presetID="2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p:bldP spid="23" grpId="0" animBg="1"/>
      <p:bldP spid="25" grpId="0"/>
      <p:bldP spid="27" grpId="0" animBg="1"/>
      <p:bldP spid="28"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obile 4">
    <p:spTree>
      <p:nvGrpSpPr>
        <p:cNvPr id="1" name=""/>
        <p:cNvGrpSpPr/>
        <p:nvPr/>
      </p:nvGrpSpPr>
      <p:grpSpPr>
        <a:xfrm>
          <a:off x="0" y="0"/>
          <a:ext cx="0" cy="0"/>
          <a:chOff x="0" y="0"/>
          <a:chExt cx="0" cy="0"/>
        </a:xfrm>
      </p:grpSpPr>
      <p:sp>
        <p:nvSpPr>
          <p:cNvPr id="15" name="正方形/長方形 14"/>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31284" y="510933"/>
            <a:ext cx="3820508" cy="9260433"/>
          </a:xfrm>
          <a:prstGeom prst="rect">
            <a:avLst/>
          </a:prstGeom>
        </p:spPr>
      </p:pic>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9044" y="1453090"/>
            <a:ext cx="3894306" cy="7956932"/>
          </a:xfrm>
          <a:prstGeom prst="rect">
            <a:avLst/>
          </a:prstGeom>
        </p:spPr>
      </p:pic>
      <p:sp>
        <p:nvSpPr>
          <p:cNvPr id="24" name="図プレースホルダー 23"/>
          <p:cNvSpPr>
            <a:spLocks noGrp="1"/>
          </p:cNvSpPr>
          <p:nvPr>
            <p:ph type="pic" sz="quarter" idx="12" hasCustomPrompt="1"/>
          </p:nvPr>
        </p:nvSpPr>
        <p:spPr>
          <a:xfrm>
            <a:off x="9728271" y="2478058"/>
            <a:ext cx="3335852" cy="5956300"/>
          </a:xfrm>
        </p:spPr>
        <p:txBody>
          <a:bodyPr/>
          <a:lstStyle>
            <a:lvl1pPr>
              <a:defRPr/>
            </a:lvl1pPr>
          </a:lstStyle>
          <a:p>
            <a:r>
              <a:rPr kumimoji="1" lang="en-US" altLang="ja-JP" dirty="0" smtClean="0"/>
              <a:t>Add an image</a:t>
            </a:r>
            <a:endParaRPr kumimoji="1" lang="ja-JP" altLang="en-US" dirty="0"/>
          </a:p>
        </p:txBody>
      </p:sp>
      <p:sp>
        <p:nvSpPr>
          <p:cNvPr id="16" name="テキスト プレースホルダー 11"/>
          <p:cNvSpPr>
            <a:spLocks noGrp="1"/>
          </p:cNvSpPr>
          <p:nvPr>
            <p:ph type="body" sz="quarter" idx="15" hasCustomPrompt="1"/>
          </p:nvPr>
        </p:nvSpPr>
        <p:spPr>
          <a:xfrm>
            <a:off x="547251" y="5413530"/>
            <a:ext cx="859595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0" hasCustomPrompt="1"/>
          </p:nvPr>
        </p:nvSpPr>
        <p:spPr>
          <a:xfrm>
            <a:off x="547250" y="6763679"/>
            <a:ext cx="8595955" cy="202522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30203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iterate type="wd">
                                    <p:tmPct val="10000"/>
                                  </p:iterate>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50"/>
                            </p:stCondLst>
                            <p:childTnLst>
                              <p:par>
                                <p:cTn id="25" presetID="2" presetClass="entr" presetSubtype="8" decel="10000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P spid="16"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 presetClass="entr" presetSubtype="8"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obile Devices 1">
    <p:spTree>
      <p:nvGrpSpPr>
        <p:cNvPr id="1" name=""/>
        <p:cNvGrpSpPr/>
        <p:nvPr/>
      </p:nvGrpSpPr>
      <p:grpSpPr>
        <a:xfrm>
          <a:off x="0" y="0"/>
          <a:ext cx="0" cy="0"/>
          <a:chOff x="0" y="0"/>
          <a:chExt cx="0" cy="0"/>
        </a:xfrm>
      </p:grpSpPr>
      <p:cxnSp>
        <p:nvCxnSpPr>
          <p:cNvPr id="17" name="直線コネクタ 16"/>
          <p:cNvCxnSpPr/>
          <p:nvPr userDrawn="1"/>
        </p:nvCxnSpPr>
        <p:spPr>
          <a:xfrm flipH="1">
            <a:off x="0" y="325329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7531" y="868025"/>
            <a:ext cx="5715635" cy="812667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286" y="3834097"/>
            <a:ext cx="2533388" cy="5160606"/>
          </a:xfrm>
          <a:prstGeom prst="rect">
            <a:avLst/>
          </a:prstGeom>
        </p:spPr>
      </p:pic>
      <p:sp>
        <p:nvSpPr>
          <p:cNvPr id="8" name="図プレースホルダー 7"/>
          <p:cNvSpPr>
            <a:spLocks noGrp="1"/>
          </p:cNvSpPr>
          <p:nvPr>
            <p:ph type="pic" sz="quarter" idx="12" hasCustomPrompt="1"/>
          </p:nvPr>
        </p:nvSpPr>
        <p:spPr>
          <a:xfrm>
            <a:off x="1048686" y="4501463"/>
            <a:ext cx="2160588" cy="3825875"/>
          </a:xfrm>
        </p:spPr>
        <p:txBody>
          <a:bodyPr/>
          <a:lstStyle>
            <a:lvl1pPr>
              <a:defRPr baseline="0"/>
            </a:lvl1pPr>
          </a:lstStyle>
          <a:p>
            <a:r>
              <a:rPr kumimoji="1" lang="en-US" altLang="ja-JP" dirty="0" smtClean="0"/>
              <a:t>Add an image</a:t>
            </a:r>
            <a:endParaRPr kumimoji="1" lang="ja-JP" altLang="en-US" dirty="0"/>
          </a:p>
        </p:txBody>
      </p:sp>
      <p:sp>
        <p:nvSpPr>
          <p:cNvPr id="12" name="図プレースホルダー 11"/>
          <p:cNvSpPr>
            <a:spLocks noGrp="1"/>
          </p:cNvSpPr>
          <p:nvPr>
            <p:ph type="pic" sz="quarter" idx="13" hasCustomPrompt="1"/>
          </p:nvPr>
        </p:nvSpPr>
        <p:spPr>
          <a:xfrm>
            <a:off x="3456428" y="1646033"/>
            <a:ext cx="4937841" cy="6570663"/>
          </a:xfrm>
        </p:spPr>
        <p:txBody>
          <a:bodyPr/>
          <a:lstStyle>
            <a:lvl1pPr>
              <a:defRPr/>
            </a:lvl1pPr>
          </a:lstStyle>
          <a:p>
            <a:r>
              <a:rPr kumimoji="1" lang="en-US" altLang="ja-JP" dirty="0" smtClean="0"/>
              <a:t>Add an image</a:t>
            </a:r>
            <a:endParaRPr kumimoji="1" lang="ja-JP" altLang="en-US" dirty="0"/>
          </a:p>
        </p:txBody>
      </p:sp>
      <p:sp>
        <p:nvSpPr>
          <p:cNvPr id="19" name="テキスト プレースホルダー 11"/>
          <p:cNvSpPr>
            <a:spLocks noGrp="1"/>
          </p:cNvSpPr>
          <p:nvPr>
            <p:ph type="body" sz="quarter" idx="15" hasCustomPrompt="1"/>
          </p:nvPr>
        </p:nvSpPr>
        <p:spPr>
          <a:xfrm>
            <a:off x="9098201" y="1273071"/>
            <a:ext cx="8730970" cy="19881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0" name="ホームベース 19"/>
          <p:cNvSpPr/>
          <p:nvPr userDrawn="1"/>
        </p:nvSpPr>
        <p:spPr>
          <a:xfrm>
            <a:off x="9158564" y="371940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11"/>
          <p:cNvSpPr>
            <a:spLocks noGrp="1"/>
          </p:cNvSpPr>
          <p:nvPr>
            <p:ph type="body" sz="quarter" idx="16" hasCustomPrompt="1"/>
          </p:nvPr>
        </p:nvSpPr>
        <p:spPr>
          <a:xfrm>
            <a:off x="9638261" y="4102749"/>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17" hasCustomPrompt="1"/>
          </p:nvPr>
        </p:nvSpPr>
        <p:spPr>
          <a:xfrm>
            <a:off x="9638261" y="3523320"/>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5" name="ホームベース 24"/>
          <p:cNvSpPr/>
          <p:nvPr userDrawn="1"/>
        </p:nvSpPr>
        <p:spPr>
          <a:xfrm>
            <a:off x="9158564" y="636132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1"/>
          </p:cNvSpPr>
          <p:nvPr>
            <p:ph type="body" sz="quarter" idx="18" hasCustomPrompt="1"/>
          </p:nvPr>
        </p:nvSpPr>
        <p:spPr>
          <a:xfrm>
            <a:off x="9638261" y="6744664"/>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19" hasCustomPrompt="1"/>
          </p:nvPr>
        </p:nvSpPr>
        <p:spPr>
          <a:xfrm>
            <a:off x="9638261" y="6165235"/>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95670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050"/>
                            </p:stCondLst>
                            <p:childTnLst>
                              <p:par>
                                <p:cTn id="28" presetID="2" presetClass="entr" presetSubtype="8" decel="100000" fill="hold" grpId="0" nodeType="afterEffect">
                                  <p:stCondLst>
                                    <p:cond delay="5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5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3050"/>
                            </p:stCondLst>
                            <p:childTnLst>
                              <p:par>
                                <p:cTn id="41" presetID="2" presetClass="entr" presetSubtype="8" decel="100000" fill="hold" grpId="0" nodeType="after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5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5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9"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P spid="21" grpId="0">
        <p:tmplLst>
          <p:tmpl>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3" grpId="0">
        <p:tmplLst>
          <p:tmpl>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5" grpId="0" animBg="1"/>
      <p:bldP spid="27" grpId="0">
        <p:tmplLst>
          <p:tmpl>
            <p:tnLst>
              <p:par>
                <p:cTn presetID="2" presetClass="entr" presetSubtype="2"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obile Devices 2">
    <p:spTree>
      <p:nvGrpSpPr>
        <p:cNvPr id="1" name=""/>
        <p:cNvGrpSpPr/>
        <p:nvPr/>
      </p:nvGrpSpPr>
      <p:grpSpPr>
        <a:xfrm>
          <a:off x="0" y="0"/>
          <a:ext cx="0" cy="0"/>
          <a:chOff x="0" y="0"/>
          <a:chExt cx="0" cy="0"/>
        </a:xfrm>
      </p:grpSpPr>
      <p:sp>
        <p:nvSpPr>
          <p:cNvPr id="16" name="正方形/長方形 15"/>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7531" y="868025"/>
            <a:ext cx="5715635" cy="812667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286" y="3834097"/>
            <a:ext cx="2533388" cy="5160606"/>
          </a:xfrm>
          <a:prstGeom prst="rect">
            <a:avLst/>
          </a:prstGeom>
        </p:spPr>
      </p:pic>
      <p:sp>
        <p:nvSpPr>
          <p:cNvPr id="8" name="図プレースホルダー 7"/>
          <p:cNvSpPr>
            <a:spLocks noGrp="1"/>
          </p:cNvSpPr>
          <p:nvPr>
            <p:ph type="pic" sz="quarter" idx="12" hasCustomPrompt="1"/>
          </p:nvPr>
        </p:nvSpPr>
        <p:spPr>
          <a:xfrm>
            <a:off x="1048686" y="4501463"/>
            <a:ext cx="2160588" cy="3825875"/>
          </a:xfrm>
        </p:spPr>
        <p:txBody>
          <a:bodyPr/>
          <a:lstStyle>
            <a:lvl1pPr>
              <a:defRPr baseline="0"/>
            </a:lvl1pPr>
          </a:lstStyle>
          <a:p>
            <a:r>
              <a:rPr kumimoji="1" lang="en-US" altLang="ja-JP" dirty="0" smtClean="0"/>
              <a:t>Add an image</a:t>
            </a:r>
            <a:endParaRPr kumimoji="1" lang="ja-JP" altLang="en-US" dirty="0"/>
          </a:p>
        </p:txBody>
      </p:sp>
      <p:sp>
        <p:nvSpPr>
          <p:cNvPr id="12" name="図プレースホルダー 11"/>
          <p:cNvSpPr>
            <a:spLocks noGrp="1"/>
          </p:cNvSpPr>
          <p:nvPr>
            <p:ph type="pic" sz="quarter" idx="13" hasCustomPrompt="1"/>
          </p:nvPr>
        </p:nvSpPr>
        <p:spPr>
          <a:xfrm>
            <a:off x="3456428" y="1646033"/>
            <a:ext cx="4937841" cy="6570663"/>
          </a:xfrm>
        </p:spPr>
        <p:txBody>
          <a:bodyPr/>
          <a:lstStyle>
            <a:lvl1pPr>
              <a:defRPr/>
            </a:lvl1pPr>
          </a:lstStyle>
          <a:p>
            <a:r>
              <a:rPr kumimoji="1" lang="en-US" altLang="ja-JP" dirty="0" smtClean="0"/>
              <a:t>Add an image</a:t>
            </a:r>
            <a:endParaRPr kumimoji="1" lang="ja-JP" altLang="en-US" dirty="0"/>
          </a:p>
        </p:txBody>
      </p:sp>
      <p:sp>
        <p:nvSpPr>
          <p:cNvPr id="18" name="テキスト プレースホルダー 11"/>
          <p:cNvSpPr>
            <a:spLocks noGrp="1"/>
          </p:cNvSpPr>
          <p:nvPr>
            <p:ph type="body" sz="quarter" idx="15" hasCustomPrompt="1"/>
          </p:nvPr>
        </p:nvSpPr>
        <p:spPr>
          <a:xfrm>
            <a:off x="9008191" y="5413530"/>
            <a:ext cx="850594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0" hasCustomPrompt="1"/>
          </p:nvPr>
        </p:nvSpPr>
        <p:spPr>
          <a:xfrm>
            <a:off x="9038278" y="6763679"/>
            <a:ext cx="8520863" cy="202522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2898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050"/>
                            </p:stCondLst>
                            <p:childTnLst>
                              <p:par>
                                <p:cTn id="28" presetID="2" presetClass="entr" presetSubtype="2" decel="10000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12" grpId="0"/>
      <p:bldP spid="18"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C and iPhone">
    <p:spTree>
      <p:nvGrpSpPr>
        <p:cNvPr id="1" name=""/>
        <p:cNvGrpSpPr/>
        <p:nvPr/>
      </p:nvGrpSpPr>
      <p:grpSpPr>
        <a:xfrm>
          <a:off x="0" y="0"/>
          <a:ext cx="0" cy="0"/>
          <a:chOff x="0" y="0"/>
          <a:chExt cx="0" cy="0"/>
        </a:xfrm>
      </p:grpSpPr>
      <p:cxnSp>
        <p:nvCxnSpPr>
          <p:cNvPr id="17" name="直線コネクタ 16"/>
          <p:cNvCxnSpPr/>
          <p:nvPr userDrawn="1"/>
        </p:nvCxnSpPr>
        <p:spPr>
          <a:xfrm flipH="1">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テキスト プレースホルダー 11"/>
          <p:cNvSpPr>
            <a:spLocks noGrp="1"/>
          </p:cNvSpPr>
          <p:nvPr>
            <p:ph type="body" sz="quarter" idx="15" hasCustomPrompt="1"/>
          </p:nvPr>
        </p:nvSpPr>
        <p:spPr>
          <a:xfrm>
            <a:off x="10988412" y="1993151"/>
            <a:ext cx="6840760"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6763" y="1700461"/>
            <a:ext cx="7911618" cy="6409096"/>
          </a:xfrm>
          <a:prstGeom prst="rect">
            <a:avLst/>
          </a:prstGeom>
        </p:spPr>
      </p:pic>
      <p:sp>
        <p:nvSpPr>
          <p:cNvPr id="13" name="図プレースホルダー 8"/>
          <p:cNvSpPr>
            <a:spLocks noGrp="1"/>
          </p:cNvSpPr>
          <p:nvPr>
            <p:ph type="pic" sz="quarter" idx="13" hasCustomPrompt="1"/>
          </p:nvPr>
        </p:nvSpPr>
        <p:spPr>
          <a:xfrm>
            <a:off x="3097428" y="1970491"/>
            <a:ext cx="7335815" cy="4056234"/>
          </a:xfrm>
        </p:spPr>
        <p:txBody>
          <a:bodyPr/>
          <a:lstStyle>
            <a:lvl1pPr>
              <a:defRPr/>
            </a:lvl1pPr>
          </a:lstStyle>
          <a:p>
            <a:r>
              <a:rPr kumimoji="1" lang="en-US" altLang="ja-JP" dirty="0" smtClean="0"/>
              <a:t>Add an image</a:t>
            </a:r>
            <a:endParaRPr kumimoji="1" lang="ja-JP" altLang="en-US" dirty="0"/>
          </a:p>
        </p:txBody>
      </p:sp>
      <p:pic>
        <p:nvPicPr>
          <p:cNvPr id="14" name="図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13" y="4128186"/>
            <a:ext cx="2044962" cy="4165664"/>
          </a:xfrm>
          <a:prstGeom prst="rect">
            <a:avLst/>
          </a:prstGeom>
        </p:spPr>
      </p:pic>
      <p:sp>
        <p:nvSpPr>
          <p:cNvPr id="15" name="図プレースホルダー 8"/>
          <p:cNvSpPr>
            <a:spLocks noGrp="1"/>
          </p:cNvSpPr>
          <p:nvPr>
            <p:ph type="pic" sz="quarter" idx="12" hasCustomPrompt="1"/>
          </p:nvPr>
        </p:nvSpPr>
        <p:spPr>
          <a:xfrm>
            <a:off x="1097026" y="4658443"/>
            <a:ext cx="1709737" cy="3105150"/>
          </a:xfrm>
        </p:spPr>
        <p:txBody>
          <a:bodyPr/>
          <a:lstStyle>
            <a:lvl1pPr>
              <a:defRPr/>
            </a:lvl1pPr>
          </a:lstStyle>
          <a:p>
            <a:r>
              <a:rPr kumimoji="1" lang="en-US" altLang="ja-JP" dirty="0" smtClean="0"/>
              <a:t>Add an image</a:t>
            </a:r>
            <a:endParaRPr kumimoji="1" lang="ja-JP" altLang="en-US" dirty="0"/>
          </a:p>
        </p:txBody>
      </p:sp>
      <p:sp>
        <p:nvSpPr>
          <p:cNvPr id="20" name="テキスト プレースホルダー 11"/>
          <p:cNvSpPr>
            <a:spLocks noGrp="1"/>
          </p:cNvSpPr>
          <p:nvPr>
            <p:ph type="body" sz="quarter" idx="20" hasCustomPrompt="1"/>
          </p:nvPr>
        </p:nvSpPr>
        <p:spPr>
          <a:xfrm>
            <a:off x="10988411" y="4905010"/>
            <a:ext cx="6840759" cy="3523856"/>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07348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050"/>
                            </p:stCondLst>
                            <p:childTnLst>
                              <p:par>
                                <p:cTn id="28" presetID="2" presetClass="entr" presetSubtype="2" decel="10000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13" grpId="0"/>
      <p:bldP spid="15" grpId="0"/>
      <p:bldP spid="20" grpId="0">
        <p:tmplLst>
          <p:tmpl>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sp>
        <p:nvSpPr>
          <p:cNvPr id="16" name="正方形/長方形 15"/>
          <p:cNvSpPr/>
          <p:nvPr userDrawn="1"/>
        </p:nvSpPr>
        <p:spPr>
          <a:xfrm>
            <a:off x="0" y="6043600"/>
            <a:ext cx="18286413" cy="20702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7076" y="462980"/>
            <a:ext cx="7911618" cy="6409096"/>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68231" y="1425361"/>
            <a:ext cx="3830770" cy="5446715"/>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95226" y="2706412"/>
            <a:ext cx="2044962" cy="4165664"/>
          </a:xfrm>
          <a:prstGeom prst="rect">
            <a:avLst/>
          </a:prstGeom>
        </p:spPr>
      </p:pic>
      <p:sp>
        <p:nvSpPr>
          <p:cNvPr id="9" name="図プレースホルダー 8"/>
          <p:cNvSpPr>
            <a:spLocks noGrp="1"/>
          </p:cNvSpPr>
          <p:nvPr>
            <p:ph type="pic" sz="quarter" idx="12" hasCustomPrompt="1"/>
          </p:nvPr>
        </p:nvSpPr>
        <p:spPr>
          <a:xfrm>
            <a:off x="2862839" y="3236669"/>
            <a:ext cx="1709737" cy="3105150"/>
          </a:xfrm>
        </p:spPr>
        <p:txBody>
          <a:bodyPr/>
          <a:lstStyle>
            <a:lvl1pPr>
              <a:defRPr/>
            </a:lvl1pPr>
          </a:lstStyle>
          <a:p>
            <a:r>
              <a:rPr kumimoji="1" lang="en-US" altLang="ja-JP" dirty="0" smtClean="0"/>
              <a:t>Add an image</a:t>
            </a:r>
            <a:endParaRPr kumimoji="1" lang="ja-JP" altLang="en-US" dirty="0"/>
          </a:p>
        </p:txBody>
      </p:sp>
      <p:sp>
        <p:nvSpPr>
          <p:cNvPr id="10" name="図プレースホルダー 8"/>
          <p:cNvSpPr>
            <a:spLocks noGrp="1"/>
          </p:cNvSpPr>
          <p:nvPr>
            <p:ph type="pic" sz="quarter" idx="13" hasCustomPrompt="1"/>
          </p:nvPr>
        </p:nvSpPr>
        <p:spPr>
          <a:xfrm>
            <a:off x="4957741" y="733010"/>
            <a:ext cx="7335815" cy="4056234"/>
          </a:xfrm>
        </p:spPr>
        <p:txBody>
          <a:bodyPr/>
          <a:lstStyle>
            <a:lvl1pPr>
              <a:defRPr/>
            </a:lvl1pPr>
          </a:lstStyle>
          <a:p>
            <a:r>
              <a:rPr kumimoji="1" lang="en-US" altLang="ja-JP" dirty="0" smtClean="0"/>
              <a:t>Add an image</a:t>
            </a:r>
            <a:endParaRPr kumimoji="1" lang="ja-JP" altLang="en-US" dirty="0"/>
          </a:p>
        </p:txBody>
      </p:sp>
      <p:sp>
        <p:nvSpPr>
          <p:cNvPr id="11" name="図プレースホルダー 8"/>
          <p:cNvSpPr>
            <a:spLocks noGrp="1"/>
          </p:cNvSpPr>
          <p:nvPr>
            <p:ph type="pic" sz="quarter" idx="14" hasCustomPrompt="1"/>
          </p:nvPr>
        </p:nvSpPr>
        <p:spPr>
          <a:xfrm>
            <a:off x="12743606" y="1948145"/>
            <a:ext cx="3285365" cy="4410490"/>
          </a:xfrm>
        </p:spPr>
        <p:txBody>
          <a:bodyPr/>
          <a:lstStyle>
            <a:lvl1pPr>
              <a:defRPr/>
            </a:lvl1pPr>
          </a:lstStyle>
          <a:p>
            <a:r>
              <a:rPr kumimoji="1" lang="en-US" altLang="ja-JP" dirty="0" smtClean="0"/>
              <a:t>Add an image</a:t>
            </a:r>
            <a:endParaRPr kumimoji="1" lang="ja-JP" altLang="en-US" dirty="0"/>
          </a:p>
        </p:txBody>
      </p:sp>
      <p:sp>
        <p:nvSpPr>
          <p:cNvPr id="13" name="テキスト プレースホルダー 11"/>
          <p:cNvSpPr>
            <a:spLocks noGrp="1"/>
          </p:cNvSpPr>
          <p:nvPr>
            <p:ph type="body" sz="quarter" idx="15" hasCustomPrompt="1"/>
          </p:nvPr>
        </p:nvSpPr>
        <p:spPr>
          <a:xfrm>
            <a:off x="2048729" y="6980806"/>
            <a:ext cx="14188955"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0" hasCustomPrompt="1"/>
          </p:nvPr>
        </p:nvSpPr>
        <p:spPr>
          <a:xfrm>
            <a:off x="1514859" y="8248845"/>
            <a:ext cx="15256695" cy="117013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1709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2000"/>
                            </p:stCondLst>
                            <p:childTnLst>
                              <p:par>
                                <p:cTn id="30" presetID="2" presetClass="entr" presetSubtype="8" decel="100000" fill="hold" grpId="0" nodeType="afterEffect">
                                  <p:stCondLst>
                                    <p:cond delay="0"/>
                                  </p:stCondLst>
                                  <p:iterate type="wd">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decel="10000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P spid="10" grpId="0"/>
      <p:bldP spid="11" grpId="0"/>
      <p:bldP spid="13"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le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図プレースホルダー 4"/>
          <p:cNvSpPr>
            <a:spLocks noGrp="1"/>
          </p:cNvSpPr>
          <p:nvPr>
            <p:ph type="pic" sz="quarter" idx="16" hasCustomPrompt="1"/>
          </p:nvPr>
        </p:nvSpPr>
        <p:spPr>
          <a:xfrm>
            <a:off x="2932154" y="3883722"/>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4"/>
          <p:cNvSpPr>
            <a:spLocks noGrp="1"/>
          </p:cNvSpPr>
          <p:nvPr>
            <p:ph type="pic" sz="quarter" idx="17" hasCustomPrompt="1"/>
          </p:nvPr>
        </p:nvSpPr>
        <p:spPr>
          <a:xfrm>
            <a:off x="5407429" y="3883722"/>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5" name="図プレースホルダー 4"/>
          <p:cNvSpPr>
            <a:spLocks noGrp="1"/>
          </p:cNvSpPr>
          <p:nvPr>
            <p:ph type="pic" sz="quarter" idx="22" hasCustomPrompt="1"/>
          </p:nvPr>
        </p:nvSpPr>
        <p:spPr>
          <a:xfrm>
            <a:off x="7882704" y="6358635"/>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9" name="図プレースホルダー 4"/>
          <p:cNvSpPr>
            <a:spLocks noGrp="1"/>
          </p:cNvSpPr>
          <p:nvPr>
            <p:ph type="pic" sz="quarter" idx="26" hasCustomPrompt="1"/>
          </p:nvPr>
        </p:nvSpPr>
        <p:spPr>
          <a:xfrm>
            <a:off x="457241" y="3883360"/>
            <a:ext cx="2474913" cy="2474913"/>
          </a:xfrm>
          <a:solidFill>
            <a:schemeClr val="accent1"/>
          </a:solidFill>
        </p:spPr>
        <p:txBody>
          <a:bodyPr/>
          <a:lstStyle>
            <a:lvl1pPr>
              <a:defRPr baseline="0"/>
            </a:lvl1pPr>
          </a:lstStyle>
          <a:p>
            <a:r>
              <a:rPr kumimoji="1" lang="en-US" altLang="ja-JP" dirty="0" smtClean="0"/>
              <a:t>Add an image</a:t>
            </a:r>
            <a:endParaRPr kumimoji="1" lang="ja-JP" altLang="en-US" dirty="0"/>
          </a:p>
        </p:txBody>
      </p:sp>
      <p:sp>
        <p:nvSpPr>
          <p:cNvPr id="20" name="図プレースホルダー 4"/>
          <p:cNvSpPr>
            <a:spLocks noGrp="1"/>
          </p:cNvSpPr>
          <p:nvPr>
            <p:ph type="pic" sz="quarter" idx="27" hasCustomPrompt="1"/>
          </p:nvPr>
        </p:nvSpPr>
        <p:spPr>
          <a:xfrm>
            <a:off x="2932516" y="140808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p>
          <a:p>
            <a:r>
              <a:rPr kumimoji="1" lang="en-US" altLang="ja-JP" dirty="0" smtClean="0"/>
              <a:t>(or blank)</a:t>
            </a:r>
            <a:endParaRPr kumimoji="1" lang="ja-JP" altLang="en-US" dirty="0" smtClean="0"/>
          </a:p>
          <a:p>
            <a:endParaRPr kumimoji="1" lang="ja-JP" altLang="en-US" dirty="0"/>
          </a:p>
        </p:txBody>
      </p:sp>
      <p:sp>
        <p:nvSpPr>
          <p:cNvPr id="21" name="図プレースホルダー 4"/>
          <p:cNvSpPr>
            <a:spLocks noGrp="1"/>
          </p:cNvSpPr>
          <p:nvPr>
            <p:ph type="pic" sz="quarter" idx="28" hasCustomPrompt="1"/>
          </p:nvPr>
        </p:nvSpPr>
        <p:spPr>
          <a:xfrm>
            <a:off x="5407791" y="1408085"/>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2" name="図プレースホルダー 4"/>
          <p:cNvSpPr>
            <a:spLocks noGrp="1"/>
          </p:cNvSpPr>
          <p:nvPr>
            <p:ph type="pic" sz="quarter" idx="29" hasCustomPrompt="1"/>
          </p:nvPr>
        </p:nvSpPr>
        <p:spPr>
          <a:xfrm>
            <a:off x="7883066" y="1408085"/>
            <a:ext cx="2474913" cy="2474913"/>
          </a:xfrm>
          <a:solidFill>
            <a:schemeClr val="accent1">
              <a:lumMod val="75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3" name="図プレースホルダー 4"/>
          <p:cNvSpPr>
            <a:spLocks noGrp="1"/>
          </p:cNvSpPr>
          <p:nvPr>
            <p:ph type="pic" sz="quarter" idx="30" hasCustomPrompt="1"/>
          </p:nvPr>
        </p:nvSpPr>
        <p:spPr>
          <a:xfrm>
            <a:off x="10358341" y="1408447"/>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7" name="テキスト プレースホルダー 11"/>
          <p:cNvSpPr>
            <a:spLocks noGrp="1"/>
          </p:cNvSpPr>
          <p:nvPr>
            <p:ph type="body" sz="quarter" idx="14" hasCustomPrompt="1"/>
          </p:nvPr>
        </p:nvSpPr>
        <p:spPr>
          <a:xfrm>
            <a:off x="8152734" y="4032082"/>
            <a:ext cx="9451050" cy="1106572"/>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15" hasCustomPrompt="1"/>
          </p:nvPr>
        </p:nvSpPr>
        <p:spPr>
          <a:xfrm>
            <a:off x="8153096" y="5008485"/>
            <a:ext cx="9496055" cy="108012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30" name="図プレースホルダー 4"/>
          <p:cNvSpPr>
            <a:spLocks noGrp="1"/>
          </p:cNvSpPr>
          <p:nvPr>
            <p:ph type="pic" sz="quarter" idx="33" hasCustomPrompt="1"/>
          </p:nvPr>
        </p:nvSpPr>
        <p:spPr>
          <a:xfrm>
            <a:off x="2932154" y="6358635"/>
            <a:ext cx="2474913" cy="2474913"/>
          </a:xfrm>
          <a:solidFill>
            <a:schemeClr val="accent1">
              <a:lumMod val="75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1" name="図プレースホルダー 4"/>
          <p:cNvSpPr>
            <a:spLocks noGrp="1"/>
          </p:cNvSpPr>
          <p:nvPr>
            <p:ph type="pic" sz="quarter" idx="34" hasCustomPrompt="1"/>
          </p:nvPr>
        </p:nvSpPr>
        <p:spPr>
          <a:xfrm>
            <a:off x="5407429" y="635863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2" name="図プレースホルダー 4"/>
          <p:cNvSpPr>
            <a:spLocks noGrp="1"/>
          </p:cNvSpPr>
          <p:nvPr>
            <p:ph type="pic" sz="quarter" idx="35" hasCustomPrompt="1"/>
          </p:nvPr>
        </p:nvSpPr>
        <p:spPr>
          <a:xfrm>
            <a:off x="15308891" y="6358635"/>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3" name="図プレースホルダー 4"/>
          <p:cNvSpPr>
            <a:spLocks noGrp="1"/>
          </p:cNvSpPr>
          <p:nvPr>
            <p:ph type="pic" sz="quarter" idx="36" hasCustomPrompt="1"/>
          </p:nvPr>
        </p:nvSpPr>
        <p:spPr>
          <a:xfrm>
            <a:off x="10358341" y="6358635"/>
            <a:ext cx="2474913" cy="2474913"/>
          </a:xfrm>
          <a:solidFill>
            <a:schemeClr val="accent1">
              <a:lumMod val="20000"/>
              <a:lumOff val="8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4" name="図プレースホルダー 4"/>
          <p:cNvSpPr>
            <a:spLocks noGrp="1"/>
          </p:cNvSpPr>
          <p:nvPr>
            <p:ph type="pic" sz="quarter" idx="37" hasCustomPrompt="1"/>
          </p:nvPr>
        </p:nvSpPr>
        <p:spPr>
          <a:xfrm>
            <a:off x="12833616" y="635863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Tree>
    <p:extLst>
      <p:ext uri="{BB962C8B-B14F-4D97-AF65-F5344CB8AC3E}">
        <p14:creationId xmlns:p14="http://schemas.microsoft.com/office/powerpoint/2010/main" val="2288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9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11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1700"/>
                            </p:stCondLst>
                            <p:childTnLst>
                              <p:par>
                                <p:cTn id="45" presetID="2" presetClass="entr" presetSubtype="2" decel="100000" fill="hold" grpId="0" nodeType="afterEffect">
                                  <p:stCondLst>
                                    <p:cond delay="500"/>
                                  </p:stCondLst>
                                  <p:iterate type="wd">
                                    <p:tmPct val="10000"/>
                                  </p:iterate>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5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9" grpId="0" animBg="1"/>
      <p:bldP spid="20" grpId="0" animBg="1"/>
      <p:bldP spid="21" grpId="0" animBg="1"/>
      <p:bldP spid="22" grpId="0" animBg="1"/>
      <p:bldP spid="23" grpId="0" animBg="1"/>
      <p:bldP spid="27" grpId="0">
        <p:tmplLst>
          <p:tmpl>
            <p:tnLst>
              <p:par>
                <p:cTn presetID="2" presetClass="entr" presetSubtype="2" decel="100000" fill="hold" nodeType="afterEffect">
                  <p:stCondLst>
                    <p:cond delay="50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animBg="1"/>
      <p:bldP spid="33" grpId="0" animBg="1"/>
      <p:bldP spid="34"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4" name="正方形/長方形 13"/>
          <p:cNvSpPr/>
          <p:nvPr userDrawn="1"/>
        </p:nvSpPr>
        <p:spPr>
          <a:xfrm>
            <a:off x="1" y="0"/>
            <a:ext cx="502246"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10" name="直線コネクタ 9"/>
          <p:cNvCxnSpPr/>
          <p:nvPr userDrawn="1"/>
        </p:nvCxnSpPr>
        <p:spPr>
          <a:xfrm flipH="1">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p:ph type="body" sz="quarter" idx="15" hasCustomPrompt="1"/>
          </p:nvPr>
        </p:nvSpPr>
        <p:spPr>
          <a:xfrm>
            <a:off x="9430095" y="1993151"/>
            <a:ext cx="8399077"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20" hasCustomPrompt="1"/>
          </p:nvPr>
        </p:nvSpPr>
        <p:spPr>
          <a:xfrm>
            <a:off x="9430095" y="4905010"/>
            <a:ext cx="8399076" cy="3523856"/>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7" name="図プレースホルダー 6"/>
          <p:cNvSpPr>
            <a:spLocks noGrp="1"/>
          </p:cNvSpPr>
          <p:nvPr>
            <p:ph type="pic" sz="quarter" idx="12" hasCustomPrompt="1"/>
          </p:nvPr>
        </p:nvSpPr>
        <p:spPr>
          <a:xfrm>
            <a:off x="412236" y="0"/>
            <a:ext cx="8730970" cy="10287000"/>
          </a:xfrm>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273960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par>
                          <p:cTn id="15" fill="hold">
                            <p:stCondLst>
                              <p:cond delay="1000"/>
                            </p:stCondLst>
                            <p:childTnLst>
                              <p:par>
                                <p:cTn id="16" presetID="2" presetClass="entr" presetSubtype="2" decel="100000" fill="hold" grpId="0" nodeType="afterEffect">
                                  <p:stCondLst>
                                    <p:cond delay="0"/>
                                  </p:stCondLst>
                                  <p:iterate type="wd">
                                    <p:tmPct val="10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tmplLst>
          <p:tmpl>
            <p:tnLst>
              <p:par>
                <p:cTn presetID="2" presetClass="entr" presetSubtype="2"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slideLayout" Target="../slideLayouts/slideLayout60.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8"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18286413" cy="10287000"/>
          </a:xfrm>
          <a:prstGeom prst="rect">
            <a:avLst/>
          </a:prstGeom>
          <a:gradFill flip="none" rotWithShape="1">
            <a:gsLst>
              <a:gs pos="100000">
                <a:schemeClr val="accent1">
                  <a:tint val="66000"/>
                  <a:satMod val="160000"/>
                  <a:alpha val="29000"/>
                </a:schemeClr>
              </a:gs>
              <a:gs pos="50000">
                <a:schemeClr val="accent1">
                  <a:tint val="44500"/>
                  <a:satMod val="160000"/>
                  <a:alpha val="24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円/楕円 3"/>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円/楕円 4"/>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プレースホルダー 7"/>
          <p:cNvSpPr>
            <a:spLocks noGrp="1"/>
          </p:cNvSpPr>
          <p:nvPr>
            <p:ph type="body" idx="1"/>
          </p:nvPr>
        </p:nvSpPr>
        <p:spPr>
          <a:xfrm>
            <a:off x="914400" y="2400300"/>
            <a:ext cx="16457613" cy="6789738"/>
          </a:xfrm>
          <a:prstGeom prst="rect">
            <a:avLst/>
          </a:prstGeom>
        </p:spPr>
        <p:txBody>
          <a:bodyPr vert="horz" lIns="91440" tIns="45720" rIns="91440" bIns="45720" rtlCol="0">
            <a:normAutofit/>
          </a:bodyPr>
          <a:lstStyle/>
          <a:p>
            <a:pPr lvl="0"/>
            <a:r>
              <a:rPr lang="en-US" dirty="0" smtClean="0"/>
              <a:t>Master Text</a:t>
            </a:r>
            <a:endParaRPr lang="en-US" dirty="0"/>
          </a:p>
        </p:txBody>
      </p:sp>
    </p:spTree>
    <p:extLst>
      <p:ext uri="{BB962C8B-B14F-4D97-AF65-F5344CB8AC3E}">
        <p14:creationId xmlns:p14="http://schemas.microsoft.com/office/powerpoint/2010/main" val="2316024166"/>
      </p:ext>
    </p:extLst>
  </p:cSld>
  <p:clrMap bg1="lt1" tx1="dk1" bg2="lt2" tx2="dk2" accent1="accent1" accent2="accent2" accent3="accent3" accent4="accent4" accent5="accent5" accent6="accent6" hlink="hlink" folHlink="folHlink"/>
  <p:sldLayoutIdLst>
    <p:sldLayoutId id="2147483734" r:id="rId1"/>
    <p:sldLayoutId id="2147483868" r:id="rId2"/>
    <p:sldLayoutId id="2147483869" r:id="rId3"/>
    <p:sldLayoutId id="2147483870"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par>
                                <p:cTn id="13" presetID="45" presetClass="entr" presetSubtype="0"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hf hdr="0" dt="0"/>
  <p:txStyles>
    <p:titleStyle>
      <a:lvl1pPr algn="ctr" defTabSz="1632753" rtl="0" eaLnBrk="1" latinLnBrk="0" hangingPunct="1">
        <a:spcBef>
          <a:spcPct val="0"/>
        </a:spcBef>
        <a:buNone/>
        <a:defRPr sz="7900" kern="120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テキスト プレースホルダー 7"/>
          <p:cNvSpPr>
            <a:spLocks noGrp="1"/>
          </p:cNvSpPr>
          <p:nvPr>
            <p:ph type="body" idx="1"/>
          </p:nvPr>
        </p:nvSpPr>
        <p:spPr>
          <a:xfrm>
            <a:off x="914400" y="2400300"/>
            <a:ext cx="16457613" cy="6789738"/>
          </a:xfrm>
          <a:prstGeom prst="rect">
            <a:avLst/>
          </a:prstGeom>
        </p:spPr>
        <p:txBody>
          <a:bodyPr vert="horz" lIns="91440" tIns="45720" rIns="91440" bIns="45720" rtlCol="0">
            <a:normAutofit/>
          </a:bodyPr>
          <a:lstStyle/>
          <a:p>
            <a:pPr lvl="0"/>
            <a:r>
              <a:rPr lang="en-US" dirty="0" smtClean="0"/>
              <a:t>Master Text</a:t>
            </a:r>
            <a:endParaRPr lang="en-US" dirty="0"/>
          </a:p>
        </p:txBody>
      </p:sp>
    </p:spTree>
    <p:extLst>
      <p:ext uri="{BB962C8B-B14F-4D97-AF65-F5344CB8AC3E}">
        <p14:creationId xmlns:p14="http://schemas.microsoft.com/office/powerpoint/2010/main" val="2527307200"/>
      </p:ext>
    </p:extLst>
  </p:cSld>
  <p:clrMap bg1="lt1" tx1="dk1" bg2="lt2" tx2="dk2" accent1="accent1" accent2="accent2" accent3="accent3" accent4="accent4" accent5="accent5" accent6="accent6" hlink="hlink" folHlink="folHlink"/>
  <p:sldLayoutIdLst>
    <p:sldLayoutId id="2147483789" r:id="rId1"/>
    <p:sldLayoutId id="2147483854" r:id="rId2"/>
    <p:sldLayoutId id="2147483809" r:id="rId3"/>
    <p:sldLayoutId id="2147483810" r:id="rId4"/>
    <p:sldLayoutId id="2147483831" r:id="rId5"/>
    <p:sldLayoutId id="2147483842" r:id="rId6"/>
    <p:sldLayoutId id="2147483829" r:id="rId7"/>
    <p:sldLayoutId id="2147483864" r:id="rId8"/>
    <p:sldLayoutId id="2147483858" r:id="rId9"/>
    <p:sldLayoutId id="2147483859" r:id="rId10"/>
    <p:sldLayoutId id="2147483846" r:id="rId11"/>
    <p:sldLayoutId id="2147483847" r:id="rId12"/>
    <p:sldLayoutId id="2147483848" r:id="rId13"/>
    <p:sldLayoutId id="2147483860" r:id="rId14"/>
    <p:sldLayoutId id="2147483853" r:id="rId15"/>
  </p:sldLayoutIdLst>
  <p:timing>
    <p:tnLst>
      <p:par>
        <p:cTn id="1" dur="indefinite" restart="never" nodeType="tmRoot"/>
      </p:par>
    </p:tnLst>
  </p:timing>
  <p:hf hdr="0" dt="0"/>
  <p:txStyles>
    <p:titleStyle>
      <a:lvl1pPr algn="ctr" defTabSz="1632753" rtl="0" eaLnBrk="1" latinLnBrk="0" hangingPunct="1">
        <a:spcBef>
          <a:spcPct val="0"/>
        </a:spcBef>
        <a:buNone/>
        <a:defRPr sz="7900" kern="120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直角三角形 8"/>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直角三角形 9"/>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プレースホルダー 1"/>
          <p:cNvSpPr>
            <a:spLocks noGrp="1"/>
          </p:cNvSpPr>
          <p:nvPr>
            <p:ph type="title"/>
          </p:nvPr>
        </p:nvSpPr>
        <p:spPr>
          <a:xfrm>
            <a:off x="592256" y="192950"/>
            <a:ext cx="16741860" cy="1125125"/>
          </a:xfrm>
          <a:prstGeom prst="rect">
            <a:avLst/>
          </a:prstGeom>
        </p:spPr>
        <p:txBody>
          <a:bodyPr vert="horz" lIns="163275" tIns="81638" rIns="163275" bIns="81638" rtlCol="0" anchor="ctr">
            <a:noAutofit/>
          </a:bodyPr>
          <a:lstStyle/>
          <a:p>
            <a:r>
              <a:rPr lang="en-US" altLang="ja-JP" dirty="0" smtClean="0"/>
              <a:t>SLIDE TITLE HERE</a:t>
            </a:r>
            <a:endParaRPr lang="en-US" dirty="0"/>
          </a:p>
        </p:txBody>
      </p:sp>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smtClean="0"/>
              <a:t>Master Text</a:t>
            </a:r>
            <a:endParaRPr lang="ja-JP" altLang="en-US" dirty="0" smtClean="0"/>
          </a:p>
        </p:txBody>
      </p:sp>
      <p:sp>
        <p:nvSpPr>
          <p:cNvPr id="5" name="フッター プレースホルダー 4"/>
          <p:cNvSpPr>
            <a:spLocks noGrp="1"/>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smtClean="0"/>
              <a:t>The Power of PowerPoint | thepopp.com</a:t>
            </a:r>
            <a:endParaRPr lang="en-US" dirty="0"/>
          </a:p>
        </p:txBody>
      </p:sp>
      <p:sp>
        <p:nvSpPr>
          <p:cNvPr id="6" name="スライド番号プレースホルダー 5"/>
          <p:cNvSpPr>
            <a:spLocks noGrp="1"/>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pPr/>
              <a:t>‹#›</a:t>
            </a:fld>
            <a:endParaRPr lang="en-US" dirty="0"/>
          </a:p>
        </p:txBody>
      </p:sp>
      <p:cxnSp>
        <p:nvCxnSpPr>
          <p:cNvPr id="7" name="直線コネクタ 6"/>
          <p:cNvCxnSpPr/>
          <p:nvPr userDrawn="1"/>
        </p:nvCxnSpPr>
        <p:spPr>
          <a:xfrm>
            <a:off x="603507" y="1273070"/>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86970"/>
      </p:ext>
    </p:extLst>
  </p:cSld>
  <p:clrMap bg1="lt1" tx1="dk1" bg2="lt2" tx2="dk2" accent1="accent1" accent2="accent2" accent3="accent3" accent4="accent4" accent5="accent5" accent6="accent6" hlink="hlink" folHlink="folHlink"/>
  <p:sldLayoutIdLst>
    <p:sldLayoutId id="2147483724" r:id="rId1"/>
    <p:sldLayoutId id="2147483851" r:id="rId2"/>
    <p:sldLayoutId id="2147483760" r:id="rId3"/>
    <p:sldLayoutId id="2147483852" r:id="rId4"/>
    <p:sldLayoutId id="2147483766" r:id="rId5"/>
    <p:sldLayoutId id="2147483765" r:id="rId6"/>
    <p:sldLayoutId id="2147483855" r:id="rId7"/>
    <p:sldLayoutId id="2147483856" r:id="rId8"/>
    <p:sldLayoutId id="2147483866" r:id="rId9"/>
    <p:sldLayoutId id="2147483857" r:id="rId10"/>
    <p:sldLayoutId id="2147483751" r:id="rId11"/>
    <p:sldLayoutId id="2147483752" r:id="rId12"/>
    <p:sldLayoutId id="2147483817" r:id="rId13"/>
    <p:sldLayoutId id="2147483823" r:id="rId14"/>
    <p:sldLayoutId id="2147483753" r:id="rId15"/>
    <p:sldLayoutId id="2147483844" r:id="rId16"/>
    <p:sldLayoutId id="2147483739" r:id="rId17"/>
    <p:sldLayoutId id="2147483740" r:id="rId18"/>
    <p:sldLayoutId id="2147483776" r:id="rId19"/>
    <p:sldLayoutId id="2147483778" r:id="rId20"/>
    <p:sldLayoutId id="2147483793" r:id="rId21"/>
    <p:sldLayoutId id="2147483791" r:id="rId22"/>
    <p:sldLayoutId id="2147483792" r:id="rId23"/>
    <p:sldLayoutId id="2147483808" r:id="rId24"/>
    <p:sldLayoutId id="2147483806" r:id="rId25"/>
    <p:sldLayoutId id="2147483845" r:id="rId26"/>
    <p:sldLayoutId id="2147483801" r:id="rId27"/>
    <p:sldLayoutId id="2147483799" r:id="rId28"/>
    <p:sldLayoutId id="2147483800" r:id="rId29"/>
    <p:sldLayoutId id="2147483802" r:id="rId30"/>
    <p:sldLayoutId id="2147483804" r:id="rId31"/>
    <p:sldLayoutId id="2147483805" r:id="rId32"/>
    <p:sldLayoutId id="2147483807" r:id="rId33"/>
    <p:sldLayoutId id="2147483811" r:id="rId34"/>
    <p:sldLayoutId id="2147483812" r:id="rId35"/>
    <p:sldLayoutId id="2147483819" r:id="rId36"/>
    <p:sldLayoutId id="2147483834" r:id="rId37"/>
    <p:sldLayoutId id="2147483832" r:id="rId38"/>
    <p:sldLayoutId id="2147483820" r:id="rId39"/>
    <p:sldLayoutId id="2147483833" r:id="rId40"/>
    <p:sldLayoutId id="2147483821" r:id="rId41"/>
    <p:sldLayoutId id="2147483840" r:id="rId42"/>
    <p:sldLayoutId id="2147483863" r:id="rId43"/>
    <p:sldLayoutId id="2147483841" r:id="rId44"/>
    <p:sldLayoutId id="2147483850" r:id="rId45"/>
    <p:sldLayoutId id="2147483828" r:id="rId46"/>
    <p:sldLayoutId id="2147483826" r:id="rId47"/>
    <p:sldLayoutId id="2147483830" r:id="rId48"/>
    <p:sldLayoutId id="2147483827" r:id="rId4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 presetClass="entr" presetSubtype="8" decel="100000" fill="hold" grpId="0" nodeType="withEffect">
                                  <p:stCondLst>
                                    <p:cond delay="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Lst>
  </p:timing>
  <p:hf hdr="0" dt="0"/>
  <p:txStyles>
    <p:titleStyle>
      <a:lvl1pPr algn="l" defTabSz="1632753" rtl="0" eaLnBrk="1" latinLnBrk="0" hangingPunct="1">
        <a:spcBef>
          <a:spcPct val="0"/>
        </a:spcBef>
        <a:buNone/>
        <a:defRPr sz="5400" kern="1200" spc="15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smtClean="0"/>
              <a:t>Master Text</a:t>
            </a:r>
            <a:endParaRPr lang="ja-JP" altLang="en-US" dirty="0" smtClean="0"/>
          </a:p>
        </p:txBody>
      </p:sp>
      <p:sp>
        <p:nvSpPr>
          <p:cNvPr id="5" name="フッター プレースホルダー 4"/>
          <p:cNvSpPr>
            <a:spLocks noGrp="1"/>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smtClean="0"/>
              <a:t>The Power of PowerPoint | thepopp.com</a:t>
            </a:r>
            <a:endParaRPr lang="en-US" dirty="0"/>
          </a:p>
        </p:txBody>
      </p:sp>
      <p:sp>
        <p:nvSpPr>
          <p:cNvPr id="6" name="スライド番号プレースホルダー 5"/>
          <p:cNvSpPr>
            <a:spLocks noGrp="1"/>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pPr/>
              <a:t>‹#›</a:t>
            </a:fld>
            <a:endParaRPr lang="en-US" dirty="0"/>
          </a:p>
        </p:txBody>
      </p:sp>
      <p:cxnSp>
        <p:nvCxnSpPr>
          <p:cNvPr id="13" name="直線コネクタ 12"/>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直角三角形 7"/>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直角三角形 9"/>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6035812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90" r:id="rId4"/>
    <p:sldLayoutId id="2147483745" r:id="rId5"/>
    <p:sldLayoutId id="2147483824" r:id="rId6"/>
    <p:sldLayoutId id="2147483747" r:id="rId7"/>
    <p:sldLayoutId id="2147483728" r:id="rId8"/>
    <p:sldLayoutId id="2147483754" r:id="rId9"/>
    <p:sldLayoutId id="2147483729" r:id="rId10"/>
    <p:sldLayoutId id="2147483749" r:id="rId11"/>
    <p:sldLayoutId id="2147483756" r:id="rId12"/>
    <p:sldLayoutId id="2147483757" r:id="rId13"/>
    <p:sldLayoutId id="2147483759" r:id="rId14"/>
    <p:sldLayoutId id="2147483761" r:id="rId15"/>
    <p:sldLayoutId id="2147483837" r:id="rId16"/>
    <p:sldLayoutId id="2147483762" r:id="rId17"/>
    <p:sldLayoutId id="2147483764" r:id="rId18"/>
    <p:sldLayoutId id="2147483773" r:id="rId19"/>
    <p:sldLayoutId id="2147483777" r:id="rId20"/>
    <p:sldLayoutId id="2147483767" r:id="rId21"/>
    <p:sldLayoutId id="2147483763" r:id="rId22"/>
    <p:sldLayoutId id="2147483769" r:id="rId23"/>
    <p:sldLayoutId id="2147483816" r:id="rId24"/>
    <p:sldLayoutId id="2147483843" r:id="rId25"/>
    <p:sldLayoutId id="2147483770" r:id="rId26"/>
    <p:sldLayoutId id="2147483771" r:id="rId27"/>
    <p:sldLayoutId id="2147483774" r:id="rId28"/>
    <p:sldLayoutId id="2147483772" r:id="rId29"/>
    <p:sldLayoutId id="2147483779" r:id="rId30"/>
    <p:sldLayoutId id="2147483794" r:id="rId31"/>
    <p:sldLayoutId id="2147483796" r:id="rId32"/>
    <p:sldLayoutId id="2147483795" r:id="rId33"/>
    <p:sldLayoutId id="2147483813" r:id="rId34"/>
    <p:sldLayoutId id="2147483768" r:id="rId35"/>
    <p:sldLayoutId id="2147483836" r:id="rId36"/>
    <p:sldLayoutId id="2147483814" r:id="rId37"/>
    <p:sldLayoutId id="2147483803" r:id="rId38"/>
    <p:sldLayoutId id="2147483798" r:id="rId39"/>
    <p:sldLayoutId id="2147483815" r:id="rId40"/>
    <p:sldLayoutId id="2147483825" r:id="rId41"/>
    <p:sldLayoutId id="2147483818" r:id="rId42"/>
    <p:sldLayoutId id="2147483835" r:id="rId43"/>
    <p:sldLayoutId id="2147483849" r:id="rId44"/>
    <p:sldLayoutId id="2147483871" r:id="rId45"/>
    <p:sldLayoutId id="2147483839" r:id="rId46"/>
    <p:sldLayoutId id="2147483838" r:id="rId47"/>
    <p:sldLayoutId id="2147483865" r:id="rId4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hf hdr="0" dt="0"/>
  <p:txStyles>
    <p:titleStyle>
      <a:lvl1pPr algn="l" defTabSz="1632753" rtl="0" eaLnBrk="1" latinLnBrk="0" hangingPunct="1">
        <a:spcBef>
          <a:spcPct val="0"/>
        </a:spcBef>
        <a:buNone/>
        <a:defRPr sz="6000" kern="1200" spc="3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7.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15"/>
          </p:nvPr>
        </p:nvSpPr>
        <p:spPr/>
        <p:txBody>
          <a:bodyPr/>
          <a:lstStyle/>
          <a:p>
            <a:r>
              <a:rPr kumimoji="1" lang="en-US" altLang="ja-JP" dirty="0" smtClean="0"/>
              <a:t>facebook.com</a:t>
            </a:r>
            <a:endParaRPr kumimoji="1" lang="ja-JP" altLang="en-US" dirty="0"/>
          </a:p>
        </p:txBody>
      </p:sp>
      <p:sp>
        <p:nvSpPr>
          <p:cNvPr id="16" name="テキスト プレースホルダー 15"/>
          <p:cNvSpPr>
            <a:spLocks noGrp="1"/>
          </p:cNvSpPr>
          <p:nvPr>
            <p:ph type="body" sz="quarter" idx="17"/>
          </p:nvPr>
        </p:nvSpPr>
        <p:spPr/>
        <p:txBody>
          <a:bodyPr/>
          <a:lstStyle/>
          <a:p>
            <a:r>
              <a:rPr kumimoji="1" lang="en-US" altLang="ja-JP" dirty="0" smtClean="0"/>
              <a:t>twitter.com</a:t>
            </a:r>
            <a:endParaRPr kumimoji="1" lang="ja-JP" altLang="en-US" dirty="0"/>
          </a:p>
        </p:txBody>
      </p:sp>
      <p:sp>
        <p:nvSpPr>
          <p:cNvPr id="18" name="テキスト プレースホルダー 17"/>
          <p:cNvSpPr>
            <a:spLocks noGrp="1"/>
          </p:cNvSpPr>
          <p:nvPr>
            <p:ph type="body" sz="quarter" idx="19"/>
          </p:nvPr>
        </p:nvSpPr>
        <p:spPr/>
        <p:txBody>
          <a:bodyPr/>
          <a:lstStyle/>
          <a:p>
            <a:r>
              <a:rPr kumimoji="1" lang="en-US" altLang="ja-JP" dirty="0" smtClean="0"/>
              <a:t>mail@mail.com</a:t>
            </a:r>
            <a:endParaRPr kumimoji="1" lang="ja-JP" altLang="en-US" dirty="0"/>
          </a:p>
        </p:txBody>
      </p:sp>
      <p:sp>
        <p:nvSpPr>
          <p:cNvPr id="23" name="テキスト プレースホルダー 22"/>
          <p:cNvSpPr>
            <a:spLocks noGrp="1"/>
          </p:cNvSpPr>
          <p:nvPr>
            <p:ph type="body" sz="quarter" idx="21"/>
          </p:nvPr>
        </p:nvSpPr>
        <p:spPr/>
        <p:txBody>
          <a:bodyPr/>
          <a:lstStyle/>
          <a:p>
            <a:r>
              <a:rPr kumimoji="1" lang="en-US" altLang="ja-JP" dirty="0" smtClean="0"/>
              <a:t>+81 12 3456 7890</a:t>
            </a:r>
            <a:endParaRPr kumimoji="1" lang="ja-JP" altLang="en-US" dirty="0"/>
          </a:p>
        </p:txBody>
      </p:sp>
      <p:sp>
        <p:nvSpPr>
          <p:cNvPr id="11" name="タイトル 10"/>
          <p:cNvSpPr>
            <a:spLocks noGrp="1"/>
          </p:cNvSpPr>
          <p:nvPr>
            <p:ph type="ctrTitle"/>
          </p:nvPr>
        </p:nvSpPr>
        <p:spPr>
          <a:prstGeom prst="rect">
            <a:avLst/>
          </a:prstGeom>
        </p:spPr>
        <p:txBody>
          <a:bodyPr/>
          <a:lstStyle/>
          <a:p>
            <a:r>
              <a:rPr kumimoji="1" lang="en-ID" altLang="ja-JP" dirty="0" smtClean="0"/>
              <a:t>KELOMPOK 5</a:t>
            </a:r>
            <a:endParaRPr kumimoji="1" lang="ja-JP" altLang="en-US" dirty="0"/>
          </a:p>
        </p:txBody>
      </p:sp>
      <p:sp>
        <p:nvSpPr>
          <p:cNvPr id="12" name="サブタイトル 11"/>
          <p:cNvSpPr>
            <a:spLocks noGrp="1"/>
          </p:cNvSpPr>
          <p:nvPr>
            <p:ph type="subTitle" idx="1"/>
          </p:nvPr>
        </p:nvSpPr>
        <p:spPr/>
        <p:txBody>
          <a:bodyPr/>
          <a:lstStyle/>
          <a:p>
            <a:r>
              <a:rPr kumimoji="1" lang="en-ID" altLang="ja-JP" dirty="0" smtClean="0"/>
              <a:t>KEPEMIMPINAN &amp; MEMOTIVASI PEGAWAI</a:t>
            </a:r>
          </a:p>
        </p:txBody>
      </p:sp>
      <p:pic>
        <p:nvPicPr>
          <p:cNvPr id="6" name="図プレースホルダー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図プレースホルダー 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a:stretch>
            <a:fillRect/>
          </a:stretch>
        </p:blipFill>
        <p:spPr/>
      </p:pic>
      <p:pic>
        <p:nvPicPr>
          <p:cNvPr id="13" name="図プレースホルダー 12"/>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a:stretch>
            <a:fillRect/>
          </a:stretch>
        </p:blipFill>
        <p:spPr/>
      </p:pic>
      <p:pic>
        <p:nvPicPr>
          <p:cNvPr id="17" name="図プレースホルダー 16"/>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70164287"/>
      </p:ext>
    </p:extLst>
  </p:cSld>
  <p:clrMapOvr>
    <a:masterClrMapping/>
  </p:clrMapOvr>
  <mc:AlternateContent xmlns:mc="http://schemas.openxmlformats.org/markup-compatibility/2006" xmlns:p14="http://schemas.microsoft.com/office/powerpoint/2010/main">
    <mc:Choice Requires="p14">
      <p:transition spd="med" p14:dur="700" advTm="8506">
        <p:fade/>
      </p:transition>
    </mc:Choice>
    <mc:Fallback xmlns="">
      <p:transition spd="med" advTm="8506">
        <p:fade/>
      </p:transition>
    </mc:Fallback>
  </mc:AlternateContent>
  <p:timing>
    <p:tnLst>
      <p:par>
        <p:cTn id="1" dur="indefinite" restart="never" nodeType="tmRoot"/>
      </p:par>
    </p:tnLst>
  </p:timing>
  <p:extLst mod="1">
    <p:ext uri="{E180D4A7-C9FB-4DFB-919C-405C955672EB}">
      <p14:showEvtLst xmlns:p14="http://schemas.microsoft.com/office/powerpoint/2010/main">
        <p14:playEvt time="6602"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ID" altLang="ja-JP" dirty="0" smtClean="0"/>
              <a:t>PENDEKATAN PERILAKU </a:t>
            </a:r>
            <a:endParaRPr kumimoji="1" lang="ja-JP" altLang="en-US" dirty="0"/>
          </a:p>
        </p:txBody>
      </p:sp>
      <p:sp>
        <p:nvSpPr>
          <p:cNvPr id="3" name="フッター プレースホルダー 2"/>
          <p:cNvSpPr>
            <a:spLocks noGrp="1"/>
          </p:cNvSpPr>
          <p:nvPr>
            <p:ph type="ftr" sz="quarter" idx="10"/>
          </p:nvPr>
        </p:nvSpPr>
        <p:spPr/>
        <p:txBody>
          <a:bodyPr/>
          <a:lstStyle/>
          <a:p>
            <a:r>
              <a:rPr lang="en-US" dirty="0"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10</a:t>
            </a:fld>
            <a:endParaRPr lang="en-US" dirty="0"/>
          </a:p>
        </p:txBody>
      </p:sp>
      <p:sp>
        <p:nvSpPr>
          <p:cNvPr id="20" name="テキスト プレースホルダー 19"/>
          <p:cNvSpPr>
            <a:spLocks noGrp="1"/>
          </p:cNvSpPr>
          <p:nvPr>
            <p:ph type="body" sz="quarter" idx="15"/>
          </p:nvPr>
        </p:nvSpPr>
        <p:spPr>
          <a:xfrm>
            <a:off x="8873176" y="3298295"/>
            <a:ext cx="9413237" cy="1805835"/>
          </a:xfrm>
        </p:spPr>
        <p:txBody>
          <a:bodyPr/>
          <a:lstStyle/>
          <a:p>
            <a:r>
              <a:rPr lang="id-ID" sz="2400" dirty="0"/>
              <a:t>Para peneliti di the Ohio state university menyervei para pemimpin untuk meneliti ratusan dimensi perilaku pemimpin, mereka mengidentifikasi dua perilaku utama yaitu</a:t>
            </a:r>
            <a:endParaRPr lang="en-US" sz="2400" dirty="0"/>
          </a:p>
          <a:p>
            <a:r>
              <a:rPr lang="id-ID" sz="2400" dirty="0"/>
              <a:t>1. Pertimbangan atau consideration masuk ke kategori perilaku berorientasi manusia dan berarti sejauh mana sang pemimpin memikirkan bawahan menghargai pikiran dan perasaan mereka, dan membangun rasa saling percaya.</a:t>
            </a:r>
            <a:endParaRPr lang="en-US" sz="2400" dirty="0"/>
          </a:p>
          <a:p>
            <a:r>
              <a:rPr lang="id-ID" sz="2400" dirty="0"/>
              <a:t>2.Struktur permulaan atau initiating struktur adalah kadar perilaku tugas,ya itu sejauh mana sang pemimpin berorientasi tugas dan mengarahkan pekerjaan bawahannya untuk mencapai tujuan.</a:t>
            </a:r>
            <a:endParaRPr lang="en-US" sz="2400" dirty="0"/>
          </a:p>
          <a:p>
            <a:endParaRPr kumimoji="1" lang="ja-JP" altLang="en-US" dirty="0"/>
          </a:p>
        </p:txBody>
      </p:sp>
      <p:sp>
        <p:nvSpPr>
          <p:cNvPr id="21" name="テキスト プレースホルダー 20"/>
          <p:cNvSpPr>
            <a:spLocks noGrp="1"/>
          </p:cNvSpPr>
          <p:nvPr>
            <p:ph type="body" sz="quarter" idx="16"/>
          </p:nvPr>
        </p:nvSpPr>
        <p:spPr/>
        <p:txBody>
          <a:bodyPr/>
          <a:lstStyle/>
          <a:p>
            <a:r>
              <a:rPr lang="id-ID" sz="3600" dirty="0" smtClean="0"/>
              <a:t>PENELITIAN </a:t>
            </a:r>
            <a:r>
              <a:rPr lang="en-ID" sz="3600" dirty="0" smtClean="0"/>
              <a:t>O</a:t>
            </a:r>
            <a:r>
              <a:rPr lang="id-ID" sz="3600" dirty="0" smtClean="0"/>
              <a:t>HIOSTATE</a:t>
            </a:r>
            <a:endParaRPr kumimoji="1" lang="ja-JP" altLang="en-US" sz="3600" dirty="0"/>
          </a:p>
        </p:txBody>
      </p:sp>
    </p:spTree>
    <p:extLst>
      <p:ext uri="{BB962C8B-B14F-4D97-AF65-F5344CB8AC3E}">
        <p14:creationId xmlns:p14="http://schemas.microsoft.com/office/powerpoint/2010/main" val="2389413169"/>
      </p:ext>
    </p:extLst>
  </p:cSld>
  <p:clrMapOvr>
    <a:masterClrMapping/>
  </p:clrMapOvr>
  <p:transition spd="slow" advTm="5464">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dirty="0"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11</a:t>
            </a:fld>
            <a:endParaRPr lang="en-US" dirty="0"/>
          </a:p>
        </p:txBody>
      </p:sp>
      <p:sp>
        <p:nvSpPr>
          <p:cNvPr id="7" name="テキスト プレースホルダー 6"/>
          <p:cNvSpPr>
            <a:spLocks noGrp="1"/>
          </p:cNvSpPr>
          <p:nvPr>
            <p:ph type="body" sz="quarter" idx="14"/>
          </p:nvPr>
        </p:nvSpPr>
        <p:spPr/>
        <p:txBody>
          <a:bodyPr/>
          <a:lstStyle/>
          <a:p>
            <a:r>
              <a:rPr lang="id-ID" dirty="0"/>
              <a:t>Penelitian Michigan</a:t>
            </a:r>
            <a:endParaRPr lang="en-US" dirty="0"/>
          </a:p>
          <a:p>
            <a:endParaRPr kumimoji="1" lang="ja-JP" altLang="en-US" dirty="0"/>
          </a:p>
        </p:txBody>
      </p:sp>
      <p:sp>
        <p:nvSpPr>
          <p:cNvPr id="8" name="テキスト プレースホルダー 7"/>
          <p:cNvSpPr>
            <a:spLocks noGrp="1"/>
          </p:cNvSpPr>
          <p:nvPr>
            <p:ph type="body" sz="quarter" idx="15"/>
          </p:nvPr>
        </p:nvSpPr>
        <p:spPr/>
        <p:txBody>
          <a:bodyPr/>
          <a:lstStyle/>
          <a:p>
            <a:r>
              <a:rPr lang="id-ID" dirty="0"/>
              <a:t>Para peneliti universitas Michigan menggunakan istilah pemimpin berorientasi pegawai untuk menyebut pemimpin yang menetapkan tujuan berkinerja tinggi dan menampilkan perilaku suportif terhadap bawahan mereka. Pemimpin yang paling tidak efektif disebut pemimpin berorientasi tugas yaitu mereka yang cenderung lebih memperhatikan pemenuhan jadwal, penghematan biaya, dan efisiensi produksi daripada pencapaian tujuan dan kebutuhan manusiawi.</a:t>
            </a:r>
            <a:endParaRPr lang="en-US" dirty="0"/>
          </a:p>
        </p:txBody>
      </p:sp>
    </p:spTree>
    <p:extLst>
      <p:ext uri="{BB962C8B-B14F-4D97-AF65-F5344CB8AC3E}">
        <p14:creationId xmlns:p14="http://schemas.microsoft.com/office/powerpoint/2010/main" val="83773734"/>
      </p:ext>
    </p:extLst>
  </p:cSld>
  <p:clrMapOvr>
    <a:masterClrMapping/>
  </p:clrMapOvr>
  <p:transition spd="slow" advTm="281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図プレースホルダー 2"/>
          <p:cNvSpPr>
            <a:spLocks noGrp="1"/>
          </p:cNvSpPr>
          <p:nvPr>
            <p:ph type="pic" sz="quarter" idx="13"/>
          </p:nvPr>
        </p:nvSpPr>
        <p:spPr/>
      </p:sp>
      <p:sp>
        <p:nvSpPr>
          <p:cNvPr id="4" name="フッター プレースホルダー 3"/>
          <p:cNvSpPr>
            <a:spLocks noGrp="1"/>
          </p:cNvSpPr>
          <p:nvPr>
            <p:ph type="ftr" sz="quarter" idx="10"/>
          </p:nvPr>
        </p:nvSpPr>
        <p:spPr/>
        <p:txBody>
          <a:bodyPr/>
          <a:lstStyle/>
          <a:p>
            <a:r>
              <a:rPr lang="en-US" dirty="0" smtClean="0"/>
              <a:t>The Power of PowerPoint | thepopp.com</a:t>
            </a:r>
            <a:endParaRPr lang="en-US" dirty="0"/>
          </a:p>
        </p:txBody>
      </p:sp>
      <p:sp>
        <p:nvSpPr>
          <p:cNvPr id="5" name="スライド番号プレースホルダー 4"/>
          <p:cNvSpPr>
            <a:spLocks noGrp="1"/>
          </p:cNvSpPr>
          <p:nvPr>
            <p:ph type="sldNum" sz="quarter" idx="11"/>
          </p:nvPr>
        </p:nvSpPr>
        <p:spPr/>
        <p:txBody>
          <a:bodyPr/>
          <a:lstStyle/>
          <a:p>
            <a:fld id="{387164BF-D67A-46C0-81D2-5BAF67C00C80}" type="slidenum">
              <a:rPr lang="en-US" smtClean="0"/>
              <a:pPr/>
              <a:t>12</a:t>
            </a:fld>
            <a:endParaRPr lang="en-US" dirty="0"/>
          </a:p>
        </p:txBody>
      </p:sp>
      <p:sp>
        <p:nvSpPr>
          <p:cNvPr id="6" name="テキスト プレースホルダー 5"/>
          <p:cNvSpPr>
            <a:spLocks noGrp="1"/>
          </p:cNvSpPr>
          <p:nvPr>
            <p:ph type="body" sz="quarter" idx="15"/>
          </p:nvPr>
        </p:nvSpPr>
        <p:spPr/>
        <p:txBody>
          <a:bodyPr/>
          <a:lstStyle/>
          <a:p>
            <a:r>
              <a:rPr kumimoji="1" lang="en-US" altLang="ja-JP" dirty="0" smtClean="0"/>
              <a:t>01</a:t>
            </a:r>
            <a:endParaRPr kumimoji="1" lang="ja-JP" altLang="en-US" dirty="0"/>
          </a:p>
        </p:txBody>
      </p:sp>
      <p:sp>
        <p:nvSpPr>
          <p:cNvPr id="7" name="テキスト プレースホルダー 6"/>
          <p:cNvSpPr>
            <a:spLocks noGrp="1"/>
          </p:cNvSpPr>
          <p:nvPr>
            <p:ph type="body" sz="quarter" idx="14"/>
          </p:nvPr>
        </p:nvSpPr>
        <p:spPr>
          <a:xfrm>
            <a:off x="9683266" y="3253290"/>
            <a:ext cx="6885765" cy="683654"/>
          </a:xfrm>
        </p:spPr>
        <p:txBody>
          <a:bodyPr/>
          <a:lstStyle/>
          <a:p>
            <a:r>
              <a:rPr lang="id-ID" dirty="0" smtClean="0"/>
              <a:t>manajemen </a:t>
            </a:r>
            <a:r>
              <a:rPr lang="id-ID" dirty="0"/>
              <a:t>klub negara</a:t>
            </a:r>
            <a:endParaRPr lang="en-US" dirty="0"/>
          </a:p>
          <a:p>
            <a:endParaRPr kumimoji="1" lang="ja-JP" altLang="en-US" dirty="0"/>
          </a:p>
        </p:txBody>
      </p:sp>
      <p:sp>
        <p:nvSpPr>
          <p:cNvPr id="8" name="テキスト プレースホルダー 7"/>
          <p:cNvSpPr>
            <a:spLocks noGrp="1"/>
          </p:cNvSpPr>
          <p:nvPr>
            <p:ph type="body" sz="quarter" idx="17"/>
          </p:nvPr>
        </p:nvSpPr>
        <p:spPr>
          <a:xfrm>
            <a:off x="9728271" y="3568325"/>
            <a:ext cx="8145905" cy="900101"/>
          </a:xfrm>
        </p:spPr>
        <p:txBody>
          <a:bodyPr/>
          <a:lstStyle/>
          <a:p>
            <a:r>
              <a:rPr lang="id-ID" dirty="0"/>
              <a:t>Perhatian terhadap kebutuhan manusia akan hubungan yang memuaskan memunculkan atmosfer organisasi dan ritme kerja yang nyaman dan ramah.</a:t>
            </a:r>
            <a:endParaRPr lang="en-US" dirty="0"/>
          </a:p>
          <a:p>
            <a:endParaRPr kumimoji="1" lang="ja-JP" altLang="en-US" dirty="0"/>
          </a:p>
        </p:txBody>
      </p:sp>
      <p:sp>
        <p:nvSpPr>
          <p:cNvPr id="9" name="図プレースホルダー 8"/>
          <p:cNvSpPr>
            <a:spLocks noGrp="1"/>
          </p:cNvSpPr>
          <p:nvPr>
            <p:ph type="pic" sz="quarter" idx="18"/>
          </p:nvPr>
        </p:nvSpPr>
        <p:spPr/>
      </p:sp>
      <p:sp>
        <p:nvSpPr>
          <p:cNvPr id="10" name="テキスト プレースホルダー 9"/>
          <p:cNvSpPr>
            <a:spLocks noGrp="1"/>
          </p:cNvSpPr>
          <p:nvPr>
            <p:ph type="body" sz="quarter" idx="19"/>
          </p:nvPr>
        </p:nvSpPr>
        <p:spPr/>
        <p:txBody>
          <a:bodyPr/>
          <a:lstStyle/>
          <a:p>
            <a:r>
              <a:rPr kumimoji="1" lang="en-US" altLang="ja-JP" dirty="0" smtClean="0"/>
              <a:t>02</a:t>
            </a:r>
            <a:endParaRPr kumimoji="1" lang="ja-JP" altLang="en-US" dirty="0"/>
          </a:p>
        </p:txBody>
      </p:sp>
      <p:sp>
        <p:nvSpPr>
          <p:cNvPr id="11" name="テキスト プレースホルダー 10"/>
          <p:cNvSpPr>
            <a:spLocks noGrp="1"/>
          </p:cNvSpPr>
          <p:nvPr>
            <p:ph type="body" sz="quarter" idx="20"/>
          </p:nvPr>
        </p:nvSpPr>
        <p:spPr>
          <a:xfrm>
            <a:off x="10313336" y="4738455"/>
            <a:ext cx="6885765" cy="683654"/>
          </a:xfrm>
        </p:spPr>
        <p:txBody>
          <a:bodyPr/>
          <a:lstStyle/>
          <a:p>
            <a:r>
              <a:rPr lang="id-ID" dirty="0"/>
              <a:t>manajemen tim</a:t>
            </a:r>
            <a:endParaRPr lang="en-US" dirty="0"/>
          </a:p>
          <a:p>
            <a:endParaRPr kumimoji="1" lang="ja-JP" altLang="en-US" dirty="0"/>
          </a:p>
        </p:txBody>
      </p:sp>
      <p:sp>
        <p:nvSpPr>
          <p:cNvPr id="12" name="テキスト プレースホルダー 11"/>
          <p:cNvSpPr>
            <a:spLocks noGrp="1"/>
          </p:cNvSpPr>
          <p:nvPr>
            <p:ph type="body" sz="quarter" idx="21"/>
          </p:nvPr>
        </p:nvSpPr>
        <p:spPr>
          <a:xfrm>
            <a:off x="9998301" y="4918475"/>
            <a:ext cx="8108092" cy="1395155"/>
          </a:xfrm>
        </p:spPr>
        <p:txBody>
          <a:bodyPr/>
          <a:lstStyle/>
          <a:p>
            <a:r>
              <a:rPr lang="id-ID" dirty="0"/>
              <a:t>Prestasi kerja yang dilakukan oleh orang berkomitmen ke saling bergantungan melalui kepentingan bersama di organisasi memunculkan hubungan saling percaya dan menghargai.</a:t>
            </a:r>
            <a:endParaRPr lang="en-US" dirty="0"/>
          </a:p>
          <a:p>
            <a:endParaRPr kumimoji="1" lang="ja-JP" altLang="en-US" dirty="0"/>
          </a:p>
        </p:txBody>
      </p:sp>
      <p:sp>
        <p:nvSpPr>
          <p:cNvPr id="13" name="図プレースホルダー 12"/>
          <p:cNvSpPr>
            <a:spLocks noGrp="1"/>
          </p:cNvSpPr>
          <p:nvPr>
            <p:ph type="pic" sz="quarter" idx="23"/>
          </p:nvPr>
        </p:nvSpPr>
        <p:spPr/>
      </p:sp>
      <p:sp>
        <p:nvSpPr>
          <p:cNvPr id="14" name="テキスト プレースホルダー 13"/>
          <p:cNvSpPr>
            <a:spLocks noGrp="1"/>
          </p:cNvSpPr>
          <p:nvPr>
            <p:ph type="body" sz="quarter" idx="24"/>
          </p:nvPr>
        </p:nvSpPr>
        <p:spPr/>
        <p:txBody>
          <a:bodyPr/>
          <a:lstStyle/>
          <a:p>
            <a:r>
              <a:rPr kumimoji="1" lang="en-US" altLang="ja-JP" dirty="0" smtClean="0"/>
              <a:t>03</a:t>
            </a:r>
            <a:endParaRPr kumimoji="1" lang="ja-JP" altLang="en-US" dirty="0"/>
          </a:p>
        </p:txBody>
      </p:sp>
      <p:sp>
        <p:nvSpPr>
          <p:cNvPr id="15" name="テキスト プレースホルダー 14"/>
          <p:cNvSpPr>
            <a:spLocks noGrp="1"/>
          </p:cNvSpPr>
          <p:nvPr>
            <p:ph type="body" sz="quarter" idx="25"/>
          </p:nvPr>
        </p:nvSpPr>
        <p:spPr>
          <a:xfrm>
            <a:off x="10403346" y="6178615"/>
            <a:ext cx="6885765" cy="683654"/>
          </a:xfrm>
        </p:spPr>
        <p:txBody>
          <a:bodyPr/>
          <a:lstStyle/>
          <a:p>
            <a:r>
              <a:rPr lang="id-ID" dirty="0"/>
              <a:t>manajemen jalan tengah</a:t>
            </a:r>
            <a:endParaRPr lang="en-US" dirty="0"/>
          </a:p>
          <a:p>
            <a:endParaRPr kumimoji="1" lang="ja-JP" altLang="en-US" dirty="0"/>
          </a:p>
        </p:txBody>
      </p:sp>
      <p:sp>
        <p:nvSpPr>
          <p:cNvPr id="16" name="テキスト プレースホルダー 15"/>
          <p:cNvSpPr>
            <a:spLocks noGrp="1"/>
          </p:cNvSpPr>
          <p:nvPr>
            <p:ph type="body" sz="quarter" idx="26"/>
          </p:nvPr>
        </p:nvSpPr>
        <p:spPr>
          <a:xfrm>
            <a:off x="10358341" y="6403640"/>
            <a:ext cx="7515835" cy="855094"/>
          </a:xfrm>
        </p:spPr>
        <p:txBody>
          <a:bodyPr/>
          <a:lstStyle/>
          <a:p>
            <a:r>
              <a:rPr lang="id-ID" dirty="0"/>
              <a:t>Prestasi organisasi yang memadai dimungkinkan dengan menyeimbangkan perlunya bekerja dengan menjaga moral manusia secara memadai</a:t>
            </a:r>
            <a:endParaRPr kumimoji="1" lang="ja-JP" altLang="en-US" dirty="0"/>
          </a:p>
        </p:txBody>
      </p:sp>
      <p:sp>
        <p:nvSpPr>
          <p:cNvPr id="17" name="図プレースホルダー 16"/>
          <p:cNvSpPr>
            <a:spLocks noGrp="1"/>
          </p:cNvSpPr>
          <p:nvPr>
            <p:ph type="pic" sz="quarter" idx="27"/>
          </p:nvPr>
        </p:nvSpPr>
        <p:spPr/>
      </p:sp>
      <p:sp>
        <p:nvSpPr>
          <p:cNvPr id="18" name="テキスト プレースホルダー 17"/>
          <p:cNvSpPr>
            <a:spLocks noGrp="1"/>
          </p:cNvSpPr>
          <p:nvPr>
            <p:ph type="body" sz="quarter" idx="28"/>
          </p:nvPr>
        </p:nvSpPr>
        <p:spPr/>
        <p:txBody>
          <a:bodyPr/>
          <a:lstStyle/>
          <a:p>
            <a:r>
              <a:rPr kumimoji="1" lang="en-US" altLang="ja-JP" dirty="0" smtClean="0"/>
              <a:t>04</a:t>
            </a:r>
            <a:endParaRPr kumimoji="1" lang="ja-JP" altLang="en-US" dirty="0"/>
          </a:p>
        </p:txBody>
      </p:sp>
      <p:sp>
        <p:nvSpPr>
          <p:cNvPr id="19" name="テキスト プレースホルダー 18"/>
          <p:cNvSpPr>
            <a:spLocks noGrp="1"/>
          </p:cNvSpPr>
          <p:nvPr>
            <p:ph type="body" sz="quarter" idx="29"/>
          </p:nvPr>
        </p:nvSpPr>
        <p:spPr>
          <a:xfrm>
            <a:off x="10673376" y="7663780"/>
            <a:ext cx="8370932" cy="1665186"/>
          </a:xfrm>
        </p:spPr>
        <p:txBody>
          <a:bodyPr/>
          <a:lstStyle/>
          <a:p>
            <a:r>
              <a:rPr lang="id-ID" dirty="0"/>
              <a:t>manajemen </a:t>
            </a:r>
            <a:r>
              <a:rPr lang="id-ID" dirty="0" smtClean="0"/>
              <a:t>melarat</a:t>
            </a:r>
            <a:r>
              <a:rPr lang="en-ID" dirty="0" smtClean="0"/>
              <a:t> &amp; </a:t>
            </a:r>
            <a:r>
              <a:rPr lang="id-ID" dirty="0"/>
              <a:t>pemenuhan kewenangan</a:t>
            </a:r>
            <a:endParaRPr lang="en-US" dirty="0"/>
          </a:p>
          <a:p>
            <a:endParaRPr lang="en-US" dirty="0"/>
          </a:p>
          <a:p>
            <a:endParaRPr kumimoji="1" lang="ja-JP" altLang="en-US" dirty="0"/>
          </a:p>
        </p:txBody>
      </p:sp>
      <p:sp>
        <p:nvSpPr>
          <p:cNvPr id="20" name="テキスト プレースホルダー 19"/>
          <p:cNvSpPr>
            <a:spLocks noGrp="1"/>
          </p:cNvSpPr>
          <p:nvPr>
            <p:ph type="body" sz="quarter" idx="30"/>
          </p:nvPr>
        </p:nvSpPr>
        <p:spPr>
          <a:xfrm>
            <a:off x="10403346" y="8428865"/>
            <a:ext cx="7650850" cy="1170130"/>
          </a:xfrm>
        </p:spPr>
        <p:txBody>
          <a:bodyPr/>
          <a:lstStyle/>
          <a:p>
            <a:r>
              <a:rPr lang="id-ID" dirty="0"/>
              <a:t>Sedikitnya upaya untuk menyelesaikan pekerjaan cocok untuk mempertahankan anggota organisasi</a:t>
            </a:r>
            <a:r>
              <a:rPr lang="id-ID" dirty="0" smtClean="0"/>
              <a:t>.</a:t>
            </a:r>
            <a:r>
              <a:rPr lang="en-ID" dirty="0" smtClean="0"/>
              <a:t> &amp; </a:t>
            </a:r>
            <a:r>
              <a:rPr lang="id-ID" dirty="0"/>
              <a:t>Efisiensi operasi dihasilkan dengan mengatur kondisi kerja yang meminimalisasi elemen manusiawi.</a:t>
            </a:r>
            <a:endParaRPr lang="en-US" dirty="0"/>
          </a:p>
        </p:txBody>
      </p:sp>
      <p:sp>
        <p:nvSpPr>
          <p:cNvPr id="21" name="テキスト プレースホルダー 20"/>
          <p:cNvSpPr>
            <a:spLocks noGrp="1"/>
          </p:cNvSpPr>
          <p:nvPr>
            <p:ph type="body" sz="quarter" idx="31"/>
          </p:nvPr>
        </p:nvSpPr>
        <p:spPr>
          <a:xfrm>
            <a:off x="9008191" y="1138055"/>
            <a:ext cx="9496055" cy="1575175"/>
          </a:xfrm>
        </p:spPr>
        <p:txBody>
          <a:bodyPr/>
          <a:lstStyle/>
          <a:p>
            <a:r>
              <a:rPr lang="id-ID" dirty="0"/>
              <a:t>Kisi-kisi kepemimpinan</a:t>
            </a:r>
            <a:endParaRPr lang="en-US" dirty="0"/>
          </a:p>
          <a:p>
            <a:endParaRPr kumimoji="1" lang="ja-JP" altLang="en-US" dirty="0"/>
          </a:p>
        </p:txBody>
      </p:sp>
      <p:sp>
        <p:nvSpPr>
          <p:cNvPr id="22" name="テキスト プレースホルダー 21"/>
          <p:cNvSpPr>
            <a:spLocks noGrp="1"/>
          </p:cNvSpPr>
          <p:nvPr>
            <p:ph type="body" sz="quarter" idx="32"/>
          </p:nvPr>
        </p:nvSpPr>
        <p:spPr/>
        <p:txBody>
          <a:bodyPr/>
          <a:lstStyle/>
          <a:p>
            <a:r>
              <a:rPr lang="id-ID" dirty="0"/>
              <a:t>Dengan menggunakan hasil penelitian di ohiostate dan Michigan, black dan mouton dari universitas Texas menggagas teori dua dimensi yang disebut kisi-kisi manajerial yang kemudian diubah oleh black dan mc canse menjadi kisi-kisi kepemimpinan atau leadership grid,yaitu</a:t>
            </a:r>
            <a:endParaRPr lang="en-US" dirty="0"/>
          </a:p>
        </p:txBody>
      </p:sp>
    </p:spTree>
    <p:extLst>
      <p:ext uri="{BB962C8B-B14F-4D97-AF65-F5344CB8AC3E}">
        <p14:creationId xmlns:p14="http://schemas.microsoft.com/office/powerpoint/2010/main" val="3942982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3" y="2709331"/>
            <a:ext cx="18286412" cy="7560840"/>
          </a:xfrm>
          <a:custGeom>
            <a:avLst/>
            <a:gdLst/>
            <a:ahLst/>
            <a:cxnLst/>
            <a:rect l="l" t="t" r="r" b="b"/>
            <a:pathLst>
              <a:path w="18286412" h="7560840">
                <a:moveTo>
                  <a:pt x="0" y="0"/>
                </a:moveTo>
                <a:lnTo>
                  <a:pt x="0" y="4635515"/>
                </a:lnTo>
                <a:lnTo>
                  <a:pt x="0" y="7560840"/>
                </a:lnTo>
                <a:lnTo>
                  <a:pt x="18286412" y="7560840"/>
                </a:lnTo>
                <a:lnTo>
                  <a:pt x="18286412" y="4635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p:cNvSpPr txBox="1"/>
          <p:nvPr/>
        </p:nvSpPr>
        <p:spPr>
          <a:xfrm>
            <a:off x="8591922" y="5990331"/>
            <a:ext cx="10981220" cy="830997"/>
          </a:xfrm>
          <a:prstGeom prst="rect">
            <a:avLst/>
          </a:prstGeom>
          <a:noFill/>
        </p:spPr>
        <p:txBody>
          <a:bodyPr wrap="square" rtlCol="0">
            <a:spAutoFit/>
          </a:bodyPr>
          <a:lstStyle/>
          <a:p>
            <a:r>
              <a:rPr kumimoji="1" lang="en-ID" altLang="ja-JP" sz="4800" spc="300" dirty="0" smtClean="0">
                <a:solidFill>
                  <a:schemeClr val="bg1"/>
                </a:solidFill>
                <a:latin typeface="+mj-lt"/>
              </a:rPr>
              <a:t>PENDEKATAN KOTINGENSI</a:t>
            </a:r>
            <a:endParaRPr kumimoji="1" lang="ja-JP" altLang="en-US" sz="4800" spc="300" dirty="0">
              <a:solidFill>
                <a:schemeClr val="bg1"/>
              </a:solidFill>
              <a:latin typeface="+mj-lt"/>
            </a:endParaRPr>
          </a:p>
        </p:txBody>
      </p:sp>
      <p:sp>
        <p:nvSpPr>
          <p:cNvPr id="7" name="平行四辺形 6"/>
          <p:cNvSpPr/>
          <p:nvPr/>
        </p:nvSpPr>
        <p:spPr>
          <a:xfrm rot="20740135">
            <a:off x="-102848" y="7227191"/>
            <a:ext cx="7879033" cy="1064425"/>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平行四辺形 7"/>
          <p:cNvSpPr/>
          <p:nvPr/>
        </p:nvSpPr>
        <p:spPr>
          <a:xfrm rot="20740135">
            <a:off x="830145" y="8238890"/>
            <a:ext cx="7879033" cy="287026"/>
          </a:xfrm>
          <a:prstGeom prst="parallelogram">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平行四辺形 8"/>
          <p:cNvSpPr/>
          <p:nvPr/>
        </p:nvSpPr>
        <p:spPr>
          <a:xfrm rot="20740135">
            <a:off x="7606487" y="4361866"/>
            <a:ext cx="4977711" cy="574052"/>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平行四辺形 9"/>
          <p:cNvSpPr/>
          <p:nvPr/>
        </p:nvSpPr>
        <p:spPr>
          <a:xfrm rot="20740135">
            <a:off x="10003272" y="3611231"/>
            <a:ext cx="4977711" cy="287026"/>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平行四辺形 10"/>
          <p:cNvSpPr/>
          <p:nvPr/>
        </p:nvSpPr>
        <p:spPr>
          <a:xfrm rot="20740135">
            <a:off x="-150396" y="7285824"/>
            <a:ext cx="4977711" cy="423599"/>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rot="20732246">
            <a:off x="66253" y="6820705"/>
            <a:ext cx="6942602" cy="2308324"/>
          </a:xfrm>
          <a:prstGeom prst="rect">
            <a:avLst/>
          </a:prstGeom>
          <a:noFill/>
        </p:spPr>
        <p:txBody>
          <a:bodyPr wrap="square" rtlCol="0">
            <a:spAutoFit/>
          </a:bodyPr>
          <a:lstStyle/>
          <a:p>
            <a:pPr algn="ctr"/>
            <a:r>
              <a:rPr kumimoji="1" lang="en-US" altLang="ja-JP" sz="4800" spc="300" dirty="0" smtClean="0">
                <a:solidFill>
                  <a:schemeClr val="accent1"/>
                </a:solidFill>
                <a:latin typeface="+mj-lt"/>
              </a:rPr>
              <a:t>HERSEY BLANCHARD</a:t>
            </a:r>
          </a:p>
          <a:p>
            <a:pPr algn="ctr"/>
            <a:r>
              <a:rPr kumimoji="1" lang="en-ID" altLang="ja-JP" sz="4800" spc="300" dirty="0" smtClean="0">
                <a:solidFill>
                  <a:schemeClr val="accent1"/>
                </a:solidFill>
                <a:latin typeface="+mj-lt"/>
              </a:rPr>
              <a:t>FLEDER</a:t>
            </a:r>
            <a:endParaRPr kumimoji="1" lang="ja-JP" altLang="en-US" sz="4800" spc="300" dirty="0">
              <a:solidFill>
                <a:schemeClr val="accent1"/>
              </a:solidFill>
              <a:latin typeface="+mj-lt"/>
            </a:endParaRPr>
          </a:p>
        </p:txBody>
      </p:sp>
      <p:sp>
        <p:nvSpPr>
          <p:cNvPr id="14" name="平行四辺形 13"/>
          <p:cNvSpPr/>
          <p:nvPr/>
        </p:nvSpPr>
        <p:spPr>
          <a:xfrm rot="20740135">
            <a:off x="275489" y="9205075"/>
            <a:ext cx="3233854" cy="171221"/>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平行四辺形 15"/>
          <p:cNvSpPr/>
          <p:nvPr/>
        </p:nvSpPr>
        <p:spPr>
          <a:xfrm rot="20740135">
            <a:off x="7979503" y="4000736"/>
            <a:ext cx="3767564" cy="16194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テキスト ボックス 16"/>
          <p:cNvSpPr txBox="1"/>
          <p:nvPr/>
        </p:nvSpPr>
        <p:spPr>
          <a:xfrm>
            <a:off x="8608323" y="6971556"/>
            <a:ext cx="9001000" cy="1200329"/>
          </a:xfrm>
          <a:prstGeom prst="rect">
            <a:avLst/>
          </a:prstGeom>
          <a:noFill/>
        </p:spPr>
        <p:txBody>
          <a:bodyPr wrap="square" rtlCol="0">
            <a:spAutoFit/>
          </a:bodyPr>
          <a:lstStyle/>
          <a:p>
            <a:r>
              <a:rPr lang="id-ID" sz="2400" dirty="0"/>
              <a:t>Pendekatan kontingensi mencakup beberapa teori yaitu, teori Hersey dan Blanchard, Model yang  dikembangkan oleh Fiedler, serta konsep pengganti kepemimpinan. </a:t>
            </a:r>
            <a:endParaRPr lang="en-US" sz="2400" dirty="0"/>
          </a:p>
        </p:txBody>
      </p:sp>
    </p:spTree>
    <p:extLst>
      <p:ext uri="{BB962C8B-B14F-4D97-AF65-F5344CB8AC3E}">
        <p14:creationId xmlns:p14="http://schemas.microsoft.com/office/powerpoint/2010/main" val="2402377617"/>
      </p:ext>
    </p:extLst>
  </p:cSld>
  <p:clrMapOvr>
    <a:masterClrMapping/>
  </p:clrMapOvr>
  <p:transition spd="slow" advTm="522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300" fill="hold"/>
                                        <p:tgtEl>
                                          <p:spTgt spid="16"/>
                                        </p:tgtEl>
                                        <p:attrNameLst>
                                          <p:attrName>ppt_x</p:attrName>
                                        </p:attrNameLst>
                                      </p:cBhvr>
                                      <p:tavLst>
                                        <p:tav tm="0">
                                          <p:val>
                                            <p:strVal val="0-#ppt_w/2"/>
                                          </p:val>
                                        </p:tav>
                                        <p:tav tm="100000">
                                          <p:val>
                                            <p:strVal val="#ppt_x"/>
                                          </p:val>
                                        </p:tav>
                                      </p:tavLst>
                                    </p:anim>
                                    <p:anim calcmode="lin" valueType="num">
                                      <p:cBhvr additive="base">
                                        <p:cTn id="12" dur="3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300" fill="hold"/>
                                        <p:tgtEl>
                                          <p:spTgt spid="9"/>
                                        </p:tgtEl>
                                        <p:attrNameLst>
                                          <p:attrName>ppt_x</p:attrName>
                                        </p:attrNameLst>
                                      </p:cBhvr>
                                      <p:tavLst>
                                        <p:tav tm="0">
                                          <p:val>
                                            <p:strVal val="0-#ppt_w/2"/>
                                          </p:val>
                                        </p:tav>
                                        <p:tav tm="100000">
                                          <p:val>
                                            <p:strVal val="#ppt_x"/>
                                          </p:val>
                                        </p:tav>
                                      </p:tavLst>
                                    </p:anim>
                                    <p:anim calcmode="lin" valueType="num">
                                      <p:cBhvr additive="base">
                                        <p:cTn id="16" dur="3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4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300" fill="hold"/>
                                        <p:tgtEl>
                                          <p:spTgt spid="11"/>
                                        </p:tgtEl>
                                        <p:attrNameLst>
                                          <p:attrName>ppt_x</p:attrName>
                                        </p:attrNameLst>
                                      </p:cBhvr>
                                      <p:tavLst>
                                        <p:tav tm="0">
                                          <p:val>
                                            <p:strVal val="0-#ppt_w/2"/>
                                          </p:val>
                                        </p:tav>
                                        <p:tav tm="100000">
                                          <p:val>
                                            <p:strVal val="#ppt_x"/>
                                          </p:val>
                                        </p:tav>
                                      </p:tavLst>
                                    </p:anim>
                                    <p:anim calcmode="lin" valueType="num">
                                      <p:cBhvr additive="base">
                                        <p:cTn id="24" dur="3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300" fill="hold"/>
                                        <p:tgtEl>
                                          <p:spTgt spid="12"/>
                                        </p:tgtEl>
                                        <p:attrNameLst>
                                          <p:attrName>ppt_x</p:attrName>
                                        </p:attrNameLst>
                                      </p:cBhvr>
                                      <p:tavLst>
                                        <p:tav tm="0">
                                          <p:val>
                                            <p:strVal val="0-#ppt_w/2"/>
                                          </p:val>
                                        </p:tav>
                                        <p:tav tm="100000">
                                          <p:val>
                                            <p:strVal val="#ppt_x"/>
                                          </p:val>
                                        </p:tav>
                                      </p:tavLst>
                                    </p:anim>
                                    <p:anim calcmode="lin" valueType="num">
                                      <p:cBhvr additive="base">
                                        <p:cTn id="28" dur="3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 fill="hold"/>
                                        <p:tgtEl>
                                          <p:spTgt spid="7"/>
                                        </p:tgtEl>
                                        <p:attrNameLst>
                                          <p:attrName>ppt_x</p:attrName>
                                        </p:attrNameLst>
                                      </p:cBhvr>
                                      <p:tavLst>
                                        <p:tav tm="0">
                                          <p:val>
                                            <p:strVal val="0-#ppt_w/2"/>
                                          </p:val>
                                        </p:tav>
                                        <p:tav tm="100000">
                                          <p:val>
                                            <p:strVal val="#ppt_x"/>
                                          </p:val>
                                        </p:tav>
                                      </p:tavLst>
                                    </p:anim>
                                    <p:anim calcmode="lin" valueType="num">
                                      <p:cBhvr additive="base">
                                        <p:cTn id="32" dur="3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6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300" fill="hold"/>
                                        <p:tgtEl>
                                          <p:spTgt spid="8"/>
                                        </p:tgtEl>
                                        <p:attrNameLst>
                                          <p:attrName>ppt_x</p:attrName>
                                        </p:attrNameLst>
                                      </p:cBhvr>
                                      <p:tavLst>
                                        <p:tav tm="0">
                                          <p:val>
                                            <p:strVal val="0-#ppt_w/2"/>
                                          </p:val>
                                        </p:tav>
                                        <p:tav tm="100000">
                                          <p:val>
                                            <p:strVal val="#ppt_x"/>
                                          </p:val>
                                        </p:tav>
                                      </p:tavLst>
                                    </p:anim>
                                    <p:anim calcmode="lin" valueType="num">
                                      <p:cBhvr additive="base">
                                        <p:cTn id="36" dur="3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12" decel="100000" fill="hold" grpId="0" nodeType="withEffect">
                                  <p:stCondLst>
                                    <p:cond delay="7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300" fill="hold"/>
                                        <p:tgtEl>
                                          <p:spTgt spid="14"/>
                                        </p:tgtEl>
                                        <p:attrNameLst>
                                          <p:attrName>ppt_x</p:attrName>
                                        </p:attrNameLst>
                                      </p:cBhvr>
                                      <p:tavLst>
                                        <p:tav tm="0">
                                          <p:val>
                                            <p:strVal val="0-#ppt_w/2"/>
                                          </p:val>
                                        </p:tav>
                                        <p:tav tm="100000">
                                          <p:val>
                                            <p:strVal val="#ppt_x"/>
                                          </p:val>
                                        </p:tav>
                                      </p:tavLst>
                                    </p:anim>
                                    <p:anim calcmode="lin" valueType="num">
                                      <p:cBhvr additive="base">
                                        <p:cTn id="40" dur="3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2" decel="100000" fill="hold" grpId="0" nodeType="afterEffect">
                                  <p:stCondLst>
                                    <p:cond delay="0"/>
                                  </p:stCondLst>
                                  <p:iterate type="lt">
                                    <p:tmPct val="10000"/>
                                  </p:iterate>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animBg="1"/>
      <p:bldP spid="8" grpId="0" animBg="1"/>
      <p:bldP spid="9" grpId="0" animBg="1"/>
      <p:bldP spid="10" grpId="0" animBg="1"/>
      <p:bldP spid="11" grpId="0" animBg="1"/>
      <p:bldP spid="12" grpId="0"/>
      <p:bldP spid="14" grpId="0" animBg="1"/>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14</a:t>
            </a:fld>
            <a:endParaRPr lang="en-US" dirty="0"/>
          </a:p>
        </p:txBody>
      </p:sp>
      <p:sp>
        <p:nvSpPr>
          <p:cNvPr id="14" name="テキスト プレースホルダー 13"/>
          <p:cNvSpPr>
            <a:spLocks noGrp="1"/>
          </p:cNvSpPr>
          <p:nvPr>
            <p:ph type="body" sz="quarter" idx="24"/>
          </p:nvPr>
        </p:nvSpPr>
        <p:spPr/>
        <p:txBody>
          <a:bodyPr/>
          <a:lstStyle/>
          <a:p>
            <a:r>
              <a:rPr kumimoji="1" lang="en-US" altLang="ja-JP" dirty="0" smtClean="0"/>
              <a:t>A</a:t>
            </a:r>
            <a:endParaRPr kumimoji="1" lang="ja-JP" altLang="en-US" dirty="0"/>
          </a:p>
        </p:txBody>
      </p:sp>
      <p:sp>
        <p:nvSpPr>
          <p:cNvPr id="15" name="テキスト プレースホルダー 14"/>
          <p:cNvSpPr>
            <a:spLocks noGrp="1"/>
          </p:cNvSpPr>
          <p:nvPr>
            <p:ph type="body" sz="quarter" idx="25"/>
          </p:nvPr>
        </p:nvSpPr>
        <p:spPr/>
        <p:txBody>
          <a:bodyPr/>
          <a:lstStyle/>
          <a:p>
            <a:r>
              <a:rPr kumimoji="1" lang="en-US" altLang="ja-JP" dirty="0" smtClean="0"/>
              <a:t>B</a:t>
            </a:r>
            <a:endParaRPr kumimoji="1" lang="ja-JP" altLang="en-US" dirty="0"/>
          </a:p>
        </p:txBody>
      </p:sp>
      <p:sp>
        <p:nvSpPr>
          <p:cNvPr id="16" name="テキスト プレースホルダー 15"/>
          <p:cNvSpPr>
            <a:spLocks noGrp="1"/>
          </p:cNvSpPr>
          <p:nvPr>
            <p:ph type="body" sz="quarter" idx="26"/>
          </p:nvPr>
        </p:nvSpPr>
        <p:spPr/>
        <p:txBody>
          <a:bodyPr/>
          <a:lstStyle/>
          <a:p>
            <a:r>
              <a:rPr kumimoji="1" lang="en-US" altLang="ja-JP" dirty="0" smtClean="0"/>
              <a:t>C</a:t>
            </a:r>
            <a:endParaRPr kumimoji="1" lang="ja-JP" altLang="en-US" dirty="0"/>
          </a:p>
        </p:txBody>
      </p:sp>
      <p:sp>
        <p:nvSpPr>
          <p:cNvPr id="17" name="テキスト プレースホルダー 16"/>
          <p:cNvSpPr>
            <a:spLocks noGrp="1"/>
          </p:cNvSpPr>
          <p:nvPr>
            <p:ph type="body" sz="quarter" idx="27"/>
          </p:nvPr>
        </p:nvSpPr>
        <p:spPr/>
        <p:txBody>
          <a:bodyPr/>
          <a:lstStyle/>
          <a:p>
            <a:r>
              <a:rPr kumimoji="1" lang="en-US" altLang="ja-JP" dirty="0" smtClean="0"/>
              <a:t>D</a:t>
            </a:r>
            <a:endParaRPr kumimoji="1" lang="ja-JP" altLang="en-US" dirty="0"/>
          </a:p>
        </p:txBody>
      </p:sp>
      <p:sp>
        <p:nvSpPr>
          <p:cNvPr id="18" name="テキスト プレースホルダー 17"/>
          <p:cNvSpPr>
            <a:spLocks noGrp="1"/>
          </p:cNvSpPr>
          <p:nvPr>
            <p:ph type="body" sz="quarter" idx="28"/>
          </p:nvPr>
        </p:nvSpPr>
        <p:spPr/>
        <p:txBody>
          <a:bodyPr/>
          <a:lstStyle/>
          <a:p>
            <a:r>
              <a:rPr lang="id-ID" dirty="0"/>
              <a:t>Gaya menyuruh</a:t>
            </a:r>
            <a:endParaRPr kumimoji="1" lang="ja-JP" altLang="en-US" dirty="0"/>
          </a:p>
        </p:txBody>
      </p:sp>
      <p:sp>
        <p:nvSpPr>
          <p:cNvPr id="19" name="テキスト プレースホルダー 18"/>
          <p:cNvSpPr>
            <a:spLocks noGrp="1"/>
          </p:cNvSpPr>
          <p:nvPr>
            <p:ph type="body" sz="quarter" idx="29"/>
          </p:nvPr>
        </p:nvSpPr>
        <p:spPr>
          <a:xfrm>
            <a:off x="2438450" y="1723122"/>
            <a:ext cx="6299711" cy="1035113"/>
          </a:xfrm>
        </p:spPr>
        <p:txBody>
          <a:bodyPr/>
          <a:lstStyle/>
          <a:p>
            <a:pPr lvl="0"/>
            <a:r>
              <a:rPr lang="en-ID" sz="2000" dirty="0"/>
              <a:t>M</a:t>
            </a:r>
            <a:r>
              <a:rPr lang="id-ID" sz="2000" dirty="0" smtClean="0"/>
              <a:t>encerminkan </a:t>
            </a:r>
            <a:r>
              <a:rPr lang="id-ID" sz="2000" dirty="0"/>
              <a:t>perhatian besar terhadap tugas dan perhatian kecil terhadap manusia dan hubungan</a:t>
            </a:r>
            <a:r>
              <a:rPr lang="id-ID" dirty="0"/>
              <a:t>.</a:t>
            </a:r>
            <a:endParaRPr lang="en-US" dirty="0"/>
          </a:p>
          <a:p>
            <a:endParaRPr kumimoji="1" lang="ja-JP" altLang="en-US" dirty="0"/>
          </a:p>
        </p:txBody>
      </p:sp>
      <p:sp>
        <p:nvSpPr>
          <p:cNvPr id="20" name="テキスト プレースホルダー 19"/>
          <p:cNvSpPr>
            <a:spLocks noGrp="1"/>
          </p:cNvSpPr>
          <p:nvPr>
            <p:ph type="body" sz="quarter" idx="30"/>
          </p:nvPr>
        </p:nvSpPr>
        <p:spPr/>
        <p:txBody>
          <a:bodyPr/>
          <a:lstStyle/>
          <a:p>
            <a:r>
              <a:rPr lang="id-ID" dirty="0"/>
              <a:t>Gaya </a:t>
            </a:r>
            <a:r>
              <a:rPr lang="en-ID" dirty="0" err="1" smtClean="0"/>
              <a:t>menjual</a:t>
            </a:r>
            <a:endParaRPr kumimoji="1" lang="ja-JP" altLang="en-US" dirty="0"/>
          </a:p>
        </p:txBody>
      </p:sp>
      <p:sp>
        <p:nvSpPr>
          <p:cNvPr id="21" name="テキスト プレースホルダー 20"/>
          <p:cNvSpPr>
            <a:spLocks noGrp="1"/>
          </p:cNvSpPr>
          <p:nvPr>
            <p:ph type="body" sz="quarter" idx="31"/>
          </p:nvPr>
        </p:nvSpPr>
        <p:spPr/>
        <p:txBody>
          <a:bodyPr/>
          <a:lstStyle/>
          <a:p>
            <a:pPr lvl="0"/>
            <a:r>
              <a:rPr lang="en-ID" sz="2000" dirty="0"/>
              <a:t>B</a:t>
            </a:r>
            <a:r>
              <a:rPr lang="id-ID" sz="2000" dirty="0" smtClean="0"/>
              <a:t>erdasarkan </a:t>
            </a:r>
            <a:r>
              <a:rPr lang="id-ID" sz="2000" dirty="0"/>
              <a:t>perhatian besar terhadap manusia maupun tugas. </a:t>
            </a:r>
            <a:endParaRPr lang="en-US" sz="2000" dirty="0"/>
          </a:p>
          <a:p>
            <a:endParaRPr kumimoji="1" lang="ja-JP" altLang="en-US" dirty="0"/>
          </a:p>
        </p:txBody>
      </p:sp>
      <p:sp>
        <p:nvSpPr>
          <p:cNvPr id="22" name="テキスト プレースホルダー 21"/>
          <p:cNvSpPr>
            <a:spLocks noGrp="1"/>
          </p:cNvSpPr>
          <p:nvPr>
            <p:ph type="body" sz="quarter" idx="32"/>
          </p:nvPr>
        </p:nvSpPr>
        <p:spPr/>
        <p:txBody>
          <a:bodyPr/>
          <a:lstStyle/>
          <a:p>
            <a:r>
              <a:rPr lang="id-ID" dirty="0"/>
              <a:t>Gaya berpartisipasi</a:t>
            </a:r>
            <a:endParaRPr kumimoji="1" lang="ja-JP" altLang="en-US" dirty="0"/>
          </a:p>
        </p:txBody>
      </p:sp>
      <p:sp>
        <p:nvSpPr>
          <p:cNvPr id="23" name="テキスト プレースホルダー 22"/>
          <p:cNvSpPr>
            <a:spLocks noGrp="1"/>
          </p:cNvSpPr>
          <p:nvPr>
            <p:ph type="body" sz="quarter" idx="33"/>
          </p:nvPr>
        </p:nvSpPr>
        <p:spPr>
          <a:xfrm>
            <a:off x="8288112" y="5998595"/>
            <a:ext cx="7380819" cy="1260140"/>
          </a:xfrm>
        </p:spPr>
        <p:txBody>
          <a:bodyPr/>
          <a:lstStyle/>
          <a:p>
            <a:r>
              <a:rPr lang="en-ID" sz="2000" dirty="0"/>
              <a:t>B</a:t>
            </a:r>
            <a:r>
              <a:rPr lang="id-ID" sz="2000" dirty="0" smtClean="0"/>
              <a:t>erdasarkan </a:t>
            </a:r>
            <a:r>
              <a:rPr lang="id-ID" sz="2000" dirty="0"/>
              <a:t>gabungan perhatian besar terhadap manusia dan hubungan Serta perhatian kecil terhadap produksi</a:t>
            </a:r>
            <a:endParaRPr kumimoji="1" lang="ja-JP" altLang="en-US" sz="2000" dirty="0"/>
          </a:p>
        </p:txBody>
      </p:sp>
      <p:sp>
        <p:nvSpPr>
          <p:cNvPr id="24" name="テキスト プレースホルダー 23"/>
          <p:cNvSpPr>
            <a:spLocks noGrp="1"/>
          </p:cNvSpPr>
          <p:nvPr>
            <p:ph type="body" sz="quarter" idx="34"/>
          </p:nvPr>
        </p:nvSpPr>
        <p:spPr/>
        <p:txBody>
          <a:bodyPr/>
          <a:lstStyle/>
          <a:p>
            <a:r>
              <a:rPr lang="id-ID" dirty="0"/>
              <a:t>Gaya mendelegasikan</a:t>
            </a:r>
            <a:endParaRPr kumimoji="1" lang="ja-JP" altLang="en-US" dirty="0"/>
          </a:p>
        </p:txBody>
      </p:sp>
      <p:sp>
        <p:nvSpPr>
          <p:cNvPr id="25" name="テキスト プレースホルダー 24"/>
          <p:cNvSpPr>
            <a:spLocks noGrp="1"/>
          </p:cNvSpPr>
          <p:nvPr>
            <p:ph type="body" sz="quarter" idx="35"/>
          </p:nvPr>
        </p:nvSpPr>
        <p:spPr/>
        <p:txBody>
          <a:bodyPr/>
          <a:lstStyle/>
          <a:p>
            <a:pPr lvl="0"/>
            <a:r>
              <a:rPr lang="id-ID" sz="2000" dirty="0" smtClean="0"/>
              <a:t>mencerminkan </a:t>
            </a:r>
            <a:r>
              <a:rPr lang="id-ID" sz="2000" dirty="0"/>
              <a:t>perhatian kecil terhadap hubungan maupun tugas. </a:t>
            </a:r>
            <a:endParaRPr lang="en-US" sz="2000" dirty="0"/>
          </a:p>
          <a:p>
            <a:endParaRPr kumimoji="1" lang="ja-JP" altLang="en-US" dirty="0"/>
          </a:p>
        </p:txBody>
      </p:sp>
      <p:sp>
        <p:nvSpPr>
          <p:cNvPr id="12" name="テキスト プレースホルダー 11"/>
          <p:cNvSpPr>
            <a:spLocks noGrp="1"/>
          </p:cNvSpPr>
          <p:nvPr>
            <p:ph type="body" sz="quarter" idx="14"/>
          </p:nvPr>
        </p:nvSpPr>
        <p:spPr/>
        <p:txBody>
          <a:bodyPr/>
          <a:lstStyle/>
          <a:p>
            <a:r>
              <a:rPr lang="id-ID" sz="3200" dirty="0"/>
              <a:t>TEORI SITUASIONAL </a:t>
            </a:r>
            <a:r>
              <a:rPr lang="id-ID" sz="3200" dirty="0" smtClean="0"/>
              <a:t>HE</a:t>
            </a:r>
            <a:r>
              <a:rPr lang="en-ID" sz="3200" dirty="0" smtClean="0"/>
              <a:t>R</a:t>
            </a:r>
            <a:r>
              <a:rPr lang="id-ID" sz="3200" dirty="0" smtClean="0"/>
              <a:t>SEY </a:t>
            </a:r>
            <a:r>
              <a:rPr lang="id-ID" sz="3200" dirty="0"/>
              <a:t>DAN BLANCHARD </a:t>
            </a:r>
            <a:endParaRPr kumimoji="1" lang="ja-JP" altLang="en-US" sz="3200" dirty="0"/>
          </a:p>
        </p:txBody>
      </p:sp>
      <p:sp>
        <p:nvSpPr>
          <p:cNvPr id="13" name="テキスト プレースホルダー 12"/>
          <p:cNvSpPr>
            <a:spLocks noGrp="1"/>
          </p:cNvSpPr>
          <p:nvPr>
            <p:ph type="body" sz="quarter" idx="15"/>
          </p:nvPr>
        </p:nvSpPr>
        <p:spPr>
          <a:xfrm>
            <a:off x="412236" y="7888805"/>
            <a:ext cx="8963188" cy="2070230"/>
          </a:xfrm>
        </p:spPr>
        <p:txBody>
          <a:bodyPr/>
          <a:lstStyle/>
          <a:p>
            <a:r>
              <a:rPr lang="id-ID" dirty="0"/>
              <a:t>Teori kepemimpinan situasional merupakan pengembangan menarik dari teori perilaku yang terangkum pada kisi-kisi kepemimpinan Teori ini berfokus kepada karakteristik pengikut dalam menentukan perilaku kepemimpinan yang sesuai. </a:t>
            </a:r>
            <a:endParaRPr kumimoji="1" lang="ja-JP" altLang="en-US" dirty="0"/>
          </a:p>
        </p:txBody>
      </p:sp>
    </p:spTree>
    <p:extLst>
      <p:ext uri="{BB962C8B-B14F-4D97-AF65-F5344CB8AC3E}">
        <p14:creationId xmlns:p14="http://schemas.microsoft.com/office/powerpoint/2010/main" val="854526522"/>
      </p:ext>
    </p:extLst>
  </p:cSld>
  <p:clrMapOvr>
    <a:masterClrMapping/>
  </p:clrMapOvr>
  <p:transition spd="slow" advTm="7009">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15</a:t>
            </a:fld>
            <a:endParaRPr lang="en-US" dirty="0"/>
          </a:p>
        </p:txBody>
      </p:sp>
      <p:sp>
        <p:nvSpPr>
          <p:cNvPr id="18" name="タイトル 17"/>
          <p:cNvSpPr>
            <a:spLocks noGrp="1"/>
          </p:cNvSpPr>
          <p:nvPr>
            <p:ph type="title"/>
          </p:nvPr>
        </p:nvSpPr>
        <p:spPr>
          <a:xfrm>
            <a:off x="-442859" y="3388305"/>
            <a:ext cx="8640960" cy="4050450"/>
          </a:xfrm>
        </p:spPr>
        <p:txBody>
          <a:bodyPr/>
          <a:lstStyle/>
          <a:p>
            <a:r>
              <a:rPr lang="id-ID" sz="8000" dirty="0"/>
              <a:t>TEORI KONTINGENSI FIEDLER </a:t>
            </a:r>
            <a:r>
              <a:rPr lang="en-US" dirty="0"/>
              <a:t/>
            </a:r>
            <a:br>
              <a:rPr lang="en-US" dirty="0"/>
            </a:br>
            <a:endParaRPr kumimoji="1" lang="ja-JP" altLang="en-US" dirty="0"/>
          </a:p>
        </p:txBody>
      </p:sp>
      <p:sp>
        <p:nvSpPr>
          <p:cNvPr id="19" name="テキスト プレースホルダー 18"/>
          <p:cNvSpPr>
            <a:spLocks noGrp="1"/>
          </p:cNvSpPr>
          <p:nvPr>
            <p:ph type="body" sz="quarter" idx="15"/>
          </p:nvPr>
        </p:nvSpPr>
        <p:spPr/>
        <p:txBody>
          <a:bodyPr/>
          <a:lstStyle/>
          <a:p>
            <a:r>
              <a:rPr lang="id-ID" dirty="0"/>
              <a:t>Teori Fiedler adalah sejauh mana gaya pemimpin berorientasi Tugas atau berorientasi hubungan manusia. Pada teori ini ide dasarnya yaitu mencocokkan gaya pemimpin dengan situasi yang paling sesuai dengan efektivitasnya</a:t>
            </a:r>
            <a:endParaRPr kumimoji="1" lang="ja-JP" altLang="en-US" dirty="0"/>
          </a:p>
        </p:txBody>
      </p:sp>
    </p:spTree>
    <p:extLst>
      <p:ext uri="{BB962C8B-B14F-4D97-AF65-F5344CB8AC3E}">
        <p14:creationId xmlns:p14="http://schemas.microsoft.com/office/powerpoint/2010/main" val="1628972892"/>
      </p:ext>
    </p:extLst>
  </p:cSld>
  <p:clrMapOvr>
    <a:masterClrMapping/>
  </p:clrMapOvr>
  <p:transition spd="slow" advTm="2403">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プレースホルダー 28"/>
          <p:cNvSpPr>
            <a:spLocks noGrp="1"/>
          </p:cNvSpPr>
          <p:nvPr>
            <p:ph type="body" sz="quarter" idx="15"/>
          </p:nvPr>
        </p:nvSpPr>
        <p:spPr/>
        <p:txBody>
          <a:bodyPr/>
          <a:lstStyle/>
          <a:p>
            <a:r>
              <a:rPr lang="id-ID" sz="7200" dirty="0" smtClean="0"/>
              <a:t>MEN</a:t>
            </a:r>
            <a:r>
              <a:rPr lang="en-ID" sz="7200" dirty="0"/>
              <a:t>C</a:t>
            </a:r>
            <a:r>
              <a:rPr lang="id-ID" sz="7200" dirty="0" smtClean="0"/>
              <a:t>OCOKAN </a:t>
            </a:r>
            <a:r>
              <a:rPr lang="id-ID" sz="7200" dirty="0"/>
              <a:t>GAYA PEMIMPIN DENGAN SITUASI</a:t>
            </a:r>
            <a:endParaRPr kumimoji="1" lang="ja-JP" altLang="en-US" sz="7200" dirty="0"/>
          </a:p>
        </p:txBody>
      </p:sp>
      <p:sp>
        <p:nvSpPr>
          <p:cNvPr id="30" name="テキスト プレースホルダー 29"/>
          <p:cNvSpPr>
            <a:spLocks noGrp="1"/>
          </p:cNvSpPr>
          <p:nvPr>
            <p:ph type="body" sz="quarter" idx="23"/>
          </p:nvPr>
        </p:nvSpPr>
        <p:spPr/>
        <p:txBody>
          <a:bodyPr/>
          <a:lstStyle/>
          <a:p>
            <a:r>
              <a:rPr lang="id-ID" sz="2400" dirty="0"/>
              <a:t>Menggabungkan ketiga karakteristik situasi menimbulkan berbagai situasi kepemimpinan mulai dari yang sangat menguntungkan hingga sangat tidak menguntungkan. Pemimpin berorientasi tugas lebih efektif </a:t>
            </a:r>
            <a:r>
              <a:rPr lang="id-ID" sz="2400" dirty="0">
                <a:solidFill>
                  <a:srgbClr val="FF0000"/>
                </a:solidFill>
              </a:rPr>
              <a:t>ketika s</a:t>
            </a:r>
            <a:r>
              <a:rPr lang="id-ID" sz="2400" dirty="0"/>
              <a:t>ituasinya sangat menguntungkan maupun sangat tidak menguntungkan. Pemimpin </a:t>
            </a:r>
            <a:r>
              <a:rPr lang="id-ID" sz="2400" dirty="0">
                <a:solidFill>
                  <a:srgbClr val="FF0000"/>
                </a:solidFill>
              </a:rPr>
              <a:t>berorientasi </a:t>
            </a:r>
            <a:r>
              <a:rPr lang="id-ID" sz="2400" dirty="0"/>
              <a:t>hubungan berkinerja lebih baik di situasi yang cukup menguntungkan karena keahlian hubungan manusia penting untuk mencapai </a:t>
            </a:r>
            <a:r>
              <a:rPr lang="id-ID" sz="2400" dirty="0">
                <a:solidFill>
                  <a:srgbClr val="FF0000"/>
                </a:solidFill>
              </a:rPr>
              <a:t>kinerja</a:t>
            </a:r>
            <a:r>
              <a:rPr lang="id-ID" sz="2400" dirty="0"/>
              <a:t> tim yang tinggi. </a:t>
            </a:r>
            <a:endParaRPr lang="en-US" sz="2400" dirty="0"/>
          </a:p>
          <a:p>
            <a:r>
              <a:rPr lang="id-ID" sz="2400" dirty="0">
                <a:solidFill>
                  <a:srgbClr val="FF0000"/>
                </a:solidFill>
              </a:rPr>
              <a:t>Pemimpin </a:t>
            </a:r>
            <a:r>
              <a:rPr lang="id-ID" sz="2400" dirty="0"/>
              <a:t>perlu mengetahui </a:t>
            </a:r>
            <a:r>
              <a:rPr lang="id-ID" sz="2400" dirty="0">
                <a:solidFill>
                  <a:srgbClr val="FF0000"/>
                </a:solidFill>
              </a:rPr>
              <a:t>dua hal </a:t>
            </a:r>
            <a:r>
              <a:rPr lang="id-ID" sz="2400" dirty="0"/>
              <a:t>untuk menetapkan teori Fiedler yaitu yang </a:t>
            </a:r>
            <a:r>
              <a:rPr lang="id-ID" sz="2400" i="1" dirty="0">
                <a:solidFill>
                  <a:srgbClr val="FF0000"/>
                </a:solidFill>
              </a:rPr>
              <a:t>pertama</a:t>
            </a:r>
            <a:r>
              <a:rPr lang="id-ID" sz="2400" dirty="0"/>
              <a:t> ia harus mengetahui apakah ia memiliki gaya berorientasi hubungan atau tugas dan </a:t>
            </a:r>
            <a:r>
              <a:rPr lang="id-ID" sz="2400" i="1" dirty="0">
                <a:solidFill>
                  <a:srgbClr val="FF0000"/>
                </a:solidFill>
              </a:rPr>
              <a:t>kedua</a:t>
            </a:r>
            <a:r>
              <a:rPr lang="id-ID" sz="2400" dirty="0"/>
              <a:t> ia harus mendiagnosis situasi dan menentukan apakah hubungan pemimpin pengikut, struktur tugas, dan kekuatan posisi menguntungkan atau tidak.</a:t>
            </a:r>
            <a:endParaRPr lang="en-US" sz="2400" dirty="0"/>
          </a:p>
          <a:p>
            <a:endParaRPr kumimoji="1" lang="ja-JP" altLang="en-US" dirty="0"/>
          </a:p>
        </p:txBody>
      </p:sp>
    </p:spTree>
    <p:extLst>
      <p:ext uri="{BB962C8B-B14F-4D97-AF65-F5344CB8AC3E}">
        <p14:creationId xmlns:p14="http://schemas.microsoft.com/office/powerpoint/2010/main" val="3423305440"/>
      </p:ext>
    </p:extLst>
  </p:cSld>
  <p:clrMapOvr>
    <a:masterClrMapping/>
  </p:clrMapOvr>
  <p:transition spd="slow" advTm="4548">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dirty="0"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17</a:t>
            </a:fld>
            <a:endParaRPr lang="en-US" dirty="0"/>
          </a:p>
        </p:txBody>
      </p:sp>
      <p:sp>
        <p:nvSpPr>
          <p:cNvPr id="6" name="タイトル 5"/>
          <p:cNvSpPr>
            <a:spLocks noGrp="1"/>
          </p:cNvSpPr>
          <p:nvPr>
            <p:ph type="title"/>
          </p:nvPr>
        </p:nvSpPr>
        <p:spPr/>
        <p:txBody>
          <a:bodyPr/>
          <a:lstStyle/>
          <a:p>
            <a:r>
              <a:rPr lang="id-ID" dirty="0"/>
              <a:t>PENGGANTI KEPEMIMPINAN</a:t>
            </a:r>
            <a:endParaRPr kumimoji="1" lang="ja-JP" altLang="en-US" dirty="0"/>
          </a:p>
        </p:txBody>
      </p:sp>
      <p:sp>
        <p:nvSpPr>
          <p:cNvPr id="8" name="テキスト プレースホルダー 7"/>
          <p:cNvSpPr>
            <a:spLocks noGrp="1"/>
          </p:cNvSpPr>
          <p:nvPr>
            <p:ph type="body" sz="quarter" idx="15"/>
          </p:nvPr>
        </p:nvSpPr>
        <p:spPr>
          <a:xfrm>
            <a:off x="2437461" y="7573770"/>
            <a:ext cx="13810910" cy="1620178"/>
          </a:xfrm>
        </p:spPr>
        <p:txBody>
          <a:bodyPr/>
          <a:lstStyle/>
          <a:p>
            <a:r>
              <a:rPr lang="id-ID" sz="2400" u="sng" dirty="0">
                <a:solidFill>
                  <a:srgbClr val="FF0000"/>
                </a:solidFill>
              </a:rPr>
              <a:t>Pengganti</a:t>
            </a:r>
            <a:r>
              <a:rPr lang="id-ID" sz="2400" dirty="0">
                <a:solidFill>
                  <a:srgbClr val="FF0000"/>
                </a:solidFill>
              </a:rPr>
              <a:t> </a:t>
            </a:r>
            <a:r>
              <a:rPr lang="id-ID" sz="2400" dirty="0"/>
              <a:t>kepemimpinan menyebabkan gaya kepemimpinan tidak diperlukan lagi. </a:t>
            </a:r>
            <a:endParaRPr lang="en-US" sz="2400" dirty="0"/>
          </a:p>
          <a:p>
            <a:r>
              <a:rPr lang="id-ID" sz="2400" u="sng" dirty="0">
                <a:solidFill>
                  <a:srgbClr val="FF0000"/>
                </a:solidFill>
              </a:rPr>
              <a:t>Pembatal</a:t>
            </a:r>
            <a:r>
              <a:rPr lang="id-ID" sz="2400" dirty="0">
                <a:solidFill>
                  <a:srgbClr val="FF0000"/>
                </a:solidFill>
              </a:rPr>
              <a:t> </a:t>
            </a:r>
            <a:r>
              <a:rPr lang="id-ID" sz="2400" dirty="0"/>
              <a:t>meniadakan gaya kepemimpinan dan mencegah pemimpin menunjukkan perilaku tertentu. </a:t>
            </a:r>
            <a:endParaRPr lang="en-US" sz="2400" dirty="0"/>
          </a:p>
          <a:p>
            <a:endParaRPr kumimoji="1" lang="ja-JP" altLang="en-US" sz="2400" dirty="0"/>
          </a:p>
        </p:txBody>
      </p:sp>
    </p:spTree>
    <p:extLst>
      <p:ext uri="{BB962C8B-B14F-4D97-AF65-F5344CB8AC3E}">
        <p14:creationId xmlns:p14="http://schemas.microsoft.com/office/powerpoint/2010/main" val="1538709702"/>
      </p:ext>
    </p:extLst>
  </p:cSld>
  <p:clrMapOvr>
    <a:masterClrMapping/>
  </p:clrMapOvr>
  <p:transition spd="slow" advTm="5135">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dirty="0"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18</a:t>
            </a:fld>
            <a:endParaRPr lang="en-US" dirty="0"/>
          </a:p>
        </p:txBody>
      </p:sp>
      <p:sp>
        <p:nvSpPr>
          <p:cNvPr id="4" name="テキスト プレースホルダー 3"/>
          <p:cNvSpPr>
            <a:spLocks noGrp="1"/>
          </p:cNvSpPr>
          <p:nvPr>
            <p:ph type="body" sz="quarter" idx="15"/>
          </p:nvPr>
        </p:nvSpPr>
        <p:spPr/>
        <p:txBody>
          <a:bodyPr/>
          <a:lstStyle/>
          <a:p>
            <a:r>
              <a:rPr kumimoji="1" lang="en-US" altLang="ja-JP" sz="3200" b="1" dirty="0" err="1" smtClean="0"/>
              <a:t>Kekuasaan</a:t>
            </a:r>
            <a:r>
              <a:rPr kumimoji="1" lang="en-US" altLang="ja-JP" sz="3200" b="1" dirty="0" smtClean="0"/>
              <a:t> </a:t>
            </a:r>
            <a:r>
              <a:rPr kumimoji="1" lang="en-US" altLang="ja-JP" sz="3200" b="1" dirty="0"/>
              <a:t>( power ) </a:t>
            </a:r>
            <a:r>
              <a:rPr kumimoji="1" lang="en-US" altLang="ja-JP" sz="3200" dirty="0" err="1"/>
              <a:t>adalah</a:t>
            </a:r>
            <a:r>
              <a:rPr kumimoji="1" lang="en-US" altLang="ja-JP" sz="3200" dirty="0"/>
              <a:t> </a:t>
            </a:r>
            <a:r>
              <a:rPr kumimoji="1" lang="en-US" altLang="ja-JP" sz="3200" dirty="0" err="1"/>
              <a:t>potensi</a:t>
            </a:r>
            <a:r>
              <a:rPr kumimoji="1" lang="en-US" altLang="ja-JP" sz="3200" dirty="0"/>
              <a:t> </a:t>
            </a:r>
            <a:r>
              <a:rPr kumimoji="1" lang="en-US" altLang="ja-JP" sz="3200" dirty="0" err="1"/>
              <a:t>untuk</a:t>
            </a:r>
            <a:r>
              <a:rPr kumimoji="1" lang="en-US" altLang="ja-JP" sz="3200" dirty="0"/>
              <a:t> </a:t>
            </a:r>
            <a:r>
              <a:rPr kumimoji="1" lang="en-US" altLang="ja-JP" sz="3200" dirty="0" err="1"/>
              <a:t>mempengaruhi</a:t>
            </a:r>
            <a:r>
              <a:rPr kumimoji="1" lang="en-US" altLang="ja-JP" sz="3200" dirty="0"/>
              <a:t> </a:t>
            </a:r>
            <a:r>
              <a:rPr kumimoji="1" lang="en-US" altLang="ja-JP" sz="3200" dirty="0" err="1"/>
              <a:t>perilaku</a:t>
            </a:r>
            <a:r>
              <a:rPr kumimoji="1" lang="en-US" altLang="ja-JP" sz="3200" dirty="0"/>
              <a:t> orang lain. </a:t>
            </a:r>
            <a:endParaRPr kumimoji="1" lang="en-US" altLang="ja-JP" sz="3200" dirty="0" smtClean="0"/>
          </a:p>
          <a:p>
            <a:r>
              <a:rPr kumimoji="1" lang="en-US" altLang="ja-JP" sz="3200" b="1" dirty="0" err="1" smtClean="0"/>
              <a:t>Pengaruh</a:t>
            </a:r>
            <a:r>
              <a:rPr kumimoji="1" lang="en-US" altLang="ja-JP" sz="3200" b="1" dirty="0" smtClean="0"/>
              <a:t> </a:t>
            </a:r>
            <a:r>
              <a:rPr kumimoji="1" lang="en-US" altLang="ja-JP" sz="3200" b="1" dirty="0"/>
              <a:t>( influence )</a:t>
            </a:r>
            <a:r>
              <a:rPr kumimoji="1" lang="en-US" altLang="ja-JP" sz="3200" dirty="0"/>
              <a:t> </a:t>
            </a:r>
            <a:r>
              <a:rPr kumimoji="1" lang="en-US" altLang="ja-JP" sz="3200" dirty="0" err="1"/>
              <a:t>adalah</a:t>
            </a:r>
            <a:r>
              <a:rPr kumimoji="1" lang="en-US" altLang="ja-JP" sz="3200" dirty="0"/>
              <a:t> </a:t>
            </a:r>
            <a:r>
              <a:rPr kumimoji="1" lang="en-US" altLang="ja-JP" sz="3200" dirty="0" err="1"/>
              <a:t>dampak</a:t>
            </a:r>
            <a:r>
              <a:rPr kumimoji="1" lang="en-US" altLang="ja-JP" sz="3200" dirty="0"/>
              <a:t> </a:t>
            </a:r>
            <a:r>
              <a:rPr kumimoji="1" lang="en-US" altLang="ja-JP" sz="3200" dirty="0" err="1"/>
              <a:t>tindakan</a:t>
            </a:r>
            <a:r>
              <a:rPr kumimoji="1" lang="en-US" altLang="ja-JP" sz="3200" dirty="0"/>
              <a:t> </a:t>
            </a:r>
            <a:r>
              <a:rPr kumimoji="1" lang="en-US" altLang="ja-JP" sz="3200" dirty="0" err="1"/>
              <a:t>seseorang</a:t>
            </a:r>
            <a:r>
              <a:rPr kumimoji="1" lang="en-US" altLang="ja-JP" sz="3200" dirty="0"/>
              <a:t> </a:t>
            </a:r>
            <a:r>
              <a:rPr kumimoji="1" lang="en-US" altLang="ja-JP" sz="3200" dirty="0" err="1"/>
              <a:t>terhadap</a:t>
            </a:r>
            <a:r>
              <a:rPr kumimoji="1" lang="en-US" altLang="ja-JP" sz="3200" dirty="0"/>
              <a:t> </a:t>
            </a:r>
            <a:r>
              <a:rPr kumimoji="1" lang="en-US" altLang="ja-JP" sz="3200" dirty="0" err="1"/>
              <a:t>sikap,nilai,keyakinan</a:t>
            </a:r>
            <a:r>
              <a:rPr kumimoji="1" lang="en-US" altLang="ja-JP" sz="3200" dirty="0"/>
              <a:t> </a:t>
            </a:r>
            <a:r>
              <a:rPr kumimoji="1" lang="en-US" altLang="ja-JP" sz="3200" dirty="0" err="1"/>
              <a:t>atau</a:t>
            </a:r>
            <a:r>
              <a:rPr kumimoji="1" lang="en-US" altLang="ja-JP" sz="3200" dirty="0"/>
              <a:t> </a:t>
            </a:r>
            <a:r>
              <a:rPr kumimoji="1" lang="en-US" altLang="ja-JP" sz="3200" dirty="0" err="1"/>
              <a:t>perilaku</a:t>
            </a:r>
            <a:r>
              <a:rPr kumimoji="1" lang="en-US" altLang="ja-JP" sz="3200" dirty="0"/>
              <a:t> orang lain. </a:t>
            </a:r>
          </a:p>
          <a:p>
            <a:endParaRPr kumimoji="1" lang="en-US" altLang="ja-JP" sz="3200" dirty="0"/>
          </a:p>
        </p:txBody>
      </p:sp>
      <p:sp>
        <p:nvSpPr>
          <p:cNvPr id="5" name="タイトル 4"/>
          <p:cNvSpPr>
            <a:spLocks noGrp="1"/>
          </p:cNvSpPr>
          <p:nvPr>
            <p:ph type="title"/>
          </p:nvPr>
        </p:nvSpPr>
        <p:spPr>
          <a:xfrm>
            <a:off x="1312336" y="4063380"/>
            <a:ext cx="6255695" cy="2700299"/>
          </a:xfrm>
        </p:spPr>
        <p:txBody>
          <a:bodyPr/>
          <a:lstStyle/>
          <a:p>
            <a:r>
              <a:rPr kumimoji="1" lang="en-US" altLang="ja-JP" sz="4000" dirty="0" smtClean="0"/>
              <a:t>KEKUASAAAN DAN PENGARUH</a:t>
            </a:r>
            <a:r>
              <a:rPr kumimoji="1" lang="en-US" altLang="ja-JP" dirty="0"/>
              <a:t/>
            </a:r>
            <a:br>
              <a:rPr kumimoji="1" lang="en-US" altLang="ja-JP" dirty="0"/>
            </a:br>
            <a:endParaRPr kumimoji="1" lang="ja-JP" altLang="en-US" dirty="0"/>
          </a:p>
        </p:txBody>
      </p:sp>
    </p:spTree>
    <p:extLst>
      <p:ext uri="{BB962C8B-B14F-4D97-AF65-F5344CB8AC3E}">
        <p14:creationId xmlns:p14="http://schemas.microsoft.com/office/powerpoint/2010/main" val="1424248461"/>
      </p:ext>
    </p:extLst>
  </p:cSld>
  <p:clrMapOvr>
    <a:masterClrMapping/>
  </p:clrMapOvr>
  <p:transition spd="slow" advTm="343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a:t>•	KEKUASAAN POSISI</a:t>
            </a:r>
            <a:endParaRPr kumimoji="1" lang="ja-JP" altLang="en-US" dirty="0"/>
          </a:p>
        </p:txBody>
      </p:sp>
      <p:sp>
        <p:nvSpPr>
          <p:cNvPr id="3" name="フッター プレースホルダー 2"/>
          <p:cNvSpPr>
            <a:spLocks noGrp="1"/>
          </p:cNvSpPr>
          <p:nvPr>
            <p:ph type="ftr" sz="quarter" idx="10"/>
          </p:nvPr>
        </p:nvSpPr>
        <p:spPr/>
        <p:txBody>
          <a:bodyPr/>
          <a:lstStyle/>
          <a:p>
            <a:r>
              <a:rPr lang="en-US" dirty="0"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19</a:t>
            </a:fld>
            <a:endParaRPr lang="en-US" dirty="0"/>
          </a:p>
        </p:txBody>
      </p:sp>
      <p:sp>
        <p:nvSpPr>
          <p:cNvPr id="10" name="テキスト プレースホルダー 9"/>
          <p:cNvSpPr>
            <a:spLocks noGrp="1"/>
          </p:cNvSpPr>
          <p:nvPr>
            <p:ph type="body" sz="quarter" idx="14"/>
          </p:nvPr>
        </p:nvSpPr>
        <p:spPr>
          <a:xfrm>
            <a:off x="1087311" y="2803240"/>
            <a:ext cx="5706634" cy="2115235"/>
          </a:xfrm>
        </p:spPr>
        <p:txBody>
          <a:bodyPr/>
          <a:lstStyle/>
          <a:p>
            <a:pPr lvl="0"/>
            <a:r>
              <a:rPr lang="en-US" dirty="0" smtClean="0"/>
              <a:t>KEKUASAAN SAH </a:t>
            </a:r>
          </a:p>
          <a:p>
            <a:pPr lvl="0"/>
            <a:r>
              <a:rPr lang="en-US" dirty="0" smtClean="0"/>
              <a:t>(LEGITIMATE POWER)</a:t>
            </a:r>
          </a:p>
          <a:p>
            <a:endParaRPr kumimoji="1" lang="ja-JP" altLang="en-US" sz="4400" dirty="0"/>
          </a:p>
        </p:txBody>
      </p:sp>
      <p:sp>
        <p:nvSpPr>
          <p:cNvPr id="11" name="テキスト プレースホルダー 10"/>
          <p:cNvSpPr>
            <a:spLocks noGrp="1"/>
          </p:cNvSpPr>
          <p:nvPr>
            <p:ph type="body" sz="quarter" idx="15"/>
          </p:nvPr>
        </p:nvSpPr>
        <p:spPr>
          <a:xfrm>
            <a:off x="1177321" y="4108385"/>
            <a:ext cx="5171868" cy="5895655"/>
          </a:xfrm>
        </p:spPr>
        <p:txBody>
          <a:bodyPr/>
          <a:lstStyle/>
          <a:p>
            <a:r>
              <a:rPr lang="en-US" sz="3600" dirty="0" err="1" smtClean="0"/>
              <a:t>Kekuasaan</a:t>
            </a:r>
            <a:r>
              <a:rPr lang="en-US" sz="3600" dirty="0" smtClean="0"/>
              <a:t> </a:t>
            </a:r>
            <a:r>
              <a:rPr lang="en-US" sz="3600" dirty="0"/>
              <a:t>yang </a:t>
            </a:r>
            <a:r>
              <a:rPr lang="en-US" sz="3600" dirty="0" err="1"/>
              <a:t>muncul</a:t>
            </a:r>
            <a:r>
              <a:rPr lang="en-US" sz="3600" dirty="0"/>
              <a:t> </a:t>
            </a:r>
            <a:r>
              <a:rPr lang="en-US" sz="3600" dirty="0" err="1"/>
              <a:t>dari</a:t>
            </a:r>
            <a:r>
              <a:rPr lang="en-US" sz="3600" dirty="0"/>
              <a:t> </a:t>
            </a:r>
            <a:r>
              <a:rPr lang="en-US" sz="3600" dirty="0" err="1"/>
              <a:t>posisi</a:t>
            </a:r>
            <a:r>
              <a:rPr lang="en-US" sz="3600" dirty="0"/>
              <a:t> </a:t>
            </a:r>
            <a:r>
              <a:rPr lang="en-US" sz="3600" dirty="0" err="1" smtClean="0"/>
              <a:t>manajemen</a:t>
            </a:r>
            <a:r>
              <a:rPr lang="en-US" sz="3600" dirty="0" smtClean="0"/>
              <a:t> </a:t>
            </a:r>
            <a:r>
              <a:rPr lang="en-US" sz="3600" dirty="0" err="1"/>
              <a:t>fomal</a:t>
            </a:r>
            <a:r>
              <a:rPr lang="en-US" sz="3600" dirty="0"/>
              <a:t> di </a:t>
            </a:r>
            <a:r>
              <a:rPr lang="en-US" sz="3600" dirty="0" err="1"/>
              <a:t>organisasi</a:t>
            </a:r>
            <a:r>
              <a:rPr lang="en-US" sz="3600" dirty="0"/>
              <a:t> </a:t>
            </a:r>
            <a:r>
              <a:rPr lang="en-US" sz="3600" dirty="0" err="1"/>
              <a:t>dan</a:t>
            </a:r>
            <a:r>
              <a:rPr lang="en-US" sz="3600" dirty="0"/>
              <a:t> </a:t>
            </a:r>
            <a:r>
              <a:rPr lang="en-US" sz="3600" dirty="0" err="1"/>
              <a:t>kewenangan</a:t>
            </a:r>
            <a:r>
              <a:rPr lang="en-US" sz="3600" dirty="0"/>
              <a:t> yang di </a:t>
            </a:r>
            <a:r>
              <a:rPr lang="en-US" sz="3600" dirty="0" err="1"/>
              <a:t>berikan</a:t>
            </a:r>
            <a:r>
              <a:rPr lang="en-US" sz="3600" dirty="0"/>
              <a:t> </a:t>
            </a:r>
            <a:r>
              <a:rPr lang="en-US" sz="3600" dirty="0" err="1"/>
              <a:t>kepadanya</a:t>
            </a:r>
            <a:r>
              <a:rPr lang="en-US" sz="3600" dirty="0"/>
              <a:t>.</a:t>
            </a:r>
          </a:p>
          <a:p>
            <a:endParaRPr kumimoji="1" lang="ja-JP" altLang="en-US" sz="3200" dirty="0"/>
          </a:p>
        </p:txBody>
      </p:sp>
      <p:sp>
        <p:nvSpPr>
          <p:cNvPr id="12" name="テキスト プレースホルダー 11"/>
          <p:cNvSpPr>
            <a:spLocks noGrp="1"/>
          </p:cNvSpPr>
          <p:nvPr>
            <p:ph type="body" sz="quarter" idx="16"/>
          </p:nvPr>
        </p:nvSpPr>
        <p:spPr>
          <a:xfrm>
            <a:off x="6352896" y="2983260"/>
            <a:ext cx="5760640" cy="1620180"/>
          </a:xfrm>
        </p:spPr>
        <p:txBody>
          <a:bodyPr/>
          <a:lstStyle/>
          <a:p>
            <a:pPr lvl="0"/>
            <a:r>
              <a:rPr lang="en-US" dirty="0" smtClean="0"/>
              <a:t>KEKUASAAN IMBALAN ( REWARD POWER )</a:t>
            </a:r>
          </a:p>
          <a:p>
            <a:endParaRPr kumimoji="1" lang="ja-JP" altLang="en-US" dirty="0"/>
          </a:p>
        </p:txBody>
      </p:sp>
      <p:sp>
        <p:nvSpPr>
          <p:cNvPr id="13" name="テキスト プレースホルダー 12"/>
          <p:cNvSpPr>
            <a:spLocks noGrp="1"/>
          </p:cNvSpPr>
          <p:nvPr>
            <p:ph type="body" sz="quarter" idx="17"/>
          </p:nvPr>
        </p:nvSpPr>
        <p:spPr>
          <a:xfrm>
            <a:off x="6397901" y="4153390"/>
            <a:ext cx="5171868" cy="5895655"/>
          </a:xfrm>
        </p:spPr>
        <p:txBody>
          <a:bodyPr/>
          <a:lstStyle/>
          <a:p>
            <a:r>
              <a:rPr lang="en-US" sz="3600" dirty="0" err="1" smtClean="0"/>
              <a:t>Kekuasaan</a:t>
            </a:r>
            <a:r>
              <a:rPr lang="en-US" sz="3600" dirty="0" smtClean="0"/>
              <a:t> </a:t>
            </a:r>
            <a:r>
              <a:rPr lang="en-US" sz="3600" dirty="0"/>
              <a:t>yang </a:t>
            </a:r>
            <a:r>
              <a:rPr lang="en-US" sz="3600" dirty="0" err="1"/>
              <a:t>berasal</a:t>
            </a:r>
            <a:r>
              <a:rPr lang="en-US" sz="3600" dirty="0"/>
              <a:t> </a:t>
            </a:r>
            <a:r>
              <a:rPr lang="en-US" sz="3600" dirty="0" err="1"/>
              <a:t>dari</a:t>
            </a:r>
            <a:r>
              <a:rPr lang="en-US" sz="3600" dirty="0"/>
              <a:t> </a:t>
            </a:r>
            <a:r>
              <a:rPr lang="en-US" sz="3600" dirty="0" err="1"/>
              <a:t>kewenangan</a:t>
            </a:r>
            <a:r>
              <a:rPr lang="en-US" sz="3600" dirty="0"/>
              <a:t> </a:t>
            </a:r>
            <a:r>
              <a:rPr lang="en-US" sz="3600" dirty="0" err="1"/>
              <a:t>untuk</a:t>
            </a:r>
            <a:r>
              <a:rPr lang="en-US" sz="3600" dirty="0"/>
              <a:t> </a:t>
            </a:r>
            <a:r>
              <a:rPr lang="en-US" sz="3600" dirty="0" err="1"/>
              <a:t>memberikan</a:t>
            </a:r>
            <a:r>
              <a:rPr lang="en-US" sz="3600" dirty="0"/>
              <a:t> </a:t>
            </a:r>
            <a:r>
              <a:rPr lang="en-US" sz="3600" dirty="0" err="1"/>
              <a:t>imbalan</a:t>
            </a:r>
            <a:r>
              <a:rPr lang="en-US" sz="3600" dirty="0"/>
              <a:t> </a:t>
            </a:r>
            <a:r>
              <a:rPr lang="en-US" sz="3600" dirty="0" err="1"/>
              <a:t>kepada</a:t>
            </a:r>
            <a:r>
              <a:rPr lang="en-US" sz="3600" dirty="0"/>
              <a:t> orang lain.</a:t>
            </a:r>
          </a:p>
          <a:p>
            <a:endParaRPr kumimoji="1" lang="ja-JP" altLang="en-US" sz="4000" dirty="0"/>
          </a:p>
        </p:txBody>
      </p:sp>
      <p:sp>
        <p:nvSpPr>
          <p:cNvPr id="14" name="テキスト プレースホルダー 13"/>
          <p:cNvSpPr>
            <a:spLocks noGrp="1"/>
          </p:cNvSpPr>
          <p:nvPr>
            <p:ph type="body" sz="quarter" idx="18"/>
          </p:nvPr>
        </p:nvSpPr>
        <p:spPr>
          <a:xfrm>
            <a:off x="12068531" y="3118275"/>
            <a:ext cx="5895655" cy="1440160"/>
          </a:xfrm>
        </p:spPr>
        <p:txBody>
          <a:bodyPr/>
          <a:lstStyle/>
          <a:p>
            <a:pPr lvl="0"/>
            <a:r>
              <a:rPr lang="en-US" dirty="0" smtClean="0"/>
              <a:t>KEKUASAAN HUKUMAN ( COERCIVE POWER )</a:t>
            </a:r>
          </a:p>
          <a:p>
            <a:endParaRPr kumimoji="1" lang="ja-JP" altLang="en-US" dirty="0"/>
          </a:p>
        </p:txBody>
      </p:sp>
      <p:sp>
        <p:nvSpPr>
          <p:cNvPr id="15" name="テキスト プレースホルダー 14"/>
          <p:cNvSpPr>
            <a:spLocks noGrp="1"/>
          </p:cNvSpPr>
          <p:nvPr>
            <p:ph type="body" sz="quarter" idx="19"/>
          </p:nvPr>
        </p:nvSpPr>
        <p:spPr>
          <a:xfrm>
            <a:off x="11978521" y="4371319"/>
            <a:ext cx="5171868" cy="5895655"/>
          </a:xfrm>
        </p:spPr>
        <p:txBody>
          <a:bodyPr/>
          <a:lstStyle/>
          <a:p>
            <a:r>
              <a:rPr lang="en-US" sz="3600" dirty="0" err="1" smtClean="0"/>
              <a:t>Kewenangan</a:t>
            </a:r>
            <a:r>
              <a:rPr lang="en-US" sz="3600" dirty="0" smtClean="0"/>
              <a:t> </a:t>
            </a:r>
            <a:r>
              <a:rPr lang="en-US" sz="3600" dirty="0" err="1"/>
              <a:t>untuk</a:t>
            </a:r>
            <a:r>
              <a:rPr lang="en-US" sz="3600" dirty="0"/>
              <a:t> </a:t>
            </a:r>
            <a:r>
              <a:rPr lang="en-US" sz="3600" dirty="0" err="1"/>
              <a:t>menghukum</a:t>
            </a:r>
            <a:r>
              <a:rPr lang="en-US" sz="3600" dirty="0"/>
              <a:t> </a:t>
            </a:r>
            <a:r>
              <a:rPr lang="en-US" sz="3600" dirty="0" err="1"/>
              <a:t>atau</a:t>
            </a:r>
            <a:r>
              <a:rPr lang="en-US" sz="3600" dirty="0"/>
              <a:t> </a:t>
            </a:r>
            <a:r>
              <a:rPr lang="en-US" sz="3600" dirty="0" err="1"/>
              <a:t>merekomendasikan</a:t>
            </a:r>
            <a:r>
              <a:rPr lang="en-US" sz="3600" dirty="0"/>
              <a:t> </a:t>
            </a:r>
            <a:r>
              <a:rPr lang="en-US" sz="3600" dirty="0" err="1"/>
              <a:t>hukuman</a:t>
            </a:r>
            <a:endParaRPr kumimoji="1" lang="ja-JP" altLang="en-US" sz="3600" dirty="0"/>
          </a:p>
        </p:txBody>
      </p:sp>
    </p:spTree>
    <p:extLst>
      <p:ext uri="{BB962C8B-B14F-4D97-AF65-F5344CB8AC3E}">
        <p14:creationId xmlns:p14="http://schemas.microsoft.com/office/powerpoint/2010/main" val="2990858191"/>
      </p:ext>
    </p:extLst>
  </p:cSld>
  <p:clrMapOvr>
    <a:masterClrMapping/>
  </p:clrMapOvr>
  <p:transition spd="slow" advTm="4436">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ID" altLang="ja-JP" dirty="0" smtClean="0"/>
              <a:t>OUR AWESOME MEMBERS</a:t>
            </a:r>
            <a:endParaRPr kumimoji="1" lang="ja-JP" altLang="en-US" dirty="0"/>
          </a:p>
        </p:txBody>
      </p:sp>
      <p:sp>
        <p:nvSpPr>
          <p:cNvPr id="10" name="テキスト プレースホルダー 9"/>
          <p:cNvSpPr>
            <a:spLocks noGrp="1"/>
          </p:cNvSpPr>
          <p:nvPr>
            <p:ph type="body" sz="quarter" idx="17"/>
          </p:nvPr>
        </p:nvSpPr>
        <p:spPr>
          <a:xfrm>
            <a:off x="7252996" y="4378415"/>
            <a:ext cx="3724232" cy="773203"/>
          </a:xfrm>
        </p:spPr>
        <p:txBody>
          <a:bodyPr/>
          <a:lstStyle/>
          <a:p>
            <a:r>
              <a:rPr kumimoji="1" lang="en-ID" altLang="ja-JP" dirty="0" smtClean="0">
                <a:solidFill>
                  <a:schemeClr val="tx1"/>
                </a:solidFill>
              </a:rPr>
              <a:t>VANIA BALQIS</a:t>
            </a:r>
          </a:p>
          <a:p>
            <a:r>
              <a:rPr kumimoji="1" lang="en-ID" altLang="ja-JP" dirty="0" smtClean="0">
                <a:solidFill>
                  <a:schemeClr val="tx1"/>
                </a:solidFill>
              </a:rPr>
              <a:t>2111021075</a:t>
            </a:r>
            <a:endParaRPr kumimoji="1" lang="ja-JP" altLang="en-US" dirty="0">
              <a:solidFill>
                <a:schemeClr val="tx1"/>
              </a:solidFill>
            </a:endParaRPr>
          </a:p>
        </p:txBody>
      </p:sp>
      <p:sp>
        <p:nvSpPr>
          <p:cNvPr id="12" name="テキスト プレースホルダー 11"/>
          <p:cNvSpPr>
            <a:spLocks noGrp="1"/>
          </p:cNvSpPr>
          <p:nvPr>
            <p:ph type="body" sz="quarter" idx="19"/>
          </p:nvPr>
        </p:nvSpPr>
        <p:spPr>
          <a:xfrm>
            <a:off x="10988411" y="5053490"/>
            <a:ext cx="4545505" cy="1845205"/>
          </a:xfrm>
        </p:spPr>
        <p:txBody>
          <a:bodyPr/>
          <a:lstStyle/>
          <a:p>
            <a:r>
              <a:rPr kumimoji="1" lang="en-ID" altLang="ja-JP" dirty="0" smtClean="0"/>
              <a:t>MUTIARA AUDI M.A.S</a:t>
            </a:r>
          </a:p>
          <a:p>
            <a:r>
              <a:rPr kumimoji="1" lang="en-ID" altLang="ja-JP" dirty="0" smtClean="0"/>
              <a:t>2111021092</a:t>
            </a:r>
            <a:endParaRPr kumimoji="1" lang="ja-JP" altLang="en-US" dirty="0"/>
          </a:p>
        </p:txBody>
      </p:sp>
      <p:sp>
        <p:nvSpPr>
          <p:cNvPr id="14" name="テキスト プレースホルダー 13"/>
          <p:cNvSpPr>
            <a:spLocks noGrp="1"/>
          </p:cNvSpPr>
          <p:nvPr>
            <p:ph type="body" sz="quarter" idx="21"/>
          </p:nvPr>
        </p:nvSpPr>
        <p:spPr>
          <a:xfrm>
            <a:off x="3562586" y="2443200"/>
            <a:ext cx="3505196" cy="1037943"/>
          </a:xfrm>
        </p:spPr>
        <p:txBody>
          <a:bodyPr/>
          <a:lstStyle/>
          <a:p>
            <a:r>
              <a:rPr kumimoji="1" lang="en-ID" altLang="ja-JP" dirty="0" smtClean="0"/>
              <a:t>ALIFAH PUTRI ERIZA</a:t>
            </a:r>
          </a:p>
          <a:p>
            <a:r>
              <a:rPr kumimoji="1" lang="en-ID" altLang="ja-JP" dirty="0" smtClean="0"/>
              <a:t>2151021018</a:t>
            </a:r>
            <a:endParaRPr kumimoji="1" lang="ja-JP" altLang="en-US" dirty="0"/>
          </a:p>
        </p:txBody>
      </p:sp>
      <p:sp>
        <p:nvSpPr>
          <p:cNvPr id="16" name="テキスト プレースホルダー 15"/>
          <p:cNvSpPr>
            <a:spLocks noGrp="1"/>
          </p:cNvSpPr>
          <p:nvPr>
            <p:ph type="body" sz="quarter" idx="23"/>
          </p:nvPr>
        </p:nvSpPr>
        <p:spPr>
          <a:xfrm>
            <a:off x="997301" y="5098495"/>
            <a:ext cx="3960440" cy="1890209"/>
          </a:xfrm>
        </p:spPr>
        <p:txBody>
          <a:bodyPr/>
          <a:lstStyle/>
          <a:p>
            <a:r>
              <a:rPr kumimoji="1" lang="en-ID" altLang="ja-JP" sz="2800" dirty="0" smtClean="0"/>
              <a:t>ADELA NAJMI KHOIRUNNISA</a:t>
            </a:r>
          </a:p>
          <a:p>
            <a:r>
              <a:rPr kumimoji="1" lang="en-ID" altLang="ja-JP" sz="2800" dirty="0" smtClean="0"/>
              <a:t>2151021021</a:t>
            </a:r>
            <a:endParaRPr kumimoji="1" lang="ja-JP" altLang="en-US" sz="2800" dirty="0"/>
          </a:p>
        </p:txBody>
      </p:sp>
      <p:sp>
        <p:nvSpPr>
          <p:cNvPr id="17" name="テキスト プレースホルダー 16"/>
          <p:cNvSpPr>
            <a:spLocks noGrp="1"/>
          </p:cNvSpPr>
          <p:nvPr>
            <p:ph type="body" sz="quarter" idx="24"/>
          </p:nvPr>
        </p:nvSpPr>
        <p:spPr>
          <a:xfrm>
            <a:off x="232216" y="2713230"/>
            <a:ext cx="3045228" cy="842398"/>
          </a:xfrm>
        </p:spPr>
        <p:txBody>
          <a:bodyPr/>
          <a:lstStyle/>
          <a:p>
            <a:r>
              <a:rPr kumimoji="1" lang="en-ID" altLang="ja-JP" sz="2400" dirty="0" smtClean="0"/>
              <a:t>FIRDA LAYLA ANISYABAN</a:t>
            </a:r>
          </a:p>
          <a:p>
            <a:r>
              <a:rPr kumimoji="1" lang="en-ID" altLang="ja-JP" sz="2400" dirty="0" smtClean="0"/>
              <a:t>211021056</a:t>
            </a:r>
            <a:endParaRPr kumimoji="1" lang="ja-JP" altLang="en-US" sz="2400" dirty="0"/>
          </a:p>
        </p:txBody>
      </p:sp>
      <p:sp>
        <p:nvSpPr>
          <p:cNvPr id="18" name="テキスト プレースホルダー 17"/>
          <p:cNvSpPr>
            <a:spLocks noGrp="1"/>
          </p:cNvSpPr>
          <p:nvPr>
            <p:ph type="body" sz="quarter" idx="25"/>
          </p:nvPr>
        </p:nvSpPr>
        <p:spPr>
          <a:xfrm>
            <a:off x="10673376" y="2623221"/>
            <a:ext cx="3600400" cy="1260139"/>
          </a:xfrm>
        </p:spPr>
        <p:txBody>
          <a:bodyPr/>
          <a:lstStyle/>
          <a:p>
            <a:r>
              <a:rPr kumimoji="1" lang="en-ID" altLang="ja-JP" sz="2800" dirty="0" smtClean="0"/>
              <a:t>DINA APRIYANI</a:t>
            </a:r>
          </a:p>
          <a:p>
            <a:r>
              <a:rPr kumimoji="1" lang="en-ID" altLang="ja-JP" sz="2800" dirty="0" smtClean="0"/>
              <a:t>2111021078</a:t>
            </a:r>
            <a:endParaRPr kumimoji="1" lang="ja-JP" altLang="en-US" sz="2800" dirty="0"/>
          </a:p>
        </p:txBody>
      </p:sp>
      <p:sp>
        <p:nvSpPr>
          <p:cNvPr id="19" name="テキスト プレースホルダー 18"/>
          <p:cNvSpPr>
            <a:spLocks noGrp="1"/>
          </p:cNvSpPr>
          <p:nvPr>
            <p:ph type="body" sz="quarter" idx="26"/>
          </p:nvPr>
        </p:nvSpPr>
        <p:spPr>
          <a:xfrm>
            <a:off x="14813836" y="3568325"/>
            <a:ext cx="3283648" cy="988332"/>
          </a:xfrm>
        </p:spPr>
        <p:txBody>
          <a:bodyPr/>
          <a:lstStyle/>
          <a:p>
            <a:r>
              <a:rPr kumimoji="1" lang="en-ID" altLang="ja-JP" dirty="0" smtClean="0"/>
              <a:t>MABINA PARAHITA</a:t>
            </a:r>
          </a:p>
          <a:p>
            <a:r>
              <a:rPr kumimoji="1" lang="en-ID" altLang="ja-JP" dirty="0" smtClean="0"/>
              <a:t>2111021010</a:t>
            </a:r>
            <a:endParaRPr kumimoji="1" lang="ja-JP" altLang="en-US" dirty="0"/>
          </a:p>
        </p:txBody>
      </p:sp>
      <p:sp>
        <p:nvSpPr>
          <p:cNvPr id="2" name="フッター プレースホルダー 1"/>
          <p:cNvSpPr>
            <a:spLocks noGrp="1"/>
          </p:cNvSpPr>
          <p:nvPr>
            <p:ph type="ftr" sz="quarter" idx="10"/>
          </p:nvPr>
        </p:nvSpPr>
        <p:spPr/>
        <p:txBody>
          <a:bodyPr/>
          <a:lstStyle/>
          <a:p>
            <a:r>
              <a:rPr lang="en-US"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2</a:t>
            </a:fld>
            <a:endParaRPr lang="en-US" dirty="0"/>
          </a:p>
        </p:txBody>
      </p:sp>
    </p:spTree>
    <p:extLst>
      <p:ext uri="{BB962C8B-B14F-4D97-AF65-F5344CB8AC3E}">
        <p14:creationId xmlns:p14="http://schemas.microsoft.com/office/powerpoint/2010/main" val="369904359"/>
      </p:ext>
    </p:extLst>
  </p:cSld>
  <p:clrMapOvr>
    <a:masterClrMapping/>
  </p:clrMapOvr>
  <p:transition spd="slow" advTm="7957">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a:xfrm>
            <a:off x="637261" y="327965"/>
            <a:ext cx="16741860" cy="1125125"/>
          </a:xfrm>
        </p:spPr>
        <p:txBody>
          <a:bodyPr/>
          <a:lstStyle/>
          <a:p>
            <a:r>
              <a:rPr lang="en-US" dirty="0"/>
              <a:t>•	KEKUASAAN PRIBADI</a:t>
            </a:r>
            <a:br>
              <a:rPr lang="en-US" dirty="0"/>
            </a:br>
            <a:endParaRPr kumimoji="1" lang="ja-JP" altLang="en-US" dirty="0"/>
          </a:p>
        </p:txBody>
      </p:sp>
      <p:sp>
        <p:nvSpPr>
          <p:cNvPr id="3" name="フッター プレースホルダー 2"/>
          <p:cNvSpPr>
            <a:spLocks noGrp="1"/>
          </p:cNvSpPr>
          <p:nvPr>
            <p:ph type="ftr" sz="quarter" idx="10"/>
          </p:nvPr>
        </p:nvSpPr>
        <p:spPr/>
        <p:txBody>
          <a:bodyPr/>
          <a:lstStyle/>
          <a:p>
            <a:r>
              <a:rPr lang="en-US" dirty="0"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20</a:t>
            </a:fld>
            <a:endParaRPr lang="en-US" dirty="0"/>
          </a:p>
        </p:txBody>
      </p:sp>
      <p:sp>
        <p:nvSpPr>
          <p:cNvPr id="17" name="テキスト プレースホルダー 16"/>
          <p:cNvSpPr>
            <a:spLocks noGrp="1"/>
          </p:cNvSpPr>
          <p:nvPr>
            <p:ph type="body" sz="quarter" idx="15"/>
          </p:nvPr>
        </p:nvSpPr>
        <p:spPr/>
        <p:txBody>
          <a:bodyPr/>
          <a:lstStyle/>
          <a:p>
            <a:r>
              <a:rPr lang="en-US" sz="3200" dirty="0" err="1" smtClean="0"/>
              <a:t>Kekuasaan</a:t>
            </a:r>
            <a:r>
              <a:rPr lang="en-US" sz="3200" dirty="0" smtClean="0"/>
              <a:t> </a:t>
            </a:r>
            <a:r>
              <a:rPr lang="en-US" sz="3200" dirty="0"/>
              <a:t>yang </a:t>
            </a:r>
            <a:r>
              <a:rPr lang="en-US" sz="3200" dirty="0" err="1"/>
              <a:t>berasal</a:t>
            </a:r>
            <a:r>
              <a:rPr lang="en-US" sz="3200" dirty="0"/>
              <a:t> </a:t>
            </a:r>
            <a:r>
              <a:rPr lang="en-US" sz="3200" dirty="0" err="1"/>
              <a:t>dari</a:t>
            </a:r>
            <a:r>
              <a:rPr lang="en-US" sz="3200" dirty="0"/>
              <a:t> </a:t>
            </a:r>
            <a:r>
              <a:rPr lang="en-US" sz="3200" dirty="0" err="1"/>
              <a:t>pengetahuan</a:t>
            </a:r>
            <a:r>
              <a:rPr lang="en-US" sz="3200" dirty="0"/>
              <a:t> </a:t>
            </a:r>
            <a:r>
              <a:rPr lang="en-US" sz="3200" dirty="0" err="1"/>
              <a:t>atau</a:t>
            </a:r>
            <a:r>
              <a:rPr lang="en-US" sz="3200" dirty="0"/>
              <a:t> </a:t>
            </a:r>
            <a:r>
              <a:rPr lang="en-US" sz="3200" dirty="0" err="1"/>
              <a:t>keahlian</a:t>
            </a:r>
            <a:r>
              <a:rPr lang="en-US" sz="3200" dirty="0"/>
              <a:t> </a:t>
            </a:r>
            <a:r>
              <a:rPr lang="en-US" sz="3200" dirty="0" err="1"/>
              <a:t>khusus</a:t>
            </a:r>
            <a:r>
              <a:rPr lang="en-US" sz="3200" dirty="0"/>
              <a:t> </a:t>
            </a:r>
            <a:r>
              <a:rPr lang="en-US" sz="3200" dirty="0" err="1"/>
              <a:t>seseorang</a:t>
            </a:r>
            <a:r>
              <a:rPr lang="en-US" sz="3200" dirty="0"/>
              <a:t> </a:t>
            </a:r>
            <a:r>
              <a:rPr lang="en-US" sz="3200" dirty="0" err="1"/>
              <a:t>tentang</a:t>
            </a:r>
            <a:r>
              <a:rPr lang="en-US" sz="3200" dirty="0"/>
              <a:t> </a:t>
            </a:r>
            <a:r>
              <a:rPr lang="en-US" sz="3200" dirty="0" err="1"/>
              <a:t>tugas</a:t>
            </a:r>
            <a:r>
              <a:rPr lang="en-US" sz="3200" dirty="0"/>
              <a:t> yang </a:t>
            </a:r>
            <a:r>
              <a:rPr lang="en-US" sz="3200" dirty="0" err="1"/>
              <a:t>sedang</a:t>
            </a:r>
            <a:r>
              <a:rPr lang="en-US" sz="3200" dirty="0"/>
              <a:t> di </a:t>
            </a:r>
            <a:r>
              <a:rPr lang="en-US" sz="3200" dirty="0" err="1"/>
              <a:t>kerjakan</a:t>
            </a:r>
            <a:endParaRPr lang="en-US" sz="3200" dirty="0"/>
          </a:p>
          <a:p>
            <a:endParaRPr lang="en-US" sz="3200" dirty="0"/>
          </a:p>
        </p:txBody>
      </p:sp>
      <p:sp>
        <p:nvSpPr>
          <p:cNvPr id="18" name="テキスト プレースホルダー 17"/>
          <p:cNvSpPr>
            <a:spLocks noGrp="1"/>
          </p:cNvSpPr>
          <p:nvPr>
            <p:ph type="body" sz="quarter" idx="16"/>
          </p:nvPr>
        </p:nvSpPr>
        <p:spPr>
          <a:xfrm>
            <a:off x="1087311" y="5953590"/>
            <a:ext cx="8059680" cy="908070"/>
          </a:xfrm>
        </p:spPr>
        <p:txBody>
          <a:bodyPr/>
          <a:lstStyle/>
          <a:p>
            <a:r>
              <a:rPr lang="en-US" dirty="0" err="1"/>
              <a:t>Kekuasaan</a:t>
            </a:r>
            <a:r>
              <a:rPr lang="en-US" dirty="0"/>
              <a:t> </a:t>
            </a:r>
            <a:r>
              <a:rPr lang="en-US" dirty="0" err="1"/>
              <a:t>ahli</a:t>
            </a:r>
            <a:r>
              <a:rPr lang="en-US" dirty="0"/>
              <a:t> ( expert power )</a:t>
            </a:r>
          </a:p>
          <a:p>
            <a:endParaRPr kumimoji="1" lang="ja-JP" altLang="en-US" dirty="0"/>
          </a:p>
        </p:txBody>
      </p:sp>
      <p:sp>
        <p:nvSpPr>
          <p:cNvPr id="19" name="テキスト プレースホルダー 18"/>
          <p:cNvSpPr>
            <a:spLocks noGrp="1"/>
          </p:cNvSpPr>
          <p:nvPr>
            <p:ph type="body" sz="quarter" idx="17"/>
          </p:nvPr>
        </p:nvSpPr>
        <p:spPr>
          <a:xfrm>
            <a:off x="10043306" y="6718675"/>
            <a:ext cx="7393207" cy="2446865"/>
          </a:xfrm>
        </p:spPr>
        <p:txBody>
          <a:bodyPr/>
          <a:lstStyle/>
          <a:p>
            <a:r>
              <a:rPr lang="en-US" sz="3200" dirty="0" err="1" smtClean="0"/>
              <a:t>Kekuasaan</a:t>
            </a:r>
            <a:r>
              <a:rPr lang="en-US" sz="3200" dirty="0" smtClean="0"/>
              <a:t> </a:t>
            </a:r>
            <a:r>
              <a:rPr lang="en-US" sz="3200" dirty="0"/>
              <a:t>yang </a:t>
            </a:r>
            <a:r>
              <a:rPr lang="en-US" sz="3200" dirty="0" err="1"/>
              <a:t>berasal</a:t>
            </a:r>
            <a:r>
              <a:rPr lang="en-US" sz="3200" dirty="0"/>
              <a:t> </a:t>
            </a:r>
            <a:r>
              <a:rPr lang="en-US" sz="3200" dirty="0" err="1"/>
              <a:t>dari</a:t>
            </a:r>
            <a:r>
              <a:rPr lang="en-US" sz="3200" dirty="0"/>
              <a:t> </a:t>
            </a:r>
            <a:r>
              <a:rPr lang="en-US" sz="3200" dirty="0" err="1"/>
              <a:t>karakteristik</a:t>
            </a:r>
            <a:r>
              <a:rPr lang="en-US" sz="3200" dirty="0"/>
              <a:t> </a:t>
            </a:r>
            <a:r>
              <a:rPr lang="en-US" sz="3200" dirty="0" err="1"/>
              <a:t>pribadi</a:t>
            </a:r>
            <a:r>
              <a:rPr lang="en-US" sz="3200" dirty="0"/>
              <a:t> </a:t>
            </a:r>
            <a:r>
              <a:rPr lang="en-US" sz="3200" dirty="0" err="1"/>
              <a:t>seseorang</a:t>
            </a:r>
            <a:r>
              <a:rPr lang="en-US" sz="3200" dirty="0"/>
              <a:t> yang </a:t>
            </a:r>
            <a:r>
              <a:rPr lang="en-US" sz="3200" dirty="0" err="1"/>
              <a:t>membuat</a:t>
            </a:r>
            <a:r>
              <a:rPr lang="en-US" sz="3200" dirty="0"/>
              <a:t> orang lain </a:t>
            </a:r>
            <a:r>
              <a:rPr lang="en-US" sz="3200" dirty="0" err="1"/>
              <a:t>memihak</a:t>
            </a:r>
            <a:r>
              <a:rPr lang="en-US" sz="3200" dirty="0"/>
              <a:t>, </a:t>
            </a:r>
            <a:r>
              <a:rPr lang="en-US" sz="3200" dirty="0" err="1"/>
              <a:t>menghormati,dan</a:t>
            </a:r>
            <a:r>
              <a:rPr lang="en-US" sz="3200" dirty="0"/>
              <a:t> </a:t>
            </a:r>
            <a:r>
              <a:rPr lang="en-US" sz="3200" dirty="0" err="1"/>
              <a:t>mengagumi</a:t>
            </a:r>
            <a:r>
              <a:rPr lang="en-US" sz="3200" dirty="0"/>
              <a:t> </a:t>
            </a:r>
            <a:r>
              <a:rPr lang="en-US" sz="3200" dirty="0" err="1"/>
              <a:t>hingga</a:t>
            </a:r>
            <a:r>
              <a:rPr lang="en-US" sz="3200" dirty="0"/>
              <a:t> </a:t>
            </a:r>
            <a:r>
              <a:rPr lang="en-US" sz="3200" dirty="0" err="1"/>
              <a:t>menirunya</a:t>
            </a:r>
            <a:r>
              <a:rPr lang="en-US" sz="3200" dirty="0"/>
              <a:t>.</a:t>
            </a:r>
          </a:p>
          <a:p>
            <a:r>
              <a:rPr lang="en-US" sz="3200" dirty="0"/>
              <a:t> </a:t>
            </a:r>
          </a:p>
          <a:p>
            <a:endParaRPr kumimoji="1" lang="ja-JP" altLang="en-US" dirty="0"/>
          </a:p>
        </p:txBody>
      </p:sp>
      <p:sp>
        <p:nvSpPr>
          <p:cNvPr id="20" name="テキスト プレースホルダー 19"/>
          <p:cNvSpPr>
            <a:spLocks noGrp="1"/>
          </p:cNvSpPr>
          <p:nvPr>
            <p:ph type="body" sz="quarter" idx="18"/>
          </p:nvPr>
        </p:nvSpPr>
        <p:spPr>
          <a:xfrm>
            <a:off x="9953296" y="5908585"/>
            <a:ext cx="9226025" cy="1894062"/>
          </a:xfrm>
        </p:spPr>
        <p:txBody>
          <a:bodyPr/>
          <a:lstStyle/>
          <a:p>
            <a:pPr lvl="0"/>
            <a:r>
              <a:rPr lang="en-US" dirty="0" err="1"/>
              <a:t>Kekuasaan</a:t>
            </a:r>
            <a:r>
              <a:rPr lang="en-US" dirty="0"/>
              <a:t> </a:t>
            </a:r>
            <a:r>
              <a:rPr lang="en-US" dirty="0" err="1"/>
              <a:t>rujukan</a:t>
            </a:r>
            <a:r>
              <a:rPr lang="en-US" dirty="0"/>
              <a:t> ( referent power ) </a:t>
            </a:r>
          </a:p>
          <a:p>
            <a:endParaRPr kumimoji="1" lang="ja-JP" altLang="en-US" dirty="0"/>
          </a:p>
        </p:txBody>
      </p:sp>
    </p:spTree>
    <p:extLst>
      <p:ext uri="{BB962C8B-B14F-4D97-AF65-F5344CB8AC3E}">
        <p14:creationId xmlns:p14="http://schemas.microsoft.com/office/powerpoint/2010/main" val="2653514650"/>
      </p:ext>
    </p:extLst>
  </p:cSld>
  <p:clrMapOvr>
    <a:masterClrMapping/>
  </p:clrMapOvr>
  <p:transition spd="slow" advTm="5167">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5"/>
          </p:nvPr>
        </p:nvSpPr>
        <p:spPr>
          <a:xfrm>
            <a:off x="1103825" y="3404819"/>
            <a:ext cx="16831870" cy="2459238"/>
          </a:xfrm>
        </p:spPr>
        <p:txBody>
          <a:bodyPr/>
          <a:lstStyle/>
          <a:p>
            <a:pPr lvl="0"/>
            <a:r>
              <a:rPr lang="en-US" sz="9600" dirty="0"/>
              <a:t>SUMBER KEKUASAAN LAIN</a:t>
            </a:r>
          </a:p>
          <a:p>
            <a:endParaRPr kumimoji="1" lang="ja-JP" altLang="en-US" dirty="0"/>
          </a:p>
        </p:txBody>
      </p:sp>
      <p:sp>
        <p:nvSpPr>
          <p:cNvPr id="6" name="テキスト プレースホルダー 5"/>
          <p:cNvSpPr>
            <a:spLocks noGrp="1"/>
          </p:cNvSpPr>
          <p:nvPr>
            <p:ph type="body" sz="quarter" idx="16"/>
          </p:nvPr>
        </p:nvSpPr>
        <p:spPr>
          <a:xfrm>
            <a:off x="862286" y="7393750"/>
            <a:ext cx="5715635" cy="2165875"/>
          </a:xfrm>
        </p:spPr>
        <p:txBody>
          <a:bodyPr/>
          <a:lstStyle/>
          <a:p>
            <a:r>
              <a:rPr lang="en-US" sz="2800" dirty="0"/>
              <a:t>Orang yang </a:t>
            </a:r>
            <a:r>
              <a:rPr lang="en-US" sz="2800" dirty="0" err="1"/>
              <a:t>berkecimpung</a:t>
            </a:r>
            <a:r>
              <a:rPr lang="en-US" sz="2800" dirty="0"/>
              <a:t> di </a:t>
            </a:r>
            <a:r>
              <a:rPr lang="en-US" sz="2800" dirty="0" err="1"/>
              <a:t>jejaring</a:t>
            </a:r>
            <a:r>
              <a:rPr lang="en-US" sz="2800" dirty="0"/>
              <a:t> </a:t>
            </a:r>
            <a:r>
              <a:rPr lang="en-US" sz="2800" dirty="0" err="1"/>
              <a:t>hubungan</a:t>
            </a:r>
            <a:r>
              <a:rPr lang="en-US" sz="2800" dirty="0"/>
              <a:t> </a:t>
            </a:r>
            <a:r>
              <a:rPr lang="en-US" sz="2800" dirty="0" err="1"/>
              <a:t>memiliki</a:t>
            </a:r>
            <a:r>
              <a:rPr lang="en-US" sz="2800" dirty="0"/>
              <a:t> </a:t>
            </a:r>
            <a:r>
              <a:rPr lang="en-US" sz="2800" dirty="0" err="1"/>
              <a:t>kekuasaan</a:t>
            </a:r>
            <a:r>
              <a:rPr lang="en-US" sz="2800" dirty="0"/>
              <a:t> yang </a:t>
            </a:r>
            <a:r>
              <a:rPr lang="en-US" sz="2800" dirty="0" err="1"/>
              <a:t>lebih</a:t>
            </a:r>
            <a:r>
              <a:rPr lang="en-US" sz="2800" dirty="0"/>
              <a:t> </a:t>
            </a:r>
            <a:r>
              <a:rPr lang="en-US" sz="2800" dirty="0" err="1" smtClean="0"/>
              <a:t>besar</a:t>
            </a:r>
            <a:r>
              <a:rPr lang="en-US" sz="2800" dirty="0" smtClean="0"/>
              <a:t>.</a:t>
            </a:r>
          </a:p>
          <a:p>
            <a:r>
              <a:rPr lang="en-US" sz="2800" dirty="0" smtClean="0"/>
              <a:t>Ex: </a:t>
            </a:r>
            <a:r>
              <a:rPr lang="en-US" sz="2800" dirty="0" err="1" smtClean="0"/>
              <a:t>pegawai</a:t>
            </a:r>
            <a:r>
              <a:rPr lang="en-US" sz="2800" dirty="0" smtClean="0"/>
              <a:t>  </a:t>
            </a:r>
            <a:endParaRPr kumimoji="1" lang="ja-JP" altLang="en-US" sz="2800" dirty="0"/>
          </a:p>
        </p:txBody>
      </p:sp>
      <p:sp>
        <p:nvSpPr>
          <p:cNvPr id="7" name="テキスト プレースホルダー 6"/>
          <p:cNvSpPr>
            <a:spLocks noGrp="1"/>
          </p:cNvSpPr>
          <p:nvPr>
            <p:ph type="body" sz="quarter" idx="17"/>
          </p:nvPr>
        </p:nvSpPr>
        <p:spPr>
          <a:xfrm>
            <a:off x="1267331" y="6763680"/>
            <a:ext cx="5625625" cy="1080120"/>
          </a:xfrm>
        </p:spPr>
        <p:txBody>
          <a:bodyPr/>
          <a:lstStyle/>
          <a:p>
            <a:r>
              <a:rPr kumimoji="1" lang="en-ID" altLang="ja-JP" dirty="0" smtClean="0"/>
              <a:t>JEJARING HUBUNGAN</a:t>
            </a:r>
            <a:endParaRPr kumimoji="1" lang="ja-JP" altLang="en-US" dirty="0"/>
          </a:p>
        </p:txBody>
      </p:sp>
      <p:sp>
        <p:nvSpPr>
          <p:cNvPr id="11" name="テキスト プレースホルダー 10"/>
          <p:cNvSpPr>
            <a:spLocks noGrp="1"/>
          </p:cNvSpPr>
          <p:nvPr>
            <p:ph type="body" sz="quarter" idx="24"/>
          </p:nvPr>
        </p:nvSpPr>
        <p:spPr>
          <a:xfrm>
            <a:off x="6982966" y="7573770"/>
            <a:ext cx="4725525" cy="1580810"/>
          </a:xfrm>
        </p:spPr>
        <p:txBody>
          <a:bodyPr/>
          <a:lstStyle/>
          <a:p>
            <a:r>
              <a:rPr lang="en-US" sz="2800" dirty="0" err="1"/>
              <a:t>Sumber</a:t>
            </a:r>
            <a:r>
              <a:rPr lang="en-US" sz="2800" dirty="0"/>
              <a:t> </a:t>
            </a:r>
            <a:r>
              <a:rPr lang="en-US" sz="2800" dirty="0" err="1"/>
              <a:t>daya</a:t>
            </a:r>
            <a:r>
              <a:rPr lang="en-US" sz="2800" dirty="0"/>
              <a:t> </a:t>
            </a:r>
            <a:r>
              <a:rPr lang="en-US" sz="2800" dirty="0" err="1"/>
              <a:t>bisnis</a:t>
            </a:r>
            <a:r>
              <a:rPr lang="en-US" sz="2800" dirty="0"/>
              <a:t> </a:t>
            </a:r>
            <a:r>
              <a:rPr lang="en-US" sz="2800" dirty="0" err="1"/>
              <a:t>utama</a:t>
            </a:r>
            <a:r>
              <a:rPr lang="en-US" sz="2800" dirty="0"/>
              <a:t> </a:t>
            </a:r>
            <a:r>
              <a:rPr lang="en-US" sz="2800" dirty="0" err="1"/>
              <a:t>dan</a:t>
            </a:r>
            <a:r>
              <a:rPr lang="en-US" sz="2800" dirty="0"/>
              <a:t> orang yang </a:t>
            </a:r>
            <a:r>
              <a:rPr lang="en-US" sz="2800" dirty="0" err="1"/>
              <a:t>memiliki</a:t>
            </a:r>
            <a:r>
              <a:rPr lang="en-US" sz="2800" dirty="0"/>
              <a:t> </a:t>
            </a:r>
            <a:r>
              <a:rPr lang="en-US" sz="2800" dirty="0" err="1"/>
              <a:t>akses</a:t>
            </a:r>
            <a:r>
              <a:rPr lang="en-US" sz="2800" dirty="0"/>
              <a:t> </a:t>
            </a:r>
            <a:r>
              <a:rPr lang="en-US" sz="2800" dirty="0" err="1"/>
              <a:t>terhadap</a:t>
            </a:r>
            <a:r>
              <a:rPr lang="en-US" sz="2800" dirty="0"/>
              <a:t> </a:t>
            </a:r>
            <a:r>
              <a:rPr lang="en-US" sz="2800" dirty="0" err="1"/>
              <a:t>informasi</a:t>
            </a:r>
            <a:r>
              <a:rPr lang="en-US" sz="2800" dirty="0"/>
              <a:t> </a:t>
            </a:r>
            <a:endParaRPr kumimoji="1" lang="ja-JP" altLang="en-US" sz="2800" dirty="0"/>
          </a:p>
        </p:txBody>
      </p:sp>
      <p:sp>
        <p:nvSpPr>
          <p:cNvPr id="12" name="テキスト プレースホルダー 11"/>
          <p:cNvSpPr>
            <a:spLocks noGrp="1"/>
          </p:cNvSpPr>
          <p:nvPr>
            <p:ph type="body" sz="quarter" idx="25"/>
          </p:nvPr>
        </p:nvSpPr>
        <p:spPr>
          <a:xfrm>
            <a:off x="6892956" y="6808685"/>
            <a:ext cx="5085565" cy="855095"/>
          </a:xfrm>
        </p:spPr>
        <p:txBody>
          <a:bodyPr/>
          <a:lstStyle/>
          <a:p>
            <a:r>
              <a:rPr kumimoji="1" lang="en-ID" altLang="ja-JP" dirty="0" smtClean="0"/>
              <a:t>SUMBER INFORMASI</a:t>
            </a:r>
            <a:endParaRPr kumimoji="1" lang="ja-JP" altLang="en-US" dirty="0"/>
          </a:p>
        </p:txBody>
      </p:sp>
      <p:sp>
        <p:nvSpPr>
          <p:cNvPr id="14" name="テキスト プレースホルダー 13"/>
          <p:cNvSpPr>
            <a:spLocks noGrp="1"/>
          </p:cNvSpPr>
          <p:nvPr>
            <p:ph type="body" sz="quarter" idx="27"/>
          </p:nvPr>
        </p:nvSpPr>
        <p:spPr>
          <a:xfrm>
            <a:off x="11933516" y="7528765"/>
            <a:ext cx="5355595" cy="1715825"/>
          </a:xfrm>
        </p:spPr>
        <p:txBody>
          <a:bodyPr/>
          <a:lstStyle/>
          <a:p>
            <a:r>
              <a:rPr lang="en-US" sz="2800" dirty="0" smtClean="0"/>
              <a:t>Orang </a:t>
            </a:r>
            <a:r>
              <a:rPr lang="en-US" sz="2800" dirty="0"/>
              <a:t>yang </a:t>
            </a:r>
            <a:r>
              <a:rPr lang="en-US" sz="2800" dirty="0" err="1"/>
              <a:t>menunjukan</a:t>
            </a:r>
            <a:r>
              <a:rPr lang="en-US" sz="2800" dirty="0"/>
              <a:t> </a:t>
            </a:r>
            <a:r>
              <a:rPr lang="en-US" sz="2800" dirty="0" err="1"/>
              <a:t>inisiatif</a:t>
            </a:r>
            <a:r>
              <a:rPr lang="en-US" sz="2800" dirty="0"/>
              <a:t>, </a:t>
            </a:r>
            <a:r>
              <a:rPr lang="en-US" sz="2800" dirty="0" err="1"/>
              <a:t>bekerja</a:t>
            </a:r>
            <a:r>
              <a:rPr lang="en-US" sz="2800" dirty="0"/>
              <a:t> </a:t>
            </a:r>
            <a:r>
              <a:rPr lang="en-US" sz="2800" dirty="0" err="1"/>
              <a:t>melebihi</a:t>
            </a:r>
            <a:r>
              <a:rPr lang="en-US" sz="2800" dirty="0"/>
              <a:t> yang di </a:t>
            </a:r>
            <a:r>
              <a:rPr lang="en-US" sz="2800" dirty="0" err="1" smtClean="0"/>
              <a:t>harapkan</a:t>
            </a:r>
            <a:endParaRPr kumimoji="1" lang="ja-JP" altLang="en-US" sz="2800" dirty="0"/>
          </a:p>
        </p:txBody>
      </p:sp>
      <p:sp>
        <p:nvSpPr>
          <p:cNvPr id="15" name="テキスト プレースホルダー 14"/>
          <p:cNvSpPr>
            <a:spLocks noGrp="1"/>
          </p:cNvSpPr>
          <p:nvPr>
            <p:ph type="body" sz="quarter" idx="28"/>
          </p:nvPr>
        </p:nvSpPr>
        <p:spPr>
          <a:xfrm>
            <a:off x="12203546" y="6763680"/>
            <a:ext cx="4725525" cy="773203"/>
          </a:xfrm>
        </p:spPr>
        <p:txBody>
          <a:bodyPr/>
          <a:lstStyle/>
          <a:p>
            <a:pPr lvl="0"/>
            <a:r>
              <a:rPr lang="en-US" dirty="0" smtClean="0"/>
              <a:t>UPAH PRIBADI </a:t>
            </a:r>
          </a:p>
          <a:p>
            <a:endParaRPr kumimoji="1" lang="ja-JP" altLang="en-US" dirty="0"/>
          </a:p>
        </p:txBody>
      </p:sp>
      <p:sp>
        <p:nvSpPr>
          <p:cNvPr id="21" name="フッター プレースホルダー 20"/>
          <p:cNvSpPr>
            <a:spLocks noGrp="1"/>
          </p:cNvSpPr>
          <p:nvPr>
            <p:ph type="ftr" sz="quarter" idx="10"/>
          </p:nvPr>
        </p:nvSpPr>
        <p:spPr/>
        <p:txBody>
          <a:bodyPr/>
          <a:lstStyle/>
          <a:p>
            <a:r>
              <a:rPr lang="en-US" smtClean="0"/>
              <a:t>The Power of PowerPoint | thepopp.com</a:t>
            </a:r>
            <a:endParaRPr lang="en-US" dirty="0"/>
          </a:p>
        </p:txBody>
      </p:sp>
      <p:sp>
        <p:nvSpPr>
          <p:cNvPr id="22" name="スライド番号プレースホルダー 21"/>
          <p:cNvSpPr>
            <a:spLocks noGrp="1"/>
          </p:cNvSpPr>
          <p:nvPr>
            <p:ph type="sldNum" sz="quarter" idx="11"/>
          </p:nvPr>
        </p:nvSpPr>
        <p:spPr/>
        <p:txBody>
          <a:bodyPr/>
          <a:lstStyle/>
          <a:p>
            <a:fld id="{387164BF-D67A-46C0-81D2-5BAF67C00C80}" type="slidenum">
              <a:rPr lang="en-US" smtClean="0"/>
              <a:pPr/>
              <a:t>21</a:t>
            </a:fld>
            <a:endParaRPr lang="en-US" dirty="0"/>
          </a:p>
        </p:txBody>
      </p:sp>
      <p:pic>
        <p:nvPicPr>
          <p:cNvPr id="8" name="図プレースホルダー 7"/>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a:stretch>
            <a:fillRect/>
          </a:stretch>
        </p:blipFill>
        <p:spPr>
          <a:xfrm>
            <a:off x="3247551" y="5233510"/>
            <a:ext cx="1530170" cy="1530170"/>
          </a:xfrm>
        </p:spPr>
      </p:pic>
      <p:pic>
        <p:nvPicPr>
          <p:cNvPr id="10" name="図プレースホルダー 9"/>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l="52" r="52"/>
          <a:stretch>
            <a:fillRect/>
          </a:stretch>
        </p:blipFill>
        <p:spPr>
          <a:xfrm>
            <a:off x="8378121" y="5323520"/>
            <a:ext cx="1530170" cy="1530170"/>
          </a:xfrm>
        </p:spPr>
      </p:pic>
      <p:pic>
        <p:nvPicPr>
          <p:cNvPr id="13" name="図プレースホルダー 12"/>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a:stretch>
            <a:fillRect/>
          </a:stretch>
        </p:blipFill>
        <p:spPr>
          <a:xfrm>
            <a:off x="13733716" y="5233510"/>
            <a:ext cx="1530170" cy="1530170"/>
          </a:xfrm>
        </p:spPr>
      </p:pic>
    </p:spTree>
    <p:extLst>
      <p:ext uri="{BB962C8B-B14F-4D97-AF65-F5344CB8AC3E}">
        <p14:creationId xmlns:p14="http://schemas.microsoft.com/office/powerpoint/2010/main" val="382908579"/>
      </p:ext>
    </p:extLst>
  </p:cSld>
  <p:clrMapOvr>
    <a:masterClrMapping/>
  </p:clrMapOvr>
  <p:transition spd="slow" advTm="7436">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22</a:t>
            </a:fld>
            <a:endParaRPr lang="en-US" dirty="0"/>
          </a:p>
        </p:txBody>
      </p:sp>
      <p:sp>
        <p:nvSpPr>
          <p:cNvPr id="21" name="テキスト プレースホルダー 20"/>
          <p:cNvSpPr>
            <a:spLocks noGrp="1"/>
          </p:cNvSpPr>
          <p:nvPr>
            <p:ph type="body" sz="quarter" idx="14"/>
          </p:nvPr>
        </p:nvSpPr>
        <p:spPr>
          <a:xfrm>
            <a:off x="682266" y="5593550"/>
            <a:ext cx="7605845" cy="2385265"/>
          </a:xfrm>
        </p:spPr>
        <p:txBody>
          <a:bodyPr/>
          <a:lstStyle/>
          <a:p>
            <a:pPr lvl="0"/>
            <a:r>
              <a:rPr lang="en-US" dirty="0"/>
              <a:t>TAKTIK PENGARUH INTERPERSONAL </a:t>
            </a:r>
          </a:p>
          <a:p>
            <a:endParaRPr kumimoji="1" lang="en-US" altLang="ja-JP" dirty="0" smtClean="0"/>
          </a:p>
        </p:txBody>
      </p:sp>
      <p:sp>
        <p:nvSpPr>
          <p:cNvPr id="23" name="テキスト プレースホルダー 22"/>
          <p:cNvSpPr>
            <a:spLocks noGrp="1"/>
          </p:cNvSpPr>
          <p:nvPr>
            <p:ph type="body" sz="quarter" idx="30"/>
          </p:nvPr>
        </p:nvSpPr>
        <p:spPr>
          <a:xfrm>
            <a:off x="816155" y="823019"/>
            <a:ext cx="2521406" cy="2115235"/>
          </a:xfrm>
        </p:spPr>
        <p:txBody>
          <a:bodyPr/>
          <a:lstStyle/>
          <a:p>
            <a:r>
              <a:rPr lang="en-US" sz="2800" dirty="0" err="1"/>
              <a:t>Gunakan</a:t>
            </a:r>
            <a:r>
              <a:rPr lang="en-US" sz="2800" dirty="0"/>
              <a:t> </a:t>
            </a:r>
            <a:r>
              <a:rPr lang="en-US" sz="2800" dirty="0" err="1"/>
              <a:t>persuasi</a:t>
            </a:r>
            <a:r>
              <a:rPr lang="en-US" sz="2800" dirty="0"/>
              <a:t> yang </a:t>
            </a:r>
            <a:r>
              <a:rPr lang="en-US" sz="2800" dirty="0" err="1"/>
              <a:t>rasional</a:t>
            </a:r>
            <a:endParaRPr kumimoji="1" lang="ja-JP" altLang="en-US" sz="2800" dirty="0"/>
          </a:p>
        </p:txBody>
      </p:sp>
      <p:sp>
        <p:nvSpPr>
          <p:cNvPr id="24" name="テキスト プレースホルダー 23"/>
          <p:cNvSpPr>
            <a:spLocks noGrp="1"/>
          </p:cNvSpPr>
          <p:nvPr>
            <p:ph type="body" sz="quarter" idx="31"/>
          </p:nvPr>
        </p:nvSpPr>
        <p:spPr>
          <a:xfrm>
            <a:off x="3973873" y="2218175"/>
            <a:ext cx="2970330" cy="2520280"/>
          </a:xfrm>
        </p:spPr>
        <p:txBody>
          <a:bodyPr/>
          <a:lstStyle/>
          <a:p>
            <a:pPr lvl="0"/>
            <a:r>
              <a:rPr lang="en-US" sz="2800" dirty="0" err="1"/>
              <a:t>Buat</a:t>
            </a:r>
            <a:r>
              <a:rPr lang="en-US" sz="2800" dirty="0"/>
              <a:t> orang lain </a:t>
            </a:r>
            <a:r>
              <a:rPr lang="en-US" sz="2800" dirty="0" err="1"/>
              <a:t>menyukai</a:t>
            </a:r>
            <a:r>
              <a:rPr lang="en-US" sz="2800" dirty="0"/>
              <a:t> </a:t>
            </a:r>
            <a:r>
              <a:rPr lang="en-US" sz="2800" dirty="0" err="1"/>
              <a:t>anda</a:t>
            </a:r>
            <a:r>
              <a:rPr lang="en-US" sz="2800" dirty="0"/>
              <a:t>.</a:t>
            </a:r>
          </a:p>
          <a:p>
            <a:endParaRPr kumimoji="1" lang="ja-JP" altLang="en-US" sz="2800" dirty="0"/>
          </a:p>
        </p:txBody>
      </p:sp>
      <p:sp>
        <p:nvSpPr>
          <p:cNvPr id="25" name="テキスト プレースホルダー 24"/>
          <p:cNvSpPr>
            <a:spLocks noGrp="1"/>
          </p:cNvSpPr>
          <p:nvPr>
            <p:ph type="body" sz="quarter" idx="32"/>
          </p:nvPr>
        </p:nvSpPr>
        <p:spPr>
          <a:xfrm>
            <a:off x="7728018" y="3698759"/>
            <a:ext cx="2402571" cy="2100461"/>
          </a:xfrm>
        </p:spPr>
        <p:txBody>
          <a:bodyPr/>
          <a:lstStyle/>
          <a:p>
            <a:pPr lvl="0"/>
            <a:r>
              <a:rPr lang="en-US" sz="2800" dirty="0" err="1"/>
              <a:t>Andalkan</a:t>
            </a:r>
            <a:r>
              <a:rPr lang="en-US" sz="2800" dirty="0"/>
              <a:t> </a:t>
            </a:r>
            <a:r>
              <a:rPr lang="en-US" sz="2800" dirty="0" err="1"/>
              <a:t>aturan</a:t>
            </a:r>
            <a:r>
              <a:rPr lang="en-US" sz="2800" dirty="0"/>
              <a:t> </a:t>
            </a:r>
            <a:r>
              <a:rPr lang="en-US" sz="2800" dirty="0" err="1"/>
              <a:t>timbal</a:t>
            </a:r>
            <a:r>
              <a:rPr lang="en-US" sz="2800" dirty="0"/>
              <a:t> </a:t>
            </a:r>
            <a:r>
              <a:rPr lang="en-US" sz="2800" dirty="0" err="1"/>
              <a:t>balik</a:t>
            </a:r>
            <a:r>
              <a:rPr lang="en-US" sz="2800" dirty="0"/>
              <a:t>.</a:t>
            </a:r>
          </a:p>
          <a:p>
            <a:endParaRPr kumimoji="1" lang="ja-JP" altLang="en-US" dirty="0"/>
          </a:p>
        </p:txBody>
      </p:sp>
      <p:sp>
        <p:nvSpPr>
          <p:cNvPr id="26" name="テキスト プレースホルダー 25"/>
          <p:cNvSpPr>
            <a:spLocks noGrp="1"/>
          </p:cNvSpPr>
          <p:nvPr>
            <p:ph type="body" sz="quarter" idx="33"/>
          </p:nvPr>
        </p:nvSpPr>
        <p:spPr>
          <a:xfrm>
            <a:off x="11123426" y="5143500"/>
            <a:ext cx="2595157" cy="2529250"/>
          </a:xfrm>
        </p:spPr>
        <p:txBody>
          <a:bodyPr/>
          <a:lstStyle/>
          <a:p>
            <a:pPr lvl="0"/>
            <a:r>
              <a:rPr lang="en-US" sz="2400" dirty="0" err="1"/>
              <a:t>Bangun</a:t>
            </a:r>
            <a:r>
              <a:rPr lang="en-US" sz="2400" dirty="0"/>
              <a:t> </a:t>
            </a:r>
            <a:r>
              <a:rPr lang="en-US" sz="2400" dirty="0" err="1" smtClean="0"/>
              <a:t>aliansi</a:t>
            </a:r>
            <a:r>
              <a:rPr lang="en-US" sz="2400" dirty="0"/>
              <a:t> </a:t>
            </a:r>
            <a:r>
              <a:rPr lang="en-US" sz="2400" dirty="0" smtClean="0"/>
              <a:t>&amp;</a:t>
            </a:r>
            <a:endParaRPr lang="en-US" sz="2400" dirty="0"/>
          </a:p>
          <a:p>
            <a:pPr lvl="0"/>
            <a:r>
              <a:rPr lang="en-US" sz="2400" dirty="0" err="1"/>
              <a:t>Minta</a:t>
            </a:r>
            <a:r>
              <a:rPr lang="en-US" sz="2400" dirty="0"/>
              <a:t> </a:t>
            </a:r>
            <a:r>
              <a:rPr lang="en-US" sz="2400" dirty="0" err="1"/>
              <a:t>apa</a:t>
            </a:r>
            <a:r>
              <a:rPr lang="en-US" sz="2400" dirty="0"/>
              <a:t> yang nada </a:t>
            </a:r>
            <a:r>
              <a:rPr lang="en-US" sz="2400" dirty="0" err="1"/>
              <a:t>inginkan</a:t>
            </a:r>
            <a:r>
              <a:rPr lang="en-US" sz="2400" dirty="0"/>
              <a:t>.</a:t>
            </a:r>
          </a:p>
          <a:p>
            <a:endParaRPr kumimoji="1" lang="ja-JP" altLang="en-US" sz="2400" dirty="0"/>
          </a:p>
        </p:txBody>
      </p:sp>
      <p:sp>
        <p:nvSpPr>
          <p:cNvPr id="27" name="テキスト プレースホルダー 26"/>
          <p:cNvSpPr>
            <a:spLocks noGrp="1"/>
          </p:cNvSpPr>
          <p:nvPr>
            <p:ph type="body" sz="quarter" idx="34"/>
          </p:nvPr>
        </p:nvSpPr>
        <p:spPr>
          <a:xfrm>
            <a:off x="14588811" y="6223620"/>
            <a:ext cx="3269841" cy="2677638"/>
          </a:xfrm>
        </p:spPr>
        <p:txBody>
          <a:bodyPr/>
          <a:lstStyle/>
          <a:p>
            <a:pPr lvl="0"/>
            <a:r>
              <a:rPr lang="en-US" sz="2400" dirty="0" err="1"/>
              <a:t>Manfaatkan</a:t>
            </a:r>
            <a:r>
              <a:rPr lang="en-US" sz="2400" dirty="0"/>
              <a:t> </a:t>
            </a:r>
            <a:r>
              <a:rPr lang="en-US" sz="2400" dirty="0" err="1"/>
              <a:t>kewenangan</a:t>
            </a:r>
            <a:r>
              <a:rPr lang="en-US" sz="2400" dirty="0"/>
              <a:t> yang </a:t>
            </a:r>
            <a:r>
              <a:rPr lang="en-US" sz="2400" dirty="0" err="1"/>
              <a:t>lebih</a:t>
            </a:r>
            <a:r>
              <a:rPr lang="en-US" sz="2400" dirty="0"/>
              <a:t> </a:t>
            </a:r>
            <a:r>
              <a:rPr lang="en-US" sz="2400" dirty="0" err="1" smtClean="0"/>
              <a:t>tinggi</a:t>
            </a:r>
            <a:r>
              <a:rPr lang="en-US" sz="2400" dirty="0"/>
              <a:t> </a:t>
            </a:r>
            <a:r>
              <a:rPr lang="en-US" sz="2400" dirty="0" smtClean="0"/>
              <a:t> </a:t>
            </a:r>
            <a:r>
              <a:rPr lang="en-US" sz="2400" dirty="0" err="1" smtClean="0"/>
              <a:t>dan</a:t>
            </a:r>
            <a:endParaRPr lang="en-US" sz="2400" dirty="0"/>
          </a:p>
          <a:p>
            <a:r>
              <a:rPr lang="en-US" sz="2400" dirty="0" err="1"/>
              <a:t>Berikan</a:t>
            </a:r>
            <a:r>
              <a:rPr lang="en-US" sz="2400" dirty="0"/>
              <a:t> </a:t>
            </a:r>
            <a:r>
              <a:rPr lang="en-US" sz="2400" dirty="0" err="1"/>
              <a:t>imbalan</a:t>
            </a:r>
            <a:r>
              <a:rPr lang="en-US" sz="2400" dirty="0"/>
              <a:t> </a:t>
            </a:r>
            <a:endParaRPr kumimoji="1" lang="ja-JP" altLang="en-US" sz="2400" dirty="0"/>
          </a:p>
        </p:txBody>
      </p:sp>
    </p:spTree>
    <p:extLst>
      <p:ext uri="{BB962C8B-B14F-4D97-AF65-F5344CB8AC3E}">
        <p14:creationId xmlns:p14="http://schemas.microsoft.com/office/powerpoint/2010/main" val="2687277982"/>
      </p:ext>
    </p:extLst>
  </p:cSld>
  <p:clrMapOvr>
    <a:masterClrMapping/>
  </p:clrMapOvr>
  <p:transition spd="slow" advTm="9298">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dirty="0"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23</a:t>
            </a:fld>
            <a:endParaRPr lang="en-US" dirty="0"/>
          </a:p>
        </p:txBody>
      </p:sp>
      <p:sp>
        <p:nvSpPr>
          <p:cNvPr id="15" name="タイトル 14"/>
          <p:cNvSpPr>
            <a:spLocks noGrp="1"/>
          </p:cNvSpPr>
          <p:nvPr>
            <p:ph type="title"/>
          </p:nvPr>
        </p:nvSpPr>
        <p:spPr>
          <a:xfrm>
            <a:off x="6906680" y="2218175"/>
            <a:ext cx="10351150" cy="1169564"/>
          </a:xfrm>
        </p:spPr>
        <p:txBody>
          <a:bodyPr/>
          <a:lstStyle/>
          <a:p>
            <a:r>
              <a:rPr lang="id-ID" sz="4800" dirty="0"/>
              <a:t>KEPEMIMPINAN SEBAGAI PELAYANAN </a:t>
            </a:r>
            <a:r>
              <a:rPr lang="en-US" dirty="0"/>
              <a:t/>
            </a:r>
            <a:br>
              <a:rPr lang="en-US" dirty="0"/>
            </a:br>
            <a:endParaRPr kumimoji="1" lang="ja-JP" altLang="en-US" dirty="0"/>
          </a:p>
        </p:txBody>
      </p:sp>
      <p:sp>
        <p:nvSpPr>
          <p:cNvPr id="16" name="テキスト プレースホルダー 15"/>
          <p:cNvSpPr>
            <a:spLocks noGrp="1"/>
          </p:cNvSpPr>
          <p:nvPr>
            <p:ph type="body" sz="quarter" idx="15"/>
          </p:nvPr>
        </p:nvSpPr>
        <p:spPr/>
        <p:txBody>
          <a:bodyPr/>
          <a:lstStyle/>
          <a:p>
            <a:r>
              <a:rPr lang="id-ID" sz="2400" dirty="0"/>
              <a:t>Pemimpin Abdi melampaui kepentingan diri mereka sendiri untuk melayani orang lain dan organisasi</a:t>
            </a:r>
            <a:endParaRPr kumimoji="1" lang="ja-JP" altLang="en-US" sz="2400" dirty="0"/>
          </a:p>
        </p:txBody>
      </p:sp>
      <p:sp>
        <p:nvSpPr>
          <p:cNvPr id="21" name="テキスト プレースホルダー 20"/>
          <p:cNvSpPr>
            <a:spLocks noGrp="1"/>
          </p:cNvSpPr>
          <p:nvPr>
            <p:ph type="body" sz="quarter" idx="16"/>
          </p:nvPr>
        </p:nvSpPr>
        <p:spPr/>
        <p:txBody>
          <a:bodyPr/>
          <a:lstStyle/>
          <a:p>
            <a:r>
              <a:rPr lang="id-ID" dirty="0"/>
              <a:t>KEPEMIMPINAN ABDI </a:t>
            </a:r>
            <a:endParaRPr lang="en-US" dirty="0"/>
          </a:p>
        </p:txBody>
      </p:sp>
      <p:sp>
        <p:nvSpPr>
          <p:cNvPr id="26" name="テキスト プレースホルダー 25"/>
          <p:cNvSpPr>
            <a:spLocks noGrp="1"/>
          </p:cNvSpPr>
          <p:nvPr>
            <p:ph type="body" sz="quarter" idx="17"/>
          </p:nvPr>
        </p:nvSpPr>
        <p:spPr/>
        <p:txBody>
          <a:bodyPr/>
          <a:lstStyle/>
          <a:p>
            <a:r>
              <a:rPr lang="id-ID" sz="2400" dirty="0"/>
              <a:t>Kepemimpinan moral yaitu kepemimpinan yang membedakan yang benar dari yang salah dan memilih melakukan hal yang benar</a:t>
            </a:r>
            <a:endParaRPr kumimoji="1" lang="ja-JP" altLang="en-US" sz="2400" dirty="0"/>
          </a:p>
        </p:txBody>
      </p:sp>
      <p:sp>
        <p:nvSpPr>
          <p:cNvPr id="31" name="テキスト プレースホルダー 30"/>
          <p:cNvSpPr>
            <a:spLocks noGrp="1"/>
          </p:cNvSpPr>
          <p:nvPr>
            <p:ph type="body" sz="quarter" idx="18"/>
          </p:nvPr>
        </p:nvSpPr>
        <p:spPr/>
        <p:txBody>
          <a:bodyPr/>
          <a:lstStyle/>
          <a:p>
            <a:r>
              <a:rPr lang="id-ID" dirty="0"/>
              <a:t>KEPEMIMPINAN MORAL </a:t>
            </a:r>
            <a:endParaRPr lang="en-US" dirty="0"/>
          </a:p>
        </p:txBody>
      </p:sp>
      <p:grpSp>
        <p:nvGrpSpPr>
          <p:cNvPr id="4" name="グループ化 3"/>
          <p:cNvGrpSpPr/>
          <p:nvPr/>
        </p:nvGrpSpPr>
        <p:grpSpPr>
          <a:xfrm>
            <a:off x="7181746" y="6814644"/>
            <a:ext cx="1614466" cy="1619791"/>
            <a:chOff x="7181746" y="6814644"/>
            <a:chExt cx="1614466" cy="1619791"/>
          </a:xfrm>
        </p:grpSpPr>
        <p:sp>
          <p:nvSpPr>
            <p:cNvPr id="32" name="円/楕円 31"/>
            <p:cNvSpPr/>
            <p:nvPr/>
          </p:nvSpPr>
          <p:spPr>
            <a:xfrm>
              <a:off x="7181746" y="6821523"/>
              <a:ext cx="1612912" cy="1612912"/>
            </a:xfrm>
            <a:prstGeom prst="ellipse">
              <a:avLst/>
            </a:prstGeom>
            <a:solidFill>
              <a:schemeClr val="tx1">
                <a:lumMod val="20000"/>
                <a:lumOff val="8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パイ 32"/>
            <p:cNvSpPr/>
            <p:nvPr/>
          </p:nvSpPr>
          <p:spPr>
            <a:xfrm rot="16200000">
              <a:off x="7182163" y="6814644"/>
              <a:ext cx="1614049" cy="1614049"/>
            </a:xfrm>
            <a:prstGeom prst="pie">
              <a:avLst>
                <a:gd name="adj1" fmla="val 0"/>
                <a:gd name="adj2" fmla="val 12173193"/>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円/楕円 33"/>
            <p:cNvSpPr/>
            <p:nvPr/>
          </p:nvSpPr>
          <p:spPr>
            <a:xfrm>
              <a:off x="7291609" y="6930401"/>
              <a:ext cx="1395155" cy="1395155"/>
            </a:xfrm>
            <a:prstGeom prst="ellipse">
              <a:avLst/>
            </a:prstGeom>
            <a:solidFill>
              <a:schemeClr val="bg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452822" y="7437002"/>
              <a:ext cx="1072730" cy="369332"/>
            </a:xfrm>
            <a:prstGeom prst="rect">
              <a:avLst/>
            </a:prstGeom>
            <a:noFill/>
          </p:spPr>
          <p:txBody>
            <a:bodyPr wrap="none" rtlCol="0" anchor="ctr">
              <a:spAutoFit/>
            </a:bodyPr>
            <a:lstStyle/>
            <a:p>
              <a:pPr algn="ctr"/>
              <a:r>
                <a:rPr kumimoji="1" lang="en-US" altLang="ja-JP" sz="1800" dirty="0" smtClean="0">
                  <a:latin typeface="+mj-lt"/>
                </a:rPr>
                <a:t>CREATIVE</a:t>
              </a:r>
              <a:endParaRPr kumimoji="1" lang="ja-JP" altLang="en-US" sz="1800" dirty="0">
                <a:latin typeface="+mj-lt"/>
              </a:endParaRPr>
            </a:p>
          </p:txBody>
        </p:sp>
      </p:grpSp>
      <p:grpSp>
        <p:nvGrpSpPr>
          <p:cNvPr id="6" name="グループ化 5"/>
          <p:cNvGrpSpPr/>
          <p:nvPr/>
        </p:nvGrpSpPr>
        <p:grpSpPr>
          <a:xfrm>
            <a:off x="9297151" y="6814644"/>
            <a:ext cx="1614466" cy="1619791"/>
            <a:chOff x="9297151" y="6814644"/>
            <a:chExt cx="1614466" cy="1619791"/>
          </a:xfrm>
        </p:grpSpPr>
        <p:sp>
          <p:nvSpPr>
            <p:cNvPr id="37" name="円/楕円 36"/>
            <p:cNvSpPr/>
            <p:nvPr/>
          </p:nvSpPr>
          <p:spPr>
            <a:xfrm>
              <a:off x="9297151" y="6821523"/>
              <a:ext cx="1612912" cy="1612912"/>
            </a:xfrm>
            <a:prstGeom prst="ellipse">
              <a:avLst/>
            </a:prstGeom>
            <a:solidFill>
              <a:schemeClr val="tx1">
                <a:lumMod val="20000"/>
                <a:lumOff val="8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パイ 37"/>
            <p:cNvSpPr/>
            <p:nvPr/>
          </p:nvSpPr>
          <p:spPr>
            <a:xfrm rot="16200000">
              <a:off x="9297568" y="6814644"/>
              <a:ext cx="1614049" cy="1614049"/>
            </a:xfrm>
            <a:prstGeom prst="pie">
              <a:avLst>
                <a:gd name="adj1" fmla="val 0"/>
                <a:gd name="adj2" fmla="val 19445298"/>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円/楕円 38"/>
            <p:cNvSpPr/>
            <p:nvPr/>
          </p:nvSpPr>
          <p:spPr>
            <a:xfrm>
              <a:off x="9407014" y="6930401"/>
              <a:ext cx="1395155" cy="1395155"/>
            </a:xfrm>
            <a:prstGeom prst="ellipse">
              <a:avLst/>
            </a:prstGeom>
            <a:solidFill>
              <a:schemeClr val="bg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9735743" y="7298502"/>
              <a:ext cx="737701" cy="646331"/>
            </a:xfrm>
            <a:prstGeom prst="rect">
              <a:avLst/>
            </a:prstGeom>
            <a:noFill/>
          </p:spPr>
          <p:txBody>
            <a:bodyPr wrap="none" rtlCol="0" anchor="ctr">
              <a:spAutoFit/>
            </a:bodyPr>
            <a:lstStyle/>
            <a:p>
              <a:pPr algn="ctr"/>
              <a:r>
                <a:rPr kumimoji="1" lang="en-US" altLang="ja-JP" sz="1800" dirty="0" smtClean="0">
                  <a:latin typeface="+mj-lt"/>
                </a:rPr>
                <a:t>TEAM</a:t>
              </a:r>
              <a:br>
                <a:rPr kumimoji="1" lang="en-US" altLang="ja-JP" sz="1800" dirty="0" smtClean="0">
                  <a:latin typeface="+mj-lt"/>
                </a:rPr>
              </a:br>
              <a:r>
                <a:rPr kumimoji="1" lang="en-US" altLang="ja-JP" sz="1800" dirty="0" smtClean="0">
                  <a:latin typeface="+mj-lt"/>
                </a:rPr>
                <a:t>WORK</a:t>
              </a:r>
              <a:endParaRPr kumimoji="1" lang="ja-JP" altLang="en-US" sz="1800" dirty="0">
                <a:latin typeface="+mj-lt"/>
              </a:endParaRPr>
            </a:p>
          </p:txBody>
        </p:sp>
      </p:grpSp>
      <p:grpSp>
        <p:nvGrpSpPr>
          <p:cNvPr id="8" name="グループ化 7"/>
          <p:cNvGrpSpPr/>
          <p:nvPr/>
        </p:nvGrpSpPr>
        <p:grpSpPr>
          <a:xfrm>
            <a:off x="13527961" y="6814644"/>
            <a:ext cx="1614466" cy="1619791"/>
            <a:chOff x="13527961" y="6814644"/>
            <a:chExt cx="1614466" cy="1619791"/>
          </a:xfrm>
        </p:grpSpPr>
        <p:sp>
          <p:nvSpPr>
            <p:cNvPr id="41" name="円/楕円 40"/>
            <p:cNvSpPr/>
            <p:nvPr/>
          </p:nvSpPr>
          <p:spPr>
            <a:xfrm>
              <a:off x="13527961" y="6821523"/>
              <a:ext cx="1612912" cy="1612912"/>
            </a:xfrm>
            <a:prstGeom prst="ellipse">
              <a:avLst/>
            </a:prstGeom>
            <a:solidFill>
              <a:schemeClr val="tx1">
                <a:lumMod val="20000"/>
                <a:lumOff val="8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パイ 41"/>
            <p:cNvSpPr/>
            <p:nvPr/>
          </p:nvSpPr>
          <p:spPr>
            <a:xfrm rot="16200000">
              <a:off x="13528378" y="6814644"/>
              <a:ext cx="1614049" cy="1614049"/>
            </a:xfrm>
            <a:prstGeom prst="pie">
              <a:avLst>
                <a:gd name="adj1" fmla="val 0"/>
                <a:gd name="adj2" fmla="val 20130797"/>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円/楕円 42"/>
            <p:cNvSpPr/>
            <p:nvPr/>
          </p:nvSpPr>
          <p:spPr>
            <a:xfrm>
              <a:off x="13637824" y="6930401"/>
              <a:ext cx="1395155" cy="1395155"/>
            </a:xfrm>
            <a:prstGeom prst="ellipse">
              <a:avLst/>
            </a:prstGeom>
            <a:solidFill>
              <a:schemeClr val="bg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3847128" y="7437002"/>
              <a:ext cx="976549" cy="369332"/>
            </a:xfrm>
            <a:prstGeom prst="rect">
              <a:avLst/>
            </a:prstGeom>
            <a:noFill/>
          </p:spPr>
          <p:txBody>
            <a:bodyPr wrap="none" rtlCol="0" anchor="ctr">
              <a:spAutoFit/>
            </a:bodyPr>
            <a:lstStyle/>
            <a:p>
              <a:pPr algn="ctr"/>
              <a:r>
                <a:rPr kumimoji="1" lang="en-US" altLang="ja-JP" sz="1800" dirty="0" smtClean="0">
                  <a:latin typeface="+mj-lt"/>
                </a:rPr>
                <a:t>HOBBIES</a:t>
              </a:r>
              <a:endParaRPr kumimoji="1" lang="ja-JP" altLang="en-US" sz="1800" dirty="0">
                <a:latin typeface="+mj-lt"/>
              </a:endParaRPr>
            </a:p>
          </p:txBody>
        </p:sp>
      </p:grpSp>
      <p:grpSp>
        <p:nvGrpSpPr>
          <p:cNvPr id="7" name="グループ化 6"/>
          <p:cNvGrpSpPr/>
          <p:nvPr/>
        </p:nvGrpSpPr>
        <p:grpSpPr>
          <a:xfrm>
            <a:off x="11412556" y="6814644"/>
            <a:ext cx="1614466" cy="1619791"/>
            <a:chOff x="11412556" y="6814644"/>
            <a:chExt cx="1614466" cy="1619791"/>
          </a:xfrm>
        </p:grpSpPr>
        <p:sp>
          <p:nvSpPr>
            <p:cNvPr id="45" name="円/楕円 44"/>
            <p:cNvSpPr/>
            <p:nvPr/>
          </p:nvSpPr>
          <p:spPr>
            <a:xfrm>
              <a:off x="11412556" y="6821523"/>
              <a:ext cx="1612912" cy="1612912"/>
            </a:xfrm>
            <a:prstGeom prst="ellipse">
              <a:avLst/>
            </a:prstGeom>
            <a:solidFill>
              <a:schemeClr val="tx1">
                <a:lumMod val="20000"/>
                <a:lumOff val="8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パイ 45"/>
            <p:cNvSpPr/>
            <p:nvPr/>
          </p:nvSpPr>
          <p:spPr>
            <a:xfrm rot="16200000">
              <a:off x="11412973" y="6814644"/>
              <a:ext cx="1614049" cy="1614049"/>
            </a:xfrm>
            <a:prstGeom prst="pie">
              <a:avLst>
                <a:gd name="adj1" fmla="val 0"/>
                <a:gd name="adj2" fmla="val 1479133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円/楕円 46"/>
            <p:cNvSpPr/>
            <p:nvPr/>
          </p:nvSpPr>
          <p:spPr>
            <a:xfrm>
              <a:off x="11522419" y="6930401"/>
              <a:ext cx="1395155" cy="1395155"/>
            </a:xfrm>
            <a:prstGeom prst="ellipse">
              <a:avLst/>
            </a:prstGeom>
            <a:solidFill>
              <a:schemeClr val="bg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11662795" y="7437002"/>
              <a:ext cx="1114408" cy="369332"/>
            </a:xfrm>
            <a:prstGeom prst="rect">
              <a:avLst/>
            </a:prstGeom>
            <a:noFill/>
          </p:spPr>
          <p:txBody>
            <a:bodyPr wrap="none" rtlCol="0" anchor="ctr">
              <a:spAutoFit/>
            </a:bodyPr>
            <a:lstStyle/>
            <a:p>
              <a:pPr algn="ctr"/>
              <a:r>
                <a:rPr kumimoji="1" lang="en-US" altLang="ja-JP" sz="1800" dirty="0" smtClean="0">
                  <a:latin typeface="+mj-lt"/>
                </a:rPr>
                <a:t>INNOVATE</a:t>
              </a:r>
              <a:endParaRPr kumimoji="1" lang="ja-JP" altLang="en-US" sz="1800" dirty="0">
                <a:latin typeface="+mj-lt"/>
              </a:endParaRPr>
            </a:p>
          </p:txBody>
        </p:sp>
      </p:grpSp>
      <p:grpSp>
        <p:nvGrpSpPr>
          <p:cNvPr id="9" name="グループ化 8"/>
          <p:cNvGrpSpPr/>
          <p:nvPr/>
        </p:nvGrpSpPr>
        <p:grpSpPr>
          <a:xfrm>
            <a:off x="15643364" y="6814644"/>
            <a:ext cx="1614466" cy="1619791"/>
            <a:chOff x="15643364" y="6814644"/>
            <a:chExt cx="1614466" cy="1619791"/>
          </a:xfrm>
        </p:grpSpPr>
        <p:sp>
          <p:nvSpPr>
            <p:cNvPr id="49" name="円/楕円 48"/>
            <p:cNvSpPr/>
            <p:nvPr/>
          </p:nvSpPr>
          <p:spPr>
            <a:xfrm>
              <a:off x="15643364" y="6821523"/>
              <a:ext cx="1612912" cy="1612912"/>
            </a:xfrm>
            <a:prstGeom prst="ellipse">
              <a:avLst/>
            </a:prstGeom>
            <a:solidFill>
              <a:schemeClr val="tx1">
                <a:lumMod val="20000"/>
                <a:lumOff val="8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パイ 49"/>
            <p:cNvSpPr/>
            <p:nvPr/>
          </p:nvSpPr>
          <p:spPr>
            <a:xfrm rot="16200000">
              <a:off x="15643781" y="6814644"/>
              <a:ext cx="1614049" cy="1614049"/>
            </a:xfrm>
            <a:prstGeom prst="pie">
              <a:avLst>
                <a:gd name="adj1" fmla="val 0"/>
                <a:gd name="adj2" fmla="val 18567725"/>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円/楕円 50"/>
            <p:cNvSpPr/>
            <p:nvPr/>
          </p:nvSpPr>
          <p:spPr>
            <a:xfrm>
              <a:off x="15753227" y="6930401"/>
              <a:ext cx="1395155" cy="1395155"/>
            </a:xfrm>
            <a:prstGeom prst="ellipse">
              <a:avLst/>
            </a:prstGeom>
            <a:solidFill>
              <a:schemeClr val="bg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15741322" y="7437002"/>
              <a:ext cx="1418978" cy="369332"/>
            </a:xfrm>
            <a:prstGeom prst="rect">
              <a:avLst/>
            </a:prstGeom>
            <a:noFill/>
          </p:spPr>
          <p:txBody>
            <a:bodyPr wrap="none" rtlCol="0" anchor="ctr">
              <a:spAutoFit/>
            </a:bodyPr>
            <a:lstStyle/>
            <a:p>
              <a:pPr algn="ctr"/>
              <a:r>
                <a:rPr kumimoji="1" lang="en-US" altLang="ja-JP" sz="1800" dirty="0" smtClean="0">
                  <a:latin typeface="+mj-lt"/>
                </a:rPr>
                <a:t>TECHNOLOGY</a:t>
              </a:r>
              <a:endParaRPr kumimoji="1" lang="ja-JP" altLang="en-US" sz="1800" dirty="0">
                <a:latin typeface="+mj-lt"/>
              </a:endParaRPr>
            </a:p>
          </p:txBody>
        </p:sp>
      </p:grpSp>
    </p:spTree>
    <p:extLst>
      <p:ext uri="{BB962C8B-B14F-4D97-AF65-F5344CB8AC3E}">
        <p14:creationId xmlns:p14="http://schemas.microsoft.com/office/powerpoint/2010/main" val="3896645131"/>
      </p:ext>
    </p:extLst>
  </p:cSld>
  <p:clrMapOvr>
    <a:masterClrMapping/>
  </p:clrMapOvr>
  <p:transition spd="slow" advTm="678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プレースホルダー 17"/>
          <p:cNvSpPr>
            <a:spLocks noGrp="1"/>
          </p:cNvSpPr>
          <p:nvPr>
            <p:ph type="body" sz="quarter" idx="15"/>
          </p:nvPr>
        </p:nvSpPr>
        <p:spPr>
          <a:xfrm>
            <a:off x="457241" y="1318075"/>
            <a:ext cx="17559142" cy="2610290"/>
          </a:xfrm>
        </p:spPr>
        <p:txBody>
          <a:bodyPr/>
          <a:lstStyle/>
          <a:p>
            <a:r>
              <a:rPr kumimoji="1" lang="en-ID" altLang="ja-JP" sz="12500" dirty="0" smtClean="0"/>
              <a:t>MEMOTIVASI PEGAWAI</a:t>
            </a:r>
            <a:endParaRPr kumimoji="1" lang="ja-JP" altLang="en-US" sz="12500" dirty="0"/>
          </a:p>
        </p:txBody>
      </p:sp>
      <p:sp>
        <p:nvSpPr>
          <p:cNvPr id="19" name="テキスト プレースホルダー 18"/>
          <p:cNvSpPr>
            <a:spLocks noGrp="1"/>
          </p:cNvSpPr>
          <p:nvPr>
            <p:ph type="body" sz="quarter" idx="22"/>
          </p:nvPr>
        </p:nvSpPr>
        <p:spPr>
          <a:xfrm>
            <a:off x="682266" y="3838355"/>
            <a:ext cx="16831870" cy="990111"/>
          </a:xfrm>
        </p:spPr>
        <p:txBody>
          <a:bodyPr/>
          <a:lstStyle/>
          <a:p>
            <a:r>
              <a:rPr lang="en-US" dirty="0" smtClean="0"/>
              <a:t>APAKAH ANDA TERLIBAT AKTIF ATAU TIDAK?</a:t>
            </a:r>
            <a:endParaRPr kumimoji="1" lang="ja-JP" altLang="en-US" dirty="0"/>
          </a:p>
        </p:txBody>
      </p:sp>
    </p:spTree>
    <p:extLst>
      <p:ext uri="{BB962C8B-B14F-4D97-AF65-F5344CB8AC3E}">
        <p14:creationId xmlns:p14="http://schemas.microsoft.com/office/powerpoint/2010/main" val="4067414723"/>
      </p:ext>
    </p:extLst>
  </p:cSld>
  <p:clrMapOvr>
    <a:masterClrMapping/>
  </p:clrMapOvr>
  <mc:AlternateContent xmlns:mc="http://schemas.openxmlformats.org/markup-compatibility/2006" xmlns:p14="http://schemas.microsoft.com/office/powerpoint/2010/main">
    <mc:Choice Requires="p14">
      <p:transition spd="slow" p14:dur="1600" advTm="3159">
        <p:blinds dir="vert"/>
      </p:transition>
    </mc:Choice>
    <mc:Fallback xmlns="">
      <p:transition spd="slow" advTm="3159">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907291" y="4513430"/>
            <a:ext cx="16741860" cy="1664619"/>
          </a:xfrm>
        </p:spPr>
        <p:txBody>
          <a:bodyPr/>
          <a:lstStyle/>
          <a:p>
            <a:r>
              <a:rPr lang="en-US" sz="8800" dirty="0"/>
              <a:t>APAKAH ANDA TERLIBAT AKTIF ATAU TIDAK?</a:t>
            </a:r>
            <a:r>
              <a:rPr kumimoji="1" lang="ja-JP" altLang="en-US" dirty="0"/>
              <a:t/>
            </a:r>
            <a:br>
              <a:rPr kumimoji="1" lang="ja-JP" altLang="en-US" dirty="0"/>
            </a:br>
            <a:endParaRPr kumimoji="1" lang="ja-JP" altLang="en-US" dirty="0"/>
          </a:p>
        </p:txBody>
      </p:sp>
      <p:sp>
        <p:nvSpPr>
          <p:cNvPr id="13" name="テキスト プレースホルダー 12"/>
          <p:cNvSpPr>
            <a:spLocks noGrp="1"/>
          </p:cNvSpPr>
          <p:nvPr>
            <p:ph type="body" sz="quarter" idx="15"/>
          </p:nvPr>
        </p:nvSpPr>
        <p:spPr>
          <a:xfrm>
            <a:off x="2152549" y="5820789"/>
            <a:ext cx="14194577" cy="2655295"/>
          </a:xfrm>
        </p:spPr>
        <p:txBody>
          <a:bodyPr/>
          <a:lstStyle/>
          <a:p>
            <a:r>
              <a:rPr lang="en-US" sz="3200" dirty="0" err="1"/>
              <a:t>Keterlibatan</a:t>
            </a:r>
            <a:r>
              <a:rPr lang="en-US" sz="3200" dirty="0"/>
              <a:t> </a:t>
            </a:r>
            <a:r>
              <a:rPr lang="en-US" sz="3200" dirty="0" err="1"/>
              <a:t>atau</a:t>
            </a:r>
            <a:r>
              <a:rPr lang="en-US" sz="3200" dirty="0"/>
              <a:t> </a:t>
            </a:r>
            <a:r>
              <a:rPr lang="en-US" sz="3200" dirty="0" err="1"/>
              <a:t>keterkaitan</a:t>
            </a:r>
            <a:r>
              <a:rPr lang="en-US" sz="3200" dirty="0"/>
              <a:t> </a:t>
            </a:r>
            <a:r>
              <a:rPr lang="en-US" sz="3200" dirty="0" err="1"/>
              <a:t>berarti</a:t>
            </a:r>
            <a:r>
              <a:rPr lang="en-US" sz="3200" dirty="0"/>
              <a:t> </a:t>
            </a:r>
            <a:r>
              <a:rPr lang="en-US" sz="3200" dirty="0" err="1"/>
              <a:t>bahwa</a:t>
            </a:r>
            <a:r>
              <a:rPr lang="en-US" sz="3200" dirty="0"/>
              <a:t> </a:t>
            </a:r>
            <a:r>
              <a:rPr lang="en-US" sz="3200" dirty="0" err="1"/>
              <a:t>seseorang</a:t>
            </a:r>
            <a:r>
              <a:rPr lang="en-US" sz="3200" dirty="0"/>
              <a:t> </a:t>
            </a:r>
            <a:r>
              <a:rPr lang="en-US" sz="3200" dirty="0" err="1"/>
              <a:t>terlibat</a:t>
            </a:r>
            <a:r>
              <a:rPr lang="en-US" sz="3200" dirty="0"/>
              <a:t> </a:t>
            </a:r>
            <a:r>
              <a:rPr lang="en-US" sz="3200" dirty="0" err="1"/>
              <a:t>dan</a:t>
            </a:r>
            <a:r>
              <a:rPr lang="en-US" sz="3200" dirty="0"/>
              <a:t> </a:t>
            </a:r>
            <a:r>
              <a:rPr lang="en-US" sz="3200" dirty="0" err="1"/>
              <a:t>mengapresiasikan</a:t>
            </a:r>
            <a:r>
              <a:rPr lang="en-US" sz="3200" dirty="0"/>
              <a:t> </a:t>
            </a:r>
            <a:r>
              <a:rPr lang="en-US" sz="3200" dirty="0" err="1"/>
              <a:t>dirinya</a:t>
            </a:r>
            <a:r>
              <a:rPr lang="en-US" sz="3200" dirty="0"/>
              <a:t> </a:t>
            </a:r>
            <a:r>
              <a:rPr lang="en-US" sz="3200" dirty="0" err="1"/>
              <a:t>dalam</a:t>
            </a:r>
            <a:r>
              <a:rPr lang="en-US" sz="3200" dirty="0"/>
              <a:t> </a:t>
            </a:r>
            <a:r>
              <a:rPr lang="en-US" sz="3200" dirty="0" err="1"/>
              <a:t>suatu</a:t>
            </a:r>
            <a:r>
              <a:rPr lang="en-US" sz="3200" dirty="0"/>
              <a:t> </a:t>
            </a:r>
            <a:r>
              <a:rPr lang="en-US" sz="3200" dirty="0" err="1"/>
              <a:t>pekerjaan</a:t>
            </a:r>
            <a:r>
              <a:rPr lang="en-US" sz="3200" dirty="0"/>
              <a:t> </a:t>
            </a:r>
            <a:r>
              <a:rPr lang="en-US" sz="3200" dirty="0" err="1"/>
              <a:t>serta</a:t>
            </a:r>
            <a:r>
              <a:rPr lang="en-US" sz="3200" dirty="0"/>
              <a:t> </a:t>
            </a:r>
            <a:r>
              <a:rPr lang="en-US" sz="3200" dirty="0" err="1"/>
              <a:t>selalu</a:t>
            </a:r>
            <a:r>
              <a:rPr lang="en-US" sz="3200" dirty="0"/>
              <a:t> </a:t>
            </a:r>
            <a:r>
              <a:rPr lang="en-US" sz="3200" dirty="0" err="1"/>
              <a:t>berusaha</a:t>
            </a:r>
            <a:r>
              <a:rPr lang="en-US" sz="3200" dirty="0"/>
              <a:t> </a:t>
            </a:r>
            <a:r>
              <a:rPr lang="en-US" sz="3200" dirty="0" err="1"/>
              <a:t>lebih</a:t>
            </a:r>
            <a:r>
              <a:rPr lang="en-US" sz="3200" dirty="0"/>
              <a:t> </a:t>
            </a:r>
            <a:r>
              <a:rPr lang="en-US" sz="3200" dirty="0" err="1"/>
              <a:t>dari</a:t>
            </a:r>
            <a:r>
              <a:rPr lang="en-US" sz="3200" dirty="0"/>
              <a:t> yang lain. </a:t>
            </a:r>
            <a:r>
              <a:rPr lang="en-US" sz="3200" dirty="0" err="1"/>
              <a:t>Kebanyakan</a:t>
            </a:r>
            <a:r>
              <a:rPr lang="en-US" sz="3200" dirty="0"/>
              <a:t> orang </a:t>
            </a:r>
            <a:r>
              <a:rPr lang="en-US" sz="3200" dirty="0" err="1"/>
              <a:t>memulai</a:t>
            </a:r>
            <a:r>
              <a:rPr lang="en-US" sz="3200" dirty="0"/>
              <a:t> </a:t>
            </a:r>
            <a:r>
              <a:rPr lang="en-US" sz="3200" dirty="0" err="1"/>
              <a:t>pekerjaan</a:t>
            </a:r>
            <a:r>
              <a:rPr lang="en-US" sz="3200" dirty="0"/>
              <a:t> </a:t>
            </a:r>
            <a:r>
              <a:rPr lang="en-US" sz="3200" dirty="0" err="1"/>
              <a:t>baru</a:t>
            </a:r>
            <a:r>
              <a:rPr lang="en-US" sz="3200" dirty="0"/>
              <a:t> </a:t>
            </a:r>
            <a:r>
              <a:rPr lang="en-US" sz="3200" dirty="0" err="1"/>
              <a:t>dengan</a:t>
            </a:r>
            <a:r>
              <a:rPr lang="en-US" sz="3200" dirty="0"/>
              <a:t> </a:t>
            </a:r>
            <a:r>
              <a:rPr lang="en-US" sz="3200" dirty="0" err="1"/>
              <a:t>antusias</a:t>
            </a:r>
            <a:r>
              <a:rPr lang="en-US" sz="3200" dirty="0"/>
              <a:t> </a:t>
            </a:r>
            <a:r>
              <a:rPr lang="en-US" sz="3200" dirty="0" err="1"/>
              <a:t>dan</a:t>
            </a:r>
            <a:r>
              <a:rPr lang="en-US" sz="3200" dirty="0"/>
              <a:t> </a:t>
            </a:r>
            <a:r>
              <a:rPr lang="en-US" sz="3200" dirty="0" err="1"/>
              <a:t>bersemangat</a:t>
            </a:r>
            <a:r>
              <a:rPr lang="en-US" sz="3200" dirty="0"/>
              <a:t> </a:t>
            </a:r>
            <a:r>
              <a:rPr lang="en-US" sz="3200" dirty="0" err="1"/>
              <a:t>tetapi</a:t>
            </a:r>
            <a:r>
              <a:rPr lang="en-US" sz="3200" dirty="0"/>
              <a:t> </a:t>
            </a:r>
            <a:r>
              <a:rPr lang="en-US" sz="3200" dirty="0" err="1"/>
              <a:t>pegawai</a:t>
            </a:r>
            <a:r>
              <a:rPr lang="en-US" sz="3200" dirty="0"/>
              <a:t> </a:t>
            </a:r>
            <a:r>
              <a:rPr lang="en-US" sz="3200" dirty="0" err="1"/>
              <a:t>dapat</a:t>
            </a:r>
            <a:r>
              <a:rPr lang="en-US" sz="3200" dirty="0"/>
              <a:t> </a:t>
            </a:r>
            <a:r>
              <a:rPr lang="en-US" sz="3200" dirty="0" err="1"/>
              <a:t>kehilangan</a:t>
            </a:r>
            <a:r>
              <a:rPr lang="en-US" sz="3200" dirty="0"/>
              <a:t> </a:t>
            </a:r>
            <a:r>
              <a:rPr lang="en-US" sz="3200" dirty="0" err="1"/>
              <a:t>semangat</a:t>
            </a:r>
            <a:r>
              <a:rPr lang="en-US" sz="3200" dirty="0"/>
              <a:t> </a:t>
            </a:r>
            <a:r>
              <a:rPr lang="en-US" sz="3200" dirty="0" err="1"/>
              <a:t>tersebut</a:t>
            </a:r>
            <a:r>
              <a:rPr lang="en-US" sz="3200" dirty="0"/>
              <a:t> </a:t>
            </a:r>
            <a:r>
              <a:rPr lang="en-US" sz="3200" dirty="0" err="1"/>
              <a:t>apabila</a:t>
            </a:r>
            <a:r>
              <a:rPr lang="en-US" sz="3200" dirty="0"/>
              <a:t> </a:t>
            </a:r>
            <a:r>
              <a:rPr lang="en-US" sz="3200" dirty="0" err="1"/>
              <a:t>seorang</a:t>
            </a:r>
            <a:r>
              <a:rPr lang="en-US" sz="3200" dirty="0"/>
              <a:t> </a:t>
            </a:r>
            <a:r>
              <a:rPr lang="en-US" sz="3200" dirty="0" err="1"/>
              <a:t>manajer</a:t>
            </a:r>
            <a:r>
              <a:rPr lang="en-US" sz="3200" dirty="0"/>
              <a:t> </a:t>
            </a:r>
            <a:r>
              <a:rPr lang="en-US" sz="3200" dirty="0" err="1"/>
              <a:t>tidak</a:t>
            </a:r>
            <a:r>
              <a:rPr lang="en-US" sz="3200" dirty="0"/>
              <a:t> </a:t>
            </a:r>
            <a:r>
              <a:rPr lang="en-US" sz="3200" dirty="0" err="1"/>
              <a:t>dapat</a:t>
            </a:r>
            <a:r>
              <a:rPr lang="en-US" sz="3200" dirty="0"/>
              <a:t> </a:t>
            </a:r>
            <a:r>
              <a:rPr lang="en-US" sz="3200" dirty="0" err="1"/>
              <a:t>berperan</a:t>
            </a:r>
            <a:r>
              <a:rPr lang="en-US" sz="3200" dirty="0"/>
              <a:t> </a:t>
            </a:r>
            <a:r>
              <a:rPr lang="en-US" sz="3200" dirty="0" err="1"/>
              <a:t>sebagai</a:t>
            </a:r>
            <a:r>
              <a:rPr lang="en-US" sz="3200" dirty="0"/>
              <a:t> motivator.</a:t>
            </a:r>
          </a:p>
          <a:p>
            <a:r>
              <a:rPr lang="en-US" sz="3200" dirty="0"/>
              <a:t> </a:t>
            </a:r>
          </a:p>
          <a:p>
            <a:endParaRPr kumimoji="1" lang="ja-JP" altLang="en-US" dirty="0"/>
          </a:p>
        </p:txBody>
      </p:sp>
      <p:sp>
        <p:nvSpPr>
          <p:cNvPr id="14" name="フッター プレースホルダー 13"/>
          <p:cNvSpPr>
            <a:spLocks noGrp="1"/>
          </p:cNvSpPr>
          <p:nvPr>
            <p:ph type="ftr" sz="quarter" idx="10"/>
          </p:nvPr>
        </p:nvSpPr>
        <p:spPr/>
        <p:txBody>
          <a:bodyPr/>
          <a:lstStyle/>
          <a:p>
            <a:r>
              <a:rPr lang="en-US" dirty="0" smtClean="0"/>
              <a:t>The Power of PowerPoint | thepopp.com</a:t>
            </a:r>
            <a:endParaRPr lang="en-US" dirty="0"/>
          </a:p>
        </p:txBody>
      </p:sp>
      <p:sp>
        <p:nvSpPr>
          <p:cNvPr id="15" name="スライド番号プレースホルダー 14"/>
          <p:cNvSpPr>
            <a:spLocks noGrp="1"/>
          </p:cNvSpPr>
          <p:nvPr>
            <p:ph type="sldNum" sz="quarter" idx="11"/>
          </p:nvPr>
        </p:nvSpPr>
        <p:spPr/>
        <p:txBody>
          <a:bodyPr/>
          <a:lstStyle/>
          <a:p>
            <a:fld id="{387164BF-D67A-46C0-81D2-5BAF67C00C80}" type="slidenum">
              <a:rPr lang="en-US" smtClean="0"/>
              <a:pPr/>
              <a:t>25</a:t>
            </a:fld>
            <a:endParaRPr lang="en-US" dirty="0"/>
          </a:p>
        </p:txBody>
      </p:sp>
    </p:spTree>
    <p:extLst>
      <p:ext uri="{BB962C8B-B14F-4D97-AF65-F5344CB8AC3E}">
        <p14:creationId xmlns:p14="http://schemas.microsoft.com/office/powerpoint/2010/main" val="3371498286"/>
      </p:ext>
    </p:extLst>
  </p:cSld>
  <p:clrMapOvr>
    <a:masterClrMapping/>
  </p:clrMapOvr>
  <p:transition spd="slow" advTm="3973">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dirty="0"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26</a:t>
            </a:fld>
            <a:endParaRPr lang="en-US" dirty="0"/>
          </a:p>
        </p:txBody>
      </p:sp>
      <p:sp>
        <p:nvSpPr>
          <p:cNvPr id="7" name="テキスト プレースホルダー 6"/>
          <p:cNvSpPr>
            <a:spLocks noGrp="1"/>
          </p:cNvSpPr>
          <p:nvPr>
            <p:ph type="body" sz="quarter" idx="39"/>
          </p:nvPr>
        </p:nvSpPr>
        <p:spPr>
          <a:xfrm>
            <a:off x="1807391" y="1858135"/>
            <a:ext cx="14102428" cy="1935215"/>
          </a:xfrm>
        </p:spPr>
        <p:txBody>
          <a:bodyPr/>
          <a:lstStyle/>
          <a:p>
            <a:r>
              <a:rPr lang="en-US" sz="4000" b="1" dirty="0" smtClean="0"/>
              <a:t>KONSEP MOTIVASI</a:t>
            </a:r>
            <a:endParaRPr lang="en-US" sz="4000" dirty="0" smtClean="0"/>
          </a:p>
          <a:p>
            <a:pPr algn="l"/>
            <a:r>
              <a:rPr lang="en-US" dirty="0" smtClean="0">
                <a:solidFill>
                  <a:schemeClr val="tx1"/>
                </a:solidFill>
              </a:rPr>
              <a:t>-</a:t>
            </a:r>
            <a:r>
              <a:rPr lang="en-US" b="1" dirty="0" err="1">
                <a:solidFill>
                  <a:schemeClr val="tx1"/>
                </a:solidFill>
              </a:rPr>
              <a:t>motivasi</a:t>
            </a:r>
            <a:r>
              <a:rPr lang="en-US" dirty="0">
                <a:solidFill>
                  <a:schemeClr val="tx1"/>
                </a:solidFill>
              </a:rPr>
              <a:t> </a:t>
            </a:r>
            <a:r>
              <a:rPr lang="en-US" dirty="0" err="1">
                <a:solidFill>
                  <a:schemeClr val="tx1"/>
                </a:solidFill>
              </a:rPr>
              <a:t>dapat</a:t>
            </a:r>
            <a:r>
              <a:rPr lang="en-US" dirty="0">
                <a:solidFill>
                  <a:schemeClr val="tx1"/>
                </a:solidFill>
              </a:rPr>
              <a:t> </a:t>
            </a:r>
            <a:r>
              <a:rPr lang="en-US" dirty="0" err="1">
                <a:solidFill>
                  <a:schemeClr val="tx1"/>
                </a:solidFill>
              </a:rPr>
              <a:t>diartikan</a:t>
            </a:r>
            <a:r>
              <a:rPr lang="en-US" dirty="0">
                <a:solidFill>
                  <a:schemeClr val="tx1"/>
                </a:solidFill>
              </a:rPr>
              <a:t> </a:t>
            </a:r>
            <a:r>
              <a:rPr lang="en-US" dirty="0" err="1">
                <a:solidFill>
                  <a:schemeClr val="tx1"/>
                </a:solidFill>
              </a:rPr>
              <a:t>sebagai</a:t>
            </a:r>
            <a:r>
              <a:rPr lang="en-US" dirty="0">
                <a:solidFill>
                  <a:schemeClr val="tx1"/>
                </a:solidFill>
              </a:rPr>
              <a:t> </a:t>
            </a:r>
            <a:r>
              <a:rPr lang="en-US" dirty="0" err="1">
                <a:solidFill>
                  <a:schemeClr val="tx1"/>
                </a:solidFill>
              </a:rPr>
              <a:t>kekuatan</a:t>
            </a:r>
            <a:r>
              <a:rPr lang="en-US" dirty="0">
                <a:solidFill>
                  <a:schemeClr val="tx1"/>
                </a:solidFill>
              </a:rPr>
              <a:t> yang </a:t>
            </a:r>
            <a:r>
              <a:rPr lang="en-US" dirty="0" err="1">
                <a:solidFill>
                  <a:schemeClr val="tx1"/>
                </a:solidFill>
              </a:rPr>
              <a:t>muncul</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ataupun</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luar</a:t>
            </a:r>
            <a:r>
              <a:rPr lang="en-US" dirty="0">
                <a:solidFill>
                  <a:schemeClr val="tx1"/>
                </a:solidFill>
              </a:rPr>
              <a:t> </a:t>
            </a:r>
            <a:r>
              <a:rPr lang="en-US" dirty="0" err="1">
                <a:solidFill>
                  <a:schemeClr val="tx1"/>
                </a:solidFill>
              </a:rPr>
              <a:t>diri</a:t>
            </a:r>
            <a:r>
              <a:rPr lang="en-US" dirty="0">
                <a:solidFill>
                  <a:schemeClr val="tx1"/>
                </a:solidFill>
              </a:rPr>
              <a:t> </a:t>
            </a:r>
            <a:r>
              <a:rPr lang="en-US" dirty="0" err="1">
                <a:solidFill>
                  <a:schemeClr val="tx1"/>
                </a:solidFill>
              </a:rPr>
              <a:t>seseorang</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membangkitkan</a:t>
            </a:r>
            <a:r>
              <a:rPr lang="en-US" dirty="0">
                <a:solidFill>
                  <a:schemeClr val="tx1"/>
                </a:solidFill>
              </a:rPr>
              <a:t> </a:t>
            </a:r>
            <a:r>
              <a:rPr lang="en-US" dirty="0" err="1">
                <a:solidFill>
                  <a:schemeClr val="tx1"/>
                </a:solidFill>
              </a:rPr>
              <a:t>semangat</a:t>
            </a:r>
            <a:r>
              <a:rPr lang="en-US" dirty="0">
                <a:solidFill>
                  <a:schemeClr val="tx1"/>
                </a:solidFill>
              </a:rPr>
              <a:t> </a:t>
            </a:r>
            <a:r>
              <a:rPr lang="en-US" dirty="0" err="1">
                <a:solidFill>
                  <a:schemeClr val="tx1"/>
                </a:solidFill>
              </a:rPr>
              <a:t>serta</a:t>
            </a:r>
            <a:r>
              <a:rPr lang="en-US" dirty="0">
                <a:solidFill>
                  <a:schemeClr val="tx1"/>
                </a:solidFill>
              </a:rPr>
              <a:t> </a:t>
            </a:r>
            <a:r>
              <a:rPr lang="en-US" dirty="0" err="1">
                <a:solidFill>
                  <a:schemeClr val="tx1"/>
                </a:solidFill>
              </a:rPr>
              <a:t>ketekunan</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mencapai</a:t>
            </a:r>
            <a:r>
              <a:rPr lang="en-US" dirty="0">
                <a:solidFill>
                  <a:schemeClr val="tx1"/>
                </a:solidFill>
              </a:rPr>
              <a:t> </a:t>
            </a:r>
            <a:r>
              <a:rPr lang="en-US" dirty="0" err="1">
                <a:solidFill>
                  <a:schemeClr val="tx1"/>
                </a:solidFill>
              </a:rPr>
              <a:t>suatu</a:t>
            </a:r>
            <a:r>
              <a:rPr lang="en-US" dirty="0">
                <a:solidFill>
                  <a:schemeClr val="tx1"/>
                </a:solidFill>
              </a:rPr>
              <a:t> yang </a:t>
            </a:r>
            <a:r>
              <a:rPr lang="en-US" dirty="0" err="1">
                <a:solidFill>
                  <a:schemeClr val="tx1"/>
                </a:solidFill>
              </a:rPr>
              <a:t>diinginkan</a:t>
            </a:r>
            <a:endParaRPr lang="en-US" dirty="0">
              <a:solidFill>
                <a:schemeClr val="tx1"/>
              </a:solidFill>
            </a:endParaRPr>
          </a:p>
          <a:p>
            <a:pPr algn="l"/>
            <a:r>
              <a:rPr lang="en-US" dirty="0">
                <a:solidFill>
                  <a:schemeClr val="tx1"/>
                </a:solidFill>
              </a:rPr>
              <a:t>- </a:t>
            </a:r>
            <a:r>
              <a:rPr lang="en-US" b="1" dirty="0">
                <a:solidFill>
                  <a:schemeClr val="tx1"/>
                </a:solidFill>
              </a:rPr>
              <a:t>model </a:t>
            </a:r>
            <a:r>
              <a:rPr lang="en-US" b="1" dirty="0" err="1">
                <a:solidFill>
                  <a:schemeClr val="tx1"/>
                </a:solidFill>
              </a:rPr>
              <a:t>sederhana</a:t>
            </a:r>
            <a:r>
              <a:rPr lang="en-US" b="1"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motivasi</a:t>
            </a:r>
            <a:r>
              <a:rPr lang="en-US" dirty="0">
                <a:solidFill>
                  <a:schemeClr val="tx1"/>
                </a:solidFill>
              </a:rPr>
              <a:t> </a:t>
            </a:r>
            <a:r>
              <a:rPr lang="en-US" dirty="0" err="1">
                <a:solidFill>
                  <a:schemeClr val="tx1"/>
                </a:solidFill>
              </a:rPr>
              <a:t>manusia</a:t>
            </a:r>
            <a:r>
              <a:rPr lang="en-US" dirty="0">
                <a:solidFill>
                  <a:schemeClr val="tx1"/>
                </a:solidFill>
              </a:rPr>
              <a:t> </a:t>
            </a:r>
            <a:r>
              <a:rPr lang="en-US" dirty="0" err="1">
                <a:solidFill>
                  <a:schemeClr val="tx1"/>
                </a:solidFill>
              </a:rPr>
              <a:t>diilustrasikan</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tampilan</a:t>
            </a:r>
            <a:r>
              <a:rPr lang="en-US" dirty="0">
                <a:solidFill>
                  <a:schemeClr val="tx1"/>
                </a:solidFill>
              </a:rPr>
              <a:t> </a:t>
            </a:r>
            <a:r>
              <a:rPr lang="en-US" dirty="0" err="1">
                <a:solidFill>
                  <a:schemeClr val="tx1"/>
                </a:solidFill>
              </a:rPr>
              <a:t>masyarakat</a:t>
            </a:r>
            <a:r>
              <a:rPr lang="en-US" dirty="0">
                <a:solidFill>
                  <a:schemeClr val="tx1"/>
                </a:solidFill>
              </a:rPr>
              <a:t>, </a:t>
            </a:r>
            <a:r>
              <a:rPr lang="en-US" dirty="0" err="1">
                <a:solidFill>
                  <a:schemeClr val="tx1"/>
                </a:solidFill>
              </a:rPr>
              <a:t>memiliki</a:t>
            </a:r>
            <a:r>
              <a:rPr lang="en-US" dirty="0">
                <a:solidFill>
                  <a:schemeClr val="tx1"/>
                </a:solidFill>
              </a:rPr>
              <a:t> </a:t>
            </a:r>
            <a:r>
              <a:rPr lang="en-US" dirty="0" err="1">
                <a:solidFill>
                  <a:schemeClr val="tx1"/>
                </a:solidFill>
              </a:rPr>
              <a:t>banyak</a:t>
            </a:r>
            <a:r>
              <a:rPr lang="en-US" dirty="0">
                <a:solidFill>
                  <a:schemeClr val="tx1"/>
                </a:solidFill>
              </a:rPr>
              <a:t> </a:t>
            </a:r>
            <a:r>
              <a:rPr lang="en-US" dirty="0" err="1">
                <a:solidFill>
                  <a:schemeClr val="tx1"/>
                </a:solidFill>
              </a:rPr>
              <a:t>kebutuhan</a:t>
            </a:r>
            <a:r>
              <a:rPr lang="en-US" dirty="0">
                <a:solidFill>
                  <a:schemeClr val="tx1"/>
                </a:solidFill>
              </a:rPr>
              <a:t> </a:t>
            </a:r>
            <a:r>
              <a:rPr lang="en-US" dirty="0" err="1">
                <a:solidFill>
                  <a:schemeClr val="tx1"/>
                </a:solidFill>
              </a:rPr>
              <a:t>seperti</a:t>
            </a:r>
            <a:r>
              <a:rPr lang="en-US" dirty="0">
                <a:solidFill>
                  <a:schemeClr val="tx1"/>
                </a:solidFill>
              </a:rPr>
              <a:t> </a:t>
            </a:r>
            <a:r>
              <a:rPr lang="en-US" dirty="0" err="1">
                <a:solidFill>
                  <a:schemeClr val="tx1"/>
                </a:solidFill>
              </a:rPr>
              <a:t>pengakuan</a:t>
            </a:r>
            <a:r>
              <a:rPr lang="en-US" dirty="0">
                <a:solidFill>
                  <a:schemeClr val="tx1"/>
                </a:solidFill>
              </a:rPr>
              <a:t>, </a:t>
            </a:r>
            <a:r>
              <a:rPr lang="en-US" dirty="0" err="1">
                <a:solidFill>
                  <a:schemeClr val="tx1"/>
                </a:solidFill>
              </a:rPr>
              <a:t>prestasi</a:t>
            </a:r>
            <a:r>
              <a:rPr lang="en-US" dirty="0">
                <a:solidFill>
                  <a:schemeClr val="tx1"/>
                </a:solidFill>
              </a:rPr>
              <a:t>, </a:t>
            </a:r>
            <a:r>
              <a:rPr lang="en-US" dirty="0" err="1">
                <a:solidFill>
                  <a:schemeClr val="tx1"/>
                </a:solidFill>
              </a:rPr>
              <a:t>atau</a:t>
            </a:r>
            <a:r>
              <a:rPr lang="en-US" dirty="0">
                <a:solidFill>
                  <a:schemeClr val="tx1"/>
                </a:solidFill>
              </a:rPr>
              <a:t> </a:t>
            </a:r>
            <a:r>
              <a:rPr lang="en-US" dirty="0" err="1">
                <a:solidFill>
                  <a:schemeClr val="tx1"/>
                </a:solidFill>
              </a:rPr>
              <a:t>memperoleh</a:t>
            </a:r>
            <a:r>
              <a:rPr lang="en-US" dirty="0">
                <a:solidFill>
                  <a:schemeClr val="tx1"/>
                </a:solidFill>
              </a:rPr>
              <a:t> </a:t>
            </a:r>
            <a:r>
              <a:rPr lang="en-US" dirty="0" err="1">
                <a:solidFill>
                  <a:schemeClr val="tx1"/>
                </a:solidFill>
              </a:rPr>
              <a:t>pendapatan</a:t>
            </a:r>
            <a:r>
              <a:rPr lang="en-US" dirty="0">
                <a:solidFill>
                  <a:schemeClr val="tx1"/>
                </a:solidFill>
              </a:rPr>
              <a:t>.</a:t>
            </a:r>
          </a:p>
          <a:p>
            <a:pPr algn="l"/>
            <a:r>
              <a:rPr lang="en-US" b="1" dirty="0" smtClean="0">
                <a:solidFill>
                  <a:schemeClr val="tx1"/>
                </a:solidFill>
              </a:rPr>
              <a:t>• ADA DUA JENIS PENGHARGAAN:</a:t>
            </a:r>
          </a:p>
          <a:p>
            <a:pPr algn="l"/>
            <a:r>
              <a:rPr lang="en-US" b="1" dirty="0" smtClean="0">
                <a:solidFill>
                  <a:schemeClr val="tx1"/>
                </a:solidFill>
              </a:rPr>
              <a:t>-</a:t>
            </a:r>
            <a:r>
              <a:rPr lang="en-US" b="1" dirty="0" err="1">
                <a:solidFill>
                  <a:schemeClr val="tx1"/>
                </a:solidFill>
              </a:rPr>
              <a:t>penghargaan</a:t>
            </a:r>
            <a:r>
              <a:rPr lang="en-US" b="1" dirty="0">
                <a:solidFill>
                  <a:schemeClr val="tx1"/>
                </a:solidFill>
              </a:rPr>
              <a:t> </a:t>
            </a:r>
            <a:r>
              <a:rPr lang="en-US" b="1" dirty="0" err="1">
                <a:solidFill>
                  <a:schemeClr val="tx1"/>
                </a:solidFill>
              </a:rPr>
              <a:t>intrinsik</a:t>
            </a:r>
            <a:r>
              <a:rPr lang="en-US" b="1" dirty="0">
                <a:solidFill>
                  <a:schemeClr val="tx1"/>
                </a:solidFill>
              </a:rPr>
              <a:t> (intrinsic rewards) </a:t>
            </a:r>
            <a:r>
              <a:rPr lang="en-US" dirty="0" err="1">
                <a:solidFill>
                  <a:schemeClr val="tx1"/>
                </a:solidFill>
              </a:rPr>
              <a:t>adalah</a:t>
            </a:r>
            <a:r>
              <a:rPr lang="en-US" dirty="0">
                <a:solidFill>
                  <a:schemeClr val="tx1"/>
                </a:solidFill>
              </a:rPr>
              <a:t> </a:t>
            </a:r>
            <a:r>
              <a:rPr lang="en-US" dirty="0" err="1">
                <a:solidFill>
                  <a:schemeClr val="tx1"/>
                </a:solidFill>
              </a:rPr>
              <a:t>kepuasan</a:t>
            </a:r>
            <a:r>
              <a:rPr lang="en-US" dirty="0">
                <a:solidFill>
                  <a:schemeClr val="tx1"/>
                </a:solidFill>
              </a:rPr>
              <a:t> yang </a:t>
            </a:r>
            <a:r>
              <a:rPr lang="en-US" dirty="0" err="1">
                <a:solidFill>
                  <a:schemeClr val="tx1"/>
                </a:solidFill>
              </a:rPr>
              <a:t>diperoleh</a:t>
            </a:r>
            <a:r>
              <a:rPr lang="en-US" dirty="0">
                <a:solidFill>
                  <a:schemeClr val="tx1"/>
                </a:solidFill>
              </a:rPr>
              <a:t> </a:t>
            </a:r>
            <a:r>
              <a:rPr lang="en-US" dirty="0" err="1">
                <a:solidFill>
                  <a:schemeClr val="tx1"/>
                </a:solidFill>
              </a:rPr>
              <a:t>ketika</a:t>
            </a:r>
            <a:r>
              <a:rPr lang="en-US" dirty="0">
                <a:solidFill>
                  <a:schemeClr val="tx1"/>
                </a:solidFill>
              </a:rPr>
              <a:t> </a:t>
            </a:r>
            <a:r>
              <a:rPr lang="en-US" dirty="0" err="1">
                <a:solidFill>
                  <a:schemeClr val="tx1"/>
                </a:solidFill>
              </a:rPr>
              <a:t>seseorang</a:t>
            </a:r>
            <a:r>
              <a:rPr lang="en-US" dirty="0">
                <a:solidFill>
                  <a:schemeClr val="tx1"/>
                </a:solidFill>
              </a:rPr>
              <a:t> </a:t>
            </a:r>
            <a:r>
              <a:rPr lang="en-US" dirty="0" err="1">
                <a:solidFill>
                  <a:schemeClr val="tx1"/>
                </a:solidFill>
              </a:rPr>
              <a:t>berhasil</a:t>
            </a:r>
            <a:r>
              <a:rPr lang="en-US" dirty="0">
                <a:solidFill>
                  <a:schemeClr val="tx1"/>
                </a:solidFill>
              </a:rPr>
              <a:t> </a:t>
            </a:r>
            <a:r>
              <a:rPr lang="en-US" dirty="0" err="1">
                <a:solidFill>
                  <a:schemeClr val="tx1"/>
                </a:solidFill>
              </a:rPr>
              <a:t>melakukan</a:t>
            </a:r>
            <a:r>
              <a:rPr lang="en-US" dirty="0">
                <a:solidFill>
                  <a:schemeClr val="tx1"/>
                </a:solidFill>
              </a:rPr>
              <a:t> </a:t>
            </a:r>
            <a:r>
              <a:rPr lang="en-US" dirty="0" err="1">
                <a:solidFill>
                  <a:schemeClr val="tx1"/>
                </a:solidFill>
              </a:rPr>
              <a:t>sesuatu</a:t>
            </a:r>
            <a:r>
              <a:rPr lang="en-US" dirty="0">
                <a:solidFill>
                  <a:schemeClr val="tx1"/>
                </a:solidFill>
              </a:rPr>
              <a:t>.</a:t>
            </a:r>
          </a:p>
          <a:p>
            <a:pPr algn="l"/>
            <a:r>
              <a:rPr lang="en-US" b="1" dirty="0">
                <a:solidFill>
                  <a:schemeClr val="tx1"/>
                </a:solidFill>
              </a:rPr>
              <a:t>-</a:t>
            </a:r>
            <a:r>
              <a:rPr lang="en-US" b="1" dirty="0" err="1">
                <a:solidFill>
                  <a:schemeClr val="tx1"/>
                </a:solidFill>
              </a:rPr>
              <a:t>penghargaan</a:t>
            </a:r>
            <a:r>
              <a:rPr lang="en-US" b="1" dirty="0">
                <a:solidFill>
                  <a:schemeClr val="tx1"/>
                </a:solidFill>
              </a:rPr>
              <a:t> </a:t>
            </a:r>
            <a:r>
              <a:rPr lang="en-US" b="1" dirty="0" err="1">
                <a:solidFill>
                  <a:schemeClr val="tx1"/>
                </a:solidFill>
              </a:rPr>
              <a:t>ekstrinsik</a:t>
            </a:r>
            <a:r>
              <a:rPr lang="en-US" b="1" dirty="0">
                <a:solidFill>
                  <a:schemeClr val="tx1"/>
                </a:solidFill>
              </a:rPr>
              <a:t> (extrinsic rewards) </a:t>
            </a:r>
            <a:r>
              <a:rPr lang="en-US" dirty="0" err="1">
                <a:solidFill>
                  <a:schemeClr val="tx1"/>
                </a:solidFill>
              </a:rPr>
              <a:t>diberikan</a:t>
            </a:r>
            <a:r>
              <a:rPr lang="en-US" dirty="0">
                <a:solidFill>
                  <a:schemeClr val="tx1"/>
                </a:solidFill>
              </a:rPr>
              <a:t> </a:t>
            </a:r>
            <a:r>
              <a:rPr lang="en-US" dirty="0" err="1">
                <a:solidFill>
                  <a:schemeClr val="tx1"/>
                </a:solidFill>
              </a:rPr>
              <a:t>oleh</a:t>
            </a:r>
            <a:r>
              <a:rPr lang="en-US" dirty="0">
                <a:solidFill>
                  <a:schemeClr val="tx1"/>
                </a:solidFill>
              </a:rPr>
              <a:t> orang lain, </a:t>
            </a:r>
            <a:r>
              <a:rPr lang="en-US" dirty="0" err="1">
                <a:solidFill>
                  <a:schemeClr val="tx1"/>
                </a:solidFill>
              </a:rPr>
              <a:t>biasanya</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seorang</a:t>
            </a:r>
            <a:r>
              <a:rPr lang="en-US" dirty="0">
                <a:solidFill>
                  <a:schemeClr val="tx1"/>
                </a:solidFill>
              </a:rPr>
              <a:t> </a:t>
            </a:r>
            <a:r>
              <a:rPr lang="en-US" dirty="0" err="1">
                <a:solidFill>
                  <a:schemeClr val="tx1"/>
                </a:solidFill>
              </a:rPr>
              <a:t>manajer</a:t>
            </a:r>
            <a:r>
              <a:rPr lang="en-US" dirty="0">
                <a:solidFill>
                  <a:schemeClr val="tx1"/>
                </a:solidFill>
              </a:rPr>
              <a:t>, </a:t>
            </a:r>
            <a:r>
              <a:rPr lang="en-US" dirty="0" err="1">
                <a:solidFill>
                  <a:schemeClr val="tx1"/>
                </a:solidFill>
              </a:rPr>
              <a:t>dan</a:t>
            </a:r>
            <a:r>
              <a:rPr lang="en-US" dirty="0">
                <a:solidFill>
                  <a:schemeClr val="tx1"/>
                </a:solidFill>
              </a:rPr>
              <a:t> di </a:t>
            </a:r>
            <a:r>
              <a:rPr lang="en-US" dirty="0" err="1">
                <a:solidFill>
                  <a:schemeClr val="tx1"/>
                </a:solidFill>
              </a:rPr>
              <a:t>dalamnya</a:t>
            </a:r>
            <a:r>
              <a:rPr lang="en-US" dirty="0">
                <a:solidFill>
                  <a:schemeClr val="tx1"/>
                </a:solidFill>
              </a:rPr>
              <a:t> </a:t>
            </a:r>
            <a:r>
              <a:rPr lang="en-US" dirty="0" err="1">
                <a:solidFill>
                  <a:schemeClr val="tx1"/>
                </a:solidFill>
              </a:rPr>
              <a:t>termasuk</a:t>
            </a:r>
            <a:r>
              <a:rPr lang="en-US" dirty="0">
                <a:solidFill>
                  <a:schemeClr val="tx1"/>
                </a:solidFill>
              </a:rPr>
              <a:t> </a:t>
            </a:r>
            <a:r>
              <a:rPr lang="en-US" dirty="0" err="1">
                <a:solidFill>
                  <a:schemeClr val="tx1"/>
                </a:solidFill>
              </a:rPr>
              <a:t>promosi</a:t>
            </a:r>
            <a:r>
              <a:rPr lang="en-US" dirty="0">
                <a:solidFill>
                  <a:schemeClr val="tx1"/>
                </a:solidFill>
              </a:rPr>
              <a:t>, </a:t>
            </a:r>
            <a:r>
              <a:rPr lang="en-US" dirty="0" err="1">
                <a:solidFill>
                  <a:schemeClr val="tx1"/>
                </a:solidFill>
              </a:rPr>
              <a:t>kenaikan</a:t>
            </a:r>
            <a:r>
              <a:rPr lang="en-US" dirty="0">
                <a:solidFill>
                  <a:schemeClr val="tx1"/>
                </a:solidFill>
              </a:rPr>
              <a:t> </a:t>
            </a:r>
            <a:r>
              <a:rPr lang="en-US" dirty="0" err="1">
                <a:solidFill>
                  <a:schemeClr val="tx1"/>
                </a:solidFill>
              </a:rPr>
              <a:t>gaji</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pemberian</a:t>
            </a:r>
            <a:r>
              <a:rPr lang="en-US" dirty="0">
                <a:solidFill>
                  <a:schemeClr val="tx1"/>
                </a:solidFill>
              </a:rPr>
              <a:t> bonus.</a:t>
            </a:r>
          </a:p>
          <a:p>
            <a:pPr algn="l"/>
            <a:r>
              <a:rPr lang="en-US" dirty="0">
                <a:solidFill>
                  <a:schemeClr val="tx1"/>
                </a:solidFill>
              </a:rPr>
              <a:t> </a:t>
            </a:r>
          </a:p>
          <a:p>
            <a:pPr algn="l"/>
            <a:r>
              <a:rPr lang="en-US" b="1" dirty="0" smtClean="0">
                <a:solidFill>
                  <a:schemeClr val="tx1"/>
                </a:solidFill>
              </a:rPr>
              <a:t>BEBERAPA PENDAPAT TENTANG MOTIVASI </a:t>
            </a:r>
          </a:p>
          <a:p>
            <a:pPr marL="342900" indent="-342900" algn="l">
              <a:buFont typeface="Arial" pitchFamily="34" charset="0"/>
              <a:buChar char="•"/>
            </a:pPr>
            <a:r>
              <a:rPr lang="en-US" dirty="0" err="1" smtClean="0">
                <a:solidFill>
                  <a:schemeClr val="tx1"/>
                </a:solidFill>
              </a:rPr>
              <a:t>teori</a:t>
            </a:r>
            <a:r>
              <a:rPr lang="en-US" dirty="0" smtClean="0">
                <a:solidFill>
                  <a:schemeClr val="tx1"/>
                </a:solidFill>
              </a:rPr>
              <a:t> </a:t>
            </a:r>
            <a:r>
              <a:rPr lang="en-US" dirty="0" err="1">
                <a:solidFill>
                  <a:schemeClr val="tx1"/>
                </a:solidFill>
              </a:rPr>
              <a:t>isi</a:t>
            </a:r>
            <a:r>
              <a:rPr lang="en-US" dirty="0">
                <a:solidFill>
                  <a:schemeClr val="tx1"/>
                </a:solidFill>
              </a:rPr>
              <a:t> </a:t>
            </a:r>
            <a:r>
              <a:rPr lang="en-US" dirty="0" err="1">
                <a:solidFill>
                  <a:schemeClr val="tx1"/>
                </a:solidFill>
              </a:rPr>
              <a:t>menekankan</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pembahasan</a:t>
            </a:r>
            <a:r>
              <a:rPr lang="en-US" dirty="0">
                <a:solidFill>
                  <a:schemeClr val="tx1"/>
                </a:solidFill>
              </a:rPr>
              <a:t> </a:t>
            </a:r>
            <a:r>
              <a:rPr lang="en-US" dirty="0" err="1">
                <a:solidFill>
                  <a:schemeClr val="tx1"/>
                </a:solidFill>
              </a:rPr>
              <a:t>tentang</a:t>
            </a:r>
            <a:r>
              <a:rPr lang="en-US" dirty="0">
                <a:solidFill>
                  <a:schemeClr val="tx1"/>
                </a:solidFill>
              </a:rPr>
              <a:t> </a:t>
            </a:r>
            <a:r>
              <a:rPr lang="en-US" dirty="0" err="1">
                <a:solidFill>
                  <a:schemeClr val="tx1"/>
                </a:solidFill>
              </a:rPr>
              <a:t>kebutuhan-kebutuhan</a:t>
            </a:r>
            <a:r>
              <a:rPr lang="en-US" dirty="0">
                <a:solidFill>
                  <a:schemeClr val="tx1"/>
                </a:solidFill>
              </a:rPr>
              <a:t> </a:t>
            </a:r>
            <a:r>
              <a:rPr lang="en-US" dirty="0" err="1">
                <a:solidFill>
                  <a:schemeClr val="tx1"/>
                </a:solidFill>
              </a:rPr>
              <a:t>manusia</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bagaimana</a:t>
            </a:r>
            <a:r>
              <a:rPr lang="en-US" dirty="0">
                <a:solidFill>
                  <a:schemeClr val="tx1"/>
                </a:solidFill>
              </a:rPr>
              <a:t> </a:t>
            </a:r>
            <a:r>
              <a:rPr lang="en-US" dirty="0" err="1">
                <a:solidFill>
                  <a:schemeClr val="tx1"/>
                </a:solidFill>
              </a:rPr>
              <a:t>kebutuhan</a:t>
            </a:r>
            <a:r>
              <a:rPr lang="en-US" dirty="0">
                <a:solidFill>
                  <a:schemeClr val="tx1"/>
                </a:solidFill>
              </a:rPr>
              <a:t> </a:t>
            </a:r>
            <a:r>
              <a:rPr lang="en-US" dirty="0" err="1">
                <a:solidFill>
                  <a:schemeClr val="tx1"/>
                </a:solidFill>
              </a:rPr>
              <a:t>kegagalan</a:t>
            </a:r>
            <a:r>
              <a:rPr lang="en-US" dirty="0">
                <a:solidFill>
                  <a:schemeClr val="tx1"/>
                </a:solidFill>
              </a:rPr>
              <a:t> </a:t>
            </a:r>
            <a:r>
              <a:rPr lang="en-US" dirty="0" err="1">
                <a:solidFill>
                  <a:schemeClr val="tx1"/>
                </a:solidFill>
              </a:rPr>
              <a:t>tersebut</a:t>
            </a:r>
            <a:r>
              <a:rPr lang="en-US" dirty="0">
                <a:solidFill>
                  <a:schemeClr val="tx1"/>
                </a:solidFill>
              </a:rPr>
              <a:t> </a:t>
            </a:r>
            <a:r>
              <a:rPr lang="en-US" dirty="0" err="1">
                <a:solidFill>
                  <a:schemeClr val="tx1"/>
                </a:solidFill>
              </a:rPr>
              <a:t>dapat</a:t>
            </a:r>
            <a:r>
              <a:rPr lang="en-US" dirty="0">
                <a:solidFill>
                  <a:schemeClr val="tx1"/>
                </a:solidFill>
              </a:rPr>
              <a:t> </a:t>
            </a:r>
            <a:r>
              <a:rPr lang="en-US" dirty="0" err="1">
                <a:solidFill>
                  <a:schemeClr val="tx1"/>
                </a:solidFill>
              </a:rPr>
              <a:t>dipenuhi</a:t>
            </a:r>
            <a:r>
              <a:rPr lang="en-US" dirty="0">
                <a:solidFill>
                  <a:schemeClr val="tx1"/>
                </a:solidFill>
              </a:rPr>
              <a:t> di </a:t>
            </a:r>
            <a:r>
              <a:rPr lang="en-US" dirty="0" err="1">
                <a:solidFill>
                  <a:schemeClr val="tx1"/>
                </a:solidFill>
              </a:rPr>
              <a:t>tempat</a:t>
            </a:r>
            <a:r>
              <a:rPr lang="en-US" dirty="0">
                <a:solidFill>
                  <a:schemeClr val="tx1"/>
                </a:solidFill>
              </a:rPr>
              <a:t> </a:t>
            </a:r>
            <a:r>
              <a:rPr lang="en-US" dirty="0" err="1">
                <a:solidFill>
                  <a:schemeClr val="tx1"/>
                </a:solidFill>
              </a:rPr>
              <a:t>kerja</a:t>
            </a:r>
            <a:endParaRPr lang="en-US" dirty="0">
              <a:solidFill>
                <a:schemeClr val="tx1"/>
              </a:solidFill>
            </a:endParaRPr>
          </a:p>
          <a:p>
            <a:pPr marL="342900" indent="-342900" algn="l">
              <a:buFont typeface="Arial" pitchFamily="34" charset="0"/>
              <a:buChar char="•"/>
            </a:pPr>
            <a:r>
              <a:rPr lang="en-US" dirty="0" smtClean="0">
                <a:solidFill>
                  <a:schemeClr val="tx1"/>
                </a:solidFill>
              </a:rPr>
              <a:t> </a:t>
            </a:r>
            <a:r>
              <a:rPr lang="en-US" dirty="0" err="1">
                <a:solidFill>
                  <a:schemeClr val="tx1"/>
                </a:solidFill>
              </a:rPr>
              <a:t>Teori</a:t>
            </a:r>
            <a:r>
              <a:rPr lang="en-US" dirty="0">
                <a:solidFill>
                  <a:schemeClr val="tx1"/>
                </a:solidFill>
              </a:rPr>
              <a:t> proses </a:t>
            </a:r>
            <a:r>
              <a:rPr lang="en-US" dirty="0" err="1">
                <a:solidFill>
                  <a:schemeClr val="tx1"/>
                </a:solidFill>
              </a:rPr>
              <a:t>lebih</a:t>
            </a:r>
            <a:r>
              <a:rPr lang="en-US" dirty="0">
                <a:solidFill>
                  <a:schemeClr val="tx1"/>
                </a:solidFill>
              </a:rPr>
              <a:t> </a:t>
            </a:r>
            <a:r>
              <a:rPr lang="en-US" dirty="0" err="1">
                <a:solidFill>
                  <a:schemeClr val="tx1"/>
                </a:solidFill>
              </a:rPr>
              <a:t>memperhatikan</a:t>
            </a:r>
            <a:r>
              <a:rPr lang="en-US" dirty="0">
                <a:solidFill>
                  <a:schemeClr val="tx1"/>
                </a:solidFill>
              </a:rPr>
              <a:t> </a:t>
            </a:r>
            <a:r>
              <a:rPr lang="en-US" dirty="0" err="1">
                <a:solidFill>
                  <a:schemeClr val="tx1"/>
                </a:solidFill>
              </a:rPr>
              <a:t>pada</a:t>
            </a:r>
            <a:r>
              <a:rPr lang="en-US" dirty="0">
                <a:solidFill>
                  <a:schemeClr val="tx1"/>
                </a:solidFill>
              </a:rPr>
              <a:t> proses </a:t>
            </a:r>
            <a:r>
              <a:rPr lang="en-US" dirty="0" err="1">
                <a:solidFill>
                  <a:schemeClr val="tx1"/>
                </a:solidFill>
              </a:rPr>
              <a:t>munculnya</a:t>
            </a:r>
            <a:r>
              <a:rPr lang="en-US" dirty="0">
                <a:solidFill>
                  <a:schemeClr val="tx1"/>
                </a:solidFill>
              </a:rPr>
              <a:t> </a:t>
            </a:r>
            <a:r>
              <a:rPr lang="en-US" dirty="0" err="1">
                <a:solidFill>
                  <a:schemeClr val="tx1"/>
                </a:solidFill>
              </a:rPr>
              <a:t>suatu</a:t>
            </a:r>
            <a:r>
              <a:rPr lang="en-US" dirty="0">
                <a:solidFill>
                  <a:schemeClr val="tx1"/>
                </a:solidFill>
              </a:rPr>
              <a:t> ide </a:t>
            </a:r>
            <a:r>
              <a:rPr lang="en-US" dirty="0" err="1">
                <a:solidFill>
                  <a:schemeClr val="tx1"/>
                </a:solidFill>
              </a:rPr>
              <a:t>pemikiran</a:t>
            </a:r>
            <a:r>
              <a:rPr lang="en-US" dirty="0">
                <a:solidFill>
                  <a:schemeClr val="tx1"/>
                </a:solidFill>
              </a:rPr>
              <a:t> yang </a:t>
            </a:r>
            <a:r>
              <a:rPr lang="en-US" dirty="0" err="1">
                <a:solidFill>
                  <a:schemeClr val="tx1"/>
                </a:solidFill>
              </a:rPr>
              <a:t>akan</a:t>
            </a:r>
            <a:r>
              <a:rPr lang="en-US" dirty="0">
                <a:solidFill>
                  <a:schemeClr val="tx1"/>
                </a:solidFill>
              </a:rPr>
              <a:t> </a:t>
            </a:r>
            <a:r>
              <a:rPr lang="en-US" dirty="0" err="1">
                <a:solidFill>
                  <a:schemeClr val="tx1"/>
                </a:solidFill>
              </a:rPr>
              <a:t>mempengaruhi</a:t>
            </a:r>
            <a:r>
              <a:rPr lang="en-US" dirty="0">
                <a:solidFill>
                  <a:schemeClr val="tx1"/>
                </a:solidFill>
              </a:rPr>
              <a:t> </a:t>
            </a:r>
            <a:r>
              <a:rPr lang="en-US" dirty="0" err="1">
                <a:solidFill>
                  <a:schemeClr val="tx1"/>
                </a:solidFill>
              </a:rPr>
              <a:t>tingkah</a:t>
            </a:r>
            <a:r>
              <a:rPr lang="en-US" dirty="0">
                <a:solidFill>
                  <a:schemeClr val="tx1"/>
                </a:solidFill>
              </a:rPr>
              <a:t> </a:t>
            </a:r>
            <a:r>
              <a:rPr lang="en-US" dirty="0" err="1">
                <a:solidFill>
                  <a:schemeClr val="tx1"/>
                </a:solidFill>
              </a:rPr>
              <a:t>laku</a:t>
            </a:r>
            <a:endParaRPr lang="en-US" dirty="0">
              <a:solidFill>
                <a:schemeClr val="tx1"/>
              </a:solidFill>
            </a:endParaRPr>
          </a:p>
          <a:p>
            <a:pPr marL="342900" indent="-342900" algn="l">
              <a:buFont typeface="Arial" pitchFamily="34" charset="0"/>
              <a:buChar char="•"/>
            </a:pPr>
            <a:r>
              <a:rPr lang="en-US" dirty="0" smtClean="0">
                <a:solidFill>
                  <a:schemeClr val="tx1"/>
                </a:solidFill>
              </a:rPr>
              <a:t> </a:t>
            </a:r>
            <a:r>
              <a:rPr lang="en-US" dirty="0" err="1">
                <a:solidFill>
                  <a:schemeClr val="tx1"/>
                </a:solidFill>
              </a:rPr>
              <a:t>Teori</a:t>
            </a:r>
            <a:r>
              <a:rPr lang="en-US" dirty="0">
                <a:solidFill>
                  <a:schemeClr val="tx1"/>
                </a:solidFill>
              </a:rPr>
              <a:t> </a:t>
            </a:r>
            <a:r>
              <a:rPr lang="en-US" dirty="0" err="1">
                <a:solidFill>
                  <a:schemeClr val="tx1"/>
                </a:solidFill>
              </a:rPr>
              <a:t>penguatan</a:t>
            </a:r>
            <a:r>
              <a:rPr lang="en-US" dirty="0">
                <a:solidFill>
                  <a:schemeClr val="tx1"/>
                </a:solidFill>
              </a:rPr>
              <a:t> </a:t>
            </a:r>
            <a:r>
              <a:rPr lang="en-US" dirty="0" err="1">
                <a:solidFill>
                  <a:schemeClr val="tx1"/>
                </a:solidFill>
              </a:rPr>
              <a:t>lebih</a:t>
            </a:r>
            <a:r>
              <a:rPr lang="en-US" dirty="0">
                <a:solidFill>
                  <a:schemeClr val="tx1"/>
                </a:solidFill>
              </a:rPr>
              <a:t> </a:t>
            </a:r>
            <a:r>
              <a:rPr lang="en-US" dirty="0" err="1">
                <a:solidFill>
                  <a:schemeClr val="tx1"/>
                </a:solidFill>
              </a:rPr>
              <a:t>memfokuskan</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pembelajaran</a:t>
            </a:r>
            <a:r>
              <a:rPr lang="en-US" dirty="0">
                <a:solidFill>
                  <a:schemeClr val="tx1"/>
                </a:solidFill>
              </a:rPr>
              <a:t> </a:t>
            </a:r>
            <a:r>
              <a:rPr lang="en-US" dirty="0" err="1">
                <a:solidFill>
                  <a:schemeClr val="tx1"/>
                </a:solidFill>
              </a:rPr>
              <a:t>tentang</a:t>
            </a:r>
            <a:r>
              <a:rPr lang="en-US" dirty="0">
                <a:solidFill>
                  <a:schemeClr val="tx1"/>
                </a:solidFill>
              </a:rPr>
              <a:t> </a:t>
            </a:r>
            <a:r>
              <a:rPr lang="en-US" dirty="0" err="1">
                <a:solidFill>
                  <a:schemeClr val="tx1"/>
                </a:solidFill>
              </a:rPr>
              <a:t>perilaku</a:t>
            </a:r>
            <a:r>
              <a:rPr lang="en-US" dirty="0">
                <a:solidFill>
                  <a:schemeClr val="tx1"/>
                </a:solidFill>
              </a:rPr>
              <a:t> </a:t>
            </a:r>
            <a:r>
              <a:rPr lang="en-US" dirty="0" err="1">
                <a:solidFill>
                  <a:schemeClr val="tx1"/>
                </a:solidFill>
              </a:rPr>
              <a:t>kerja</a:t>
            </a:r>
            <a:r>
              <a:rPr lang="en-US" dirty="0">
                <a:solidFill>
                  <a:schemeClr val="tx1"/>
                </a:solidFill>
              </a:rPr>
              <a:t> yang </a:t>
            </a:r>
            <a:r>
              <a:rPr lang="en-US" dirty="0" err="1">
                <a:solidFill>
                  <a:schemeClr val="tx1"/>
                </a:solidFill>
              </a:rPr>
              <a:t>diinginkan</a:t>
            </a:r>
            <a:endParaRPr lang="en-US" dirty="0">
              <a:solidFill>
                <a:schemeClr val="tx1"/>
              </a:solidFill>
            </a:endParaRPr>
          </a:p>
          <a:p>
            <a:pPr algn="l"/>
            <a:endParaRPr kumimoji="1" lang="en-US" altLang="ja-JP" dirty="0" smtClean="0"/>
          </a:p>
        </p:txBody>
      </p:sp>
      <p:pic>
        <p:nvPicPr>
          <p:cNvPr id="5" name="図プレースホルダー 4"/>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a:stretch>
            <a:fillRect/>
          </a:stretch>
        </p:blipFill>
        <p:spPr>
          <a:xfrm>
            <a:off x="8288111" y="192950"/>
            <a:ext cx="1550994" cy="1550994"/>
          </a:xfrm>
        </p:spPr>
      </p:pic>
    </p:spTree>
    <p:extLst>
      <p:ext uri="{BB962C8B-B14F-4D97-AF65-F5344CB8AC3E}">
        <p14:creationId xmlns:p14="http://schemas.microsoft.com/office/powerpoint/2010/main" val="2342282978"/>
      </p:ext>
    </p:extLst>
  </p:cSld>
  <p:clrMapOvr>
    <a:masterClrMapping/>
  </p:clrMapOvr>
  <p:transition spd="slow" advTm="2686">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dirty="0"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27</a:t>
            </a:fld>
            <a:endParaRPr lang="en-US" dirty="0"/>
          </a:p>
        </p:txBody>
      </p:sp>
      <p:sp>
        <p:nvSpPr>
          <p:cNvPr id="23" name="タイトル 22"/>
          <p:cNvSpPr>
            <a:spLocks noGrp="1"/>
          </p:cNvSpPr>
          <p:nvPr>
            <p:ph type="title"/>
          </p:nvPr>
        </p:nvSpPr>
        <p:spPr>
          <a:xfrm>
            <a:off x="1132316" y="3343300"/>
            <a:ext cx="6480720" cy="2655295"/>
          </a:xfrm>
        </p:spPr>
        <p:txBody>
          <a:bodyPr/>
          <a:lstStyle/>
          <a:p>
            <a:r>
              <a:rPr lang="en-US" dirty="0" smtClean="0"/>
              <a:t>HIERARKI KEBUTUHAN</a:t>
            </a:r>
            <a:br>
              <a:rPr lang="en-US" dirty="0" smtClean="0"/>
            </a:br>
            <a:endParaRPr kumimoji="1" lang="ja-JP" altLang="en-US" dirty="0"/>
          </a:p>
        </p:txBody>
      </p:sp>
      <p:pic>
        <p:nvPicPr>
          <p:cNvPr id="41" name="図プレースホルダー 40"/>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a:stretch>
            <a:fillRect/>
          </a:stretch>
        </p:blipFill>
        <p:spPr/>
      </p:pic>
      <p:pic>
        <p:nvPicPr>
          <p:cNvPr id="43" name="図プレースホルダー 42"/>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a:stretch>
            <a:fillRect/>
          </a:stretch>
        </p:blipFill>
        <p:spPr/>
      </p:pic>
      <p:pic>
        <p:nvPicPr>
          <p:cNvPr id="44" name="図プレースホルダー 43"/>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a:stretch>
            <a:fillRect/>
          </a:stretch>
        </p:blipFill>
        <p:spPr/>
      </p:pic>
      <p:sp>
        <p:nvSpPr>
          <p:cNvPr id="29" name="テキスト プレースホルダー 28"/>
          <p:cNvSpPr>
            <a:spLocks noGrp="1"/>
          </p:cNvSpPr>
          <p:nvPr>
            <p:ph type="body" sz="quarter" idx="26"/>
          </p:nvPr>
        </p:nvSpPr>
        <p:spPr>
          <a:xfrm>
            <a:off x="10493356" y="1408085"/>
            <a:ext cx="6120680" cy="848975"/>
          </a:xfrm>
        </p:spPr>
        <p:txBody>
          <a:bodyPr/>
          <a:lstStyle/>
          <a:p>
            <a:r>
              <a:rPr lang="en-US" dirty="0" smtClean="0"/>
              <a:t>KEBUTUHAN FISIOLOGIS</a:t>
            </a:r>
          </a:p>
          <a:p>
            <a:endParaRPr kumimoji="1" lang="ja-JP" altLang="en-US" dirty="0"/>
          </a:p>
        </p:txBody>
      </p:sp>
      <p:sp>
        <p:nvSpPr>
          <p:cNvPr id="31" name="テキスト プレースホルダー 30"/>
          <p:cNvSpPr>
            <a:spLocks noGrp="1"/>
          </p:cNvSpPr>
          <p:nvPr>
            <p:ph type="body" sz="quarter" idx="29"/>
          </p:nvPr>
        </p:nvSpPr>
        <p:spPr>
          <a:xfrm>
            <a:off x="10538361" y="3388305"/>
            <a:ext cx="6120680" cy="848975"/>
          </a:xfrm>
        </p:spPr>
        <p:txBody>
          <a:bodyPr/>
          <a:lstStyle/>
          <a:p>
            <a:r>
              <a:rPr lang="en-US" dirty="0" smtClean="0"/>
              <a:t>KEBUTUHAN AKAN RASA AMAN</a:t>
            </a:r>
          </a:p>
          <a:p>
            <a:endParaRPr kumimoji="1" lang="ja-JP" altLang="en-US" dirty="0"/>
          </a:p>
        </p:txBody>
      </p:sp>
      <p:sp>
        <p:nvSpPr>
          <p:cNvPr id="33" name="テキスト プレースホルダー 32"/>
          <p:cNvSpPr>
            <a:spLocks noGrp="1"/>
          </p:cNvSpPr>
          <p:nvPr>
            <p:ph type="body" sz="quarter" idx="31"/>
          </p:nvPr>
        </p:nvSpPr>
        <p:spPr>
          <a:xfrm>
            <a:off x="10628371" y="4693450"/>
            <a:ext cx="6840760" cy="1243534"/>
          </a:xfrm>
        </p:spPr>
        <p:txBody>
          <a:bodyPr/>
          <a:lstStyle/>
          <a:p>
            <a:r>
              <a:rPr lang="en-US" dirty="0" smtClean="0"/>
              <a:t>KEBUTUHAN UNTUK DITERIMA</a:t>
            </a:r>
          </a:p>
          <a:p>
            <a:endParaRPr kumimoji="1" lang="ja-JP" altLang="en-US" dirty="0"/>
          </a:p>
        </p:txBody>
      </p:sp>
      <p:sp>
        <p:nvSpPr>
          <p:cNvPr id="35" name="テキスト プレースホルダー 34"/>
          <p:cNvSpPr>
            <a:spLocks noGrp="1"/>
          </p:cNvSpPr>
          <p:nvPr>
            <p:ph type="body" sz="quarter" idx="33"/>
          </p:nvPr>
        </p:nvSpPr>
        <p:spPr>
          <a:xfrm>
            <a:off x="10628371" y="6268625"/>
            <a:ext cx="6345705" cy="1456203"/>
          </a:xfrm>
        </p:spPr>
        <p:txBody>
          <a:bodyPr/>
          <a:lstStyle/>
          <a:p>
            <a:r>
              <a:rPr lang="en-US" dirty="0" smtClean="0"/>
              <a:t>KEBUTUHAN UNTUK DIHARGAI</a:t>
            </a:r>
          </a:p>
          <a:p>
            <a:endParaRPr kumimoji="1" lang="ja-JP" altLang="en-US" dirty="0"/>
          </a:p>
        </p:txBody>
      </p:sp>
      <p:sp>
        <p:nvSpPr>
          <p:cNvPr id="37" name="テキスト プレースホルダー 36"/>
          <p:cNvSpPr>
            <a:spLocks noGrp="1"/>
          </p:cNvSpPr>
          <p:nvPr>
            <p:ph type="body" sz="quarter" idx="35"/>
          </p:nvPr>
        </p:nvSpPr>
        <p:spPr>
          <a:xfrm>
            <a:off x="10673376" y="8068825"/>
            <a:ext cx="6705745" cy="1476494"/>
          </a:xfrm>
        </p:spPr>
        <p:txBody>
          <a:bodyPr/>
          <a:lstStyle/>
          <a:p>
            <a:r>
              <a:rPr lang="en-US" dirty="0" smtClean="0"/>
              <a:t>KEBUTUHAN AKTUALISASI DIRI</a:t>
            </a:r>
          </a:p>
          <a:p>
            <a:endParaRPr kumimoji="1" lang="ja-JP" altLang="en-US" dirty="0"/>
          </a:p>
        </p:txBody>
      </p:sp>
      <p:sp>
        <p:nvSpPr>
          <p:cNvPr id="39" name="テキスト プレースホルダー 38"/>
          <p:cNvSpPr>
            <a:spLocks noGrp="1"/>
          </p:cNvSpPr>
          <p:nvPr>
            <p:ph type="body" sz="quarter" idx="37"/>
          </p:nvPr>
        </p:nvSpPr>
        <p:spPr/>
        <p:txBody>
          <a:bodyPr/>
          <a:lstStyle/>
          <a:p>
            <a:r>
              <a:rPr lang="en-US" sz="3200" dirty="0" err="1"/>
              <a:t>teori</a:t>
            </a:r>
            <a:r>
              <a:rPr lang="en-US" sz="3200" dirty="0"/>
              <a:t> Abraham </a:t>
            </a:r>
            <a:r>
              <a:rPr lang="en-US" sz="3200" dirty="0" err="1"/>
              <a:t>maslow</a:t>
            </a:r>
            <a:r>
              <a:rPr lang="en-US" sz="3200" dirty="0"/>
              <a:t> </a:t>
            </a:r>
            <a:r>
              <a:rPr lang="en-US" sz="3200" dirty="0" err="1"/>
              <a:t>teori</a:t>
            </a:r>
            <a:r>
              <a:rPr lang="en-US" sz="3200" dirty="0"/>
              <a:t> </a:t>
            </a:r>
            <a:r>
              <a:rPr lang="en-US" sz="3200" dirty="0" err="1"/>
              <a:t>hirarki</a:t>
            </a:r>
            <a:r>
              <a:rPr lang="en-US" sz="3200" dirty="0"/>
              <a:t> </a:t>
            </a:r>
            <a:r>
              <a:rPr lang="en-US" sz="3200" dirty="0" err="1"/>
              <a:t>kebutuhan</a:t>
            </a:r>
            <a:r>
              <a:rPr lang="en-US" sz="3200" dirty="0"/>
              <a:t> </a:t>
            </a:r>
            <a:r>
              <a:rPr lang="en-US" sz="3200" dirty="0" err="1"/>
              <a:t>dari</a:t>
            </a:r>
            <a:r>
              <a:rPr lang="en-US" sz="3200" dirty="0"/>
              <a:t> </a:t>
            </a:r>
            <a:r>
              <a:rPr lang="en-US" sz="3200" dirty="0" err="1"/>
              <a:t>maslow</a:t>
            </a:r>
            <a:r>
              <a:rPr lang="en-US" sz="3200" dirty="0"/>
              <a:t> </a:t>
            </a:r>
            <a:endParaRPr kumimoji="1" lang="ja-JP" altLang="en-US" sz="3200" dirty="0"/>
          </a:p>
        </p:txBody>
      </p:sp>
      <p:pic>
        <p:nvPicPr>
          <p:cNvPr id="46" name="図プレースホルダー 45"/>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a:stretch>
            <a:fillRect/>
          </a:stretch>
        </p:blipFill>
        <p:spPr/>
      </p:pic>
      <p:pic>
        <p:nvPicPr>
          <p:cNvPr id="5" name="図プレースホルダー 4"/>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45043111"/>
      </p:ext>
    </p:extLst>
  </p:cSld>
  <p:clrMapOvr>
    <a:masterClrMapping/>
  </p:clrMapOvr>
  <p:transition spd="slow" advTm="8045">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0"/>
          </p:nvPr>
        </p:nvSpPr>
        <p:spPr/>
        <p:txBody>
          <a:bodyPr/>
          <a:lstStyle/>
          <a:p>
            <a:r>
              <a:rPr lang="en-US" smtClean="0"/>
              <a:t>The Power of PowerPoint | thepopp.com</a:t>
            </a:r>
            <a:endParaRPr lang="en-US" dirty="0"/>
          </a:p>
        </p:txBody>
      </p:sp>
      <p:sp>
        <p:nvSpPr>
          <p:cNvPr id="5" name="スライド番号プレースホルダー 4"/>
          <p:cNvSpPr>
            <a:spLocks noGrp="1"/>
          </p:cNvSpPr>
          <p:nvPr>
            <p:ph type="sldNum" sz="quarter" idx="11"/>
          </p:nvPr>
        </p:nvSpPr>
        <p:spPr/>
        <p:txBody>
          <a:bodyPr/>
          <a:lstStyle/>
          <a:p>
            <a:fld id="{387164BF-D67A-46C0-81D2-5BAF67C00C80}" type="slidenum">
              <a:rPr lang="en-US" smtClean="0"/>
              <a:pPr/>
              <a:t>28</a:t>
            </a:fld>
            <a:endParaRPr lang="en-US" dirty="0"/>
          </a:p>
        </p:txBody>
      </p:sp>
      <p:sp>
        <p:nvSpPr>
          <p:cNvPr id="12" name="テキスト プレースホルダー 11"/>
          <p:cNvSpPr>
            <a:spLocks noGrp="1"/>
          </p:cNvSpPr>
          <p:nvPr>
            <p:ph type="body" sz="quarter" idx="14"/>
          </p:nvPr>
        </p:nvSpPr>
        <p:spPr>
          <a:xfrm>
            <a:off x="9143206" y="6223620"/>
            <a:ext cx="8682531" cy="1808779"/>
          </a:xfrm>
        </p:spPr>
        <p:txBody>
          <a:bodyPr/>
          <a:lstStyle/>
          <a:p>
            <a:r>
              <a:rPr lang="en-US" dirty="0" smtClean="0"/>
              <a:t>TEORI ERG</a:t>
            </a:r>
          </a:p>
          <a:p>
            <a:endParaRPr kumimoji="1" lang="ja-JP" altLang="en-US" dirty="0"/>
          </a:p>
        </p:txBody>
      </p:sp>
      <p:sp>
        <p:nvSpPr>
          <p:cNvPr id="13" name="テキスト プレースホルダー 12"/>
          <p:cNvSpPr>
            <a:spLocks noGrp="1"/>
          </p:cNvSpPr>
          <p:nvPr>
            <p:ph type="body" sz="quarter" idx="15"/>
          </p:nvPr>
        </p:nvSpPr>
        <p:spPr/>
        <p:txBody>
          <a:bodyPr/>
          <a:lstStyle/>
          <a:p>
            <a:r>
              <a:rPr lang="en-US" dirty="0"/>
              <a:t>Clayton </a:t>
            </a:r>
            <a:r>
              <a:rPr lang="en-US" dirty="0" err="1"/>
              <a:t>alderfer</a:t>
            </a:r>
            <a:r>
              <a:rPr lang="en-US" dirty="0"/>
              <a:t> </a:t>
            </a:r>
            <a:r>
              <a:rPr lang="en-US" dirty="0" err="1"/>
              <a:t>mengemukakan</a:t>
            </a:r>
            <a:r>
              <a:rPr lang="en-US" dirty="0"/>
              <a:t> </a:t>
            </a:r>
            <a:r>
              <a:rPr lang="en-US" dirty="0" err="1"/>
              <a:t>sebuah</a:t>
            </a:r>
            <a:r>
              <a:rPr lang="en-US" dirty="0"/>
              <a:t> </a:t>
            </a:r>
            <a:r>
              <a:rPr lang="en-US" dirty="0" err="1"/>
              <a:t>modifikasi</a:t>
            </a:r>
            <a:r>
              <a:rPr lang="en-US" dirty="0"/>
              <a:t> </a:t>
            </a:r>
            <a:r>
              <a:rPr lang="en-US" dirty="0" err="1"/>
              <a:t>atas</a:t>
            </a:r>
            <a:r>
              <a:rPr lang="en-US" dirty="0"/>
              <a:t> </a:t>
            </a:r>
            <a:r>
              <a:rPr lang="en-US" dirty="0" err="1"/>
              <a:t>teori</a:t>
            </a:r>
            <a:r>
              <a:rPr lang="en-US" dirty="0"/>
              <a:t> </a:t>
            </a:r>
            <a:r>
              <a:rPr lang="en-US" dirty="0" err="1"/>
              <a:t>maslow</a:t>
            </a:r>
            <a:r>
              <a:rPr lang="en-US" dirty="0"/>
              <a:t> </a:t>
            </a:r>
            <a:r>
              <a:rPr lang="en-US" dirty="0" err="1"/>
              <a:t>dalam</a:t>
            </a:r>
            <a:r>
              <a:rPr lang="en-US" dirty="0"/>
              <a:t> </a:t>
            </a:r>
            <a:r>
              <a:rPr lang="en-US" dirty="0" err="1"/>
              <a:t>rangka</a:t>
            </a:r>
            <a:r>
              <a:rPr lang="en-US" dirty="0"/>
              <a:t> </a:t>
            </a:r>
            <a:r>
              <a:rPr lang="en-US" dirty="0" err="1"/>
              <a:t>menyederhanakannya</a:t>
            </a:r>
            <a:r>
              <a:rPr lang="en-US" dirty="0"/>
              <a:t> </a:t>
            </a:r>
            <a:r>
              <a:rPr lang="en-US" dirty="0" err="1"/>
              <a:t>dan</a:t>
            </a:r>
            <a:r>
              <a:rPr lang="en-US" dirty="0"/>
              <a:t> </a:t>
            </a:r>
            <a:r>
              <a:rPr lang="en-US" dirty="0" err="1"/>
              <a:t>menanggapi</a:t>
            </a:r>
            <a:r>
              <a:rPr lang="en-US" dirty="0"/>
              <a:t> </a:t>
            </a:r>
            <a:r>
              <a:rPr lang="en-US" dirty="0" err="1"/>
              <a:t>kritik</a:t>
            </a:r>
            <a:r>
              <a:rPr lang="en-US" dirty="0"/>
              <a:t> </a:t>
            </a:r>
            <a:r>
              <a:rPr lang="en-US" dirty="0" err="1"/>
              <a:t>atas</a:t>
            </a:r>
            <a:r>
              <a:rPr lang="en-US" dirty="0"/>
              <a:t> </a:t>
            </a:r>
            <a:r>
              <a:rPr lang="en-US" dirty="0" err="1"/>
              <a:t>kurangnya</a:t>
            </a:r>
            <a:r>
              <a:rPr lang="en-US" dirty="0"/>
              <a:t> </a:t>
            </a:r>
            <a:r>
              <a:rPr lang="en-US" dirty="0" err="1"/>
              <a:t>pembuktian</a:t>
            </a:r>
            <a:r>
              <a:rPr lang="en-US" dirty="0"/>
              <a:t> </a:t>
            </a:r>
            <a:r>
              <a:rPr lang="en-US" dirty="0" err="1"/>
              <a:t>empiris</a:t>
            </a:r>
            <a:endParaRPr lang="en-US" dirty="0"/>
          </a:p>
          <a:p>
            <a:endParaRPr kumimoji="1" lang="ja-JP" altLang="en-US" dirty="0"/>
          </a:p>
        </p:txBody>
      </p:sp>
      <p:sp>
        <p:nvSpPr>
          <p:cNvPr id="15" name="テキスト プレースホルダー 14"/>
          <p:cNvSpPr>
            <a:spLocks noGrp="1"/>
          </p:cNvSpPr>
          <p:nvPr>
            <p:ph type="body" sz="quarter" idx="21"/>
          </p:nvPr>
        </p:nvSpPr>
        <p:spPr/>
        <p:txBody>
          <a:bodyPr/>
          <a:lstStyle/>
          <a:p>
            <a:r>
              <a:rPr kumimoji="1" lang="en-US" altLang="ja-JP" dirty="0" smtClean="0"/>
              <a:t>MISSION 1</a:t>
            </a:r>
            <a:endParaRPr kumimoji="1" lang="ja-JP" altLang="en-US" dirty="0"/>
          </a:p>
        </p:txBody>
      </p:sp>
      <p:sp>
        <p:nvSpPr>
          <p:cNvPr id="16" name="テキスト プレースホルダー 15"/>
          <p:cNvSpPr>
            <a:spLocks noGrp="1"/>
          </p:cNvSpPr>
          <p:nvPr>
            <p:ph type="body" sz="quarter" idx="22"/>
          </p:nvPr>
        </p:nvSpPr>
        <p:spPr/>
        <p:txBody>
          <a:bodyPr/>
          <a:lstStyle/>
          <a:p>
            <a:r>
              <a:rPr kumimoji="1" lang="en-US" altLang="ja-JP" dirty="0" smtClean="0"/>
              <a:t>MISSION 2</a:t>
            </a:r>
            <a:endParaRPr kumimoji="1" lang="ja-JP" altLang="en-US" dirty="0"/>
          </a:p>
        </p:txBody>
      </p:sp>
      <p:sp>
        <p:nvSpPr>
          <p:cNvPr id="17" name="テキスト プレースホルダー 16"/>
          <p:cNvSpPr>
            <a:spLocks noGrp="1"/>
          </p:cNvSpPr>
          <p:nvPr>
            <p:ph type="body" sz="quarter" idx="23"/>
          </p:nvPr>
        </p:nvSpPr>
        <p:spPr/>
        <p:txBody>
          <a:bodyPr/>
          <a:lstStyle/>
          <a:p>
            <a:r>
              <a:rPr kumimoji="1" lang="en-US" altLang="ja-JP" dirty="0" smtClean="0"/>
              <a:t>MISSION 3</a:t>
            </a:r>
            <a:endParaRPr kumimoji="1" lang="ja-JP" altLang="en-US" dirty="0"/>
          </a:p>
        </p:txBody>
      </p:sp>
      <p:sp>
        <p:nvSpPr>
          <p:cNvPr id="18" name="テキスト プレースホルダー 17"/>
          <p:cNvSpPr>
            <a:spLocks noGrp="1"/>
          </p:cNvSpPr>
          <p:nvPr>
            <p:ph type="body" sz="quarter" idx="24"/>
          </p:nvPr>
        </p:nvSpPr>
        <p:spPr>
          <a:xfrm>
            <a:off x="592256" y="5818575"/>
            <a:ext cx="5445605" cy="1215135"/>
          </a:xfrm>
        </p:spPr>
        <p:txBody>
          <a:bodyPr/>
          <a:lstStyle/>
          <a:p>
            <a:r>
              <a:rPr lang="en-US" dirty="0" smtClean="0"/>
              <a:t>KEBUTUHAN EKSISTENSI</a:t>
            </a:r>
          </a:p>
          <a:p>
            <a:endParaRPr kumimoji="1" lang="ja-JP" altLang="en-US" dirty="0"/>
          </a:p>
        </p:txBody>
      </p:sp>
      <p:sp>
        <p:nvSpPr>
          <p:cNvPr id="19" name="テキスト プレースホルダー 18"/>
          <p:cNvSpPr>
            <a:spLocks noGrp="1"/>
          </p:cNvSpPr>
          <p:nvPr>
            <p:ph type="body" sz="quarter" idx="25"/>
          </p:nvPr>
        </p:nvSpPr>
        <p:spPr>
          <a:xfrm>
            <a:off x="4912736" y="3658335"/>
            <a:ext cx="5498437" cy="1391507"/>
          </a:xfrm>
        </p:spPr>
        <p:txBody>
          <a:bodyPr/>
          <a:lstStyle/>
          <a:p>
            <a:r>
              <a:rPr lang="en-US" dirty="0" smtClean="0"/>
              <a:t>KEBUTUHAN KETERKAITAN</a:t>
            </a:r>
          </a:p>
          <a:p>
            <a:endParaRPr kumimoji="1" lang="ja-JP" altLang="en-US" dirty="0"/>
          </a:p>
        </p:txBody>
      </p:sp>
      <p:sp>
        <p:nvSpPr>
          <p:cNvPr id="20" name="テキスト プレースホルダー 19"/>
          <p:cNvSpPr>
            <a:spLocks noGrp="1"/>
          </p:cNvSpPr>
          <p:nvPr>
            <p:ph type="body" sz="quarter" idx="26"/>
          </p:nvPr>
        </p:nvSpPr>
        <p:spPr>
          <a:xfrm>
            <a:off x="9188211" y="1903140"/>
            <a:ext cx="5138397" cy="848975"/>
          </a:xfrm>
        </p:spPr>
        <p:txBody>
          <a:bodyPr/>
          <a:lstStyle/>
          <a:p>
            <a:r>
              <a:rPr lang="en-US" dirty="0" smtClean="0"/>
              <a:t>KEBUTUHAN PERTUMBUHAN</a:t>
            </a:r>
          </a:p>
          <a:p>
            <a:endParaRPr kumimoji="1" lang="ja-JP" altLang="en-US" dirty="0"/>
          </a:p>
        </p:txBody>
      </p:sp>
    </p:spTree>
    <p:extLst>
      <p:ext uri="{BB962C8B-B14F-4D97-AF65-F5344CB8AC3E}">
        <p14:creationId xmlns:p14="http://schemas.microsoft.com/office/powerpoint/2010/main" val="4031535965"/>
      </p:ext>
    </p:extLst>
  </p:cSld>
  <p:clrMapOvr>
    <a:masterClrMapping/>
  </p:clrMapOvr>
  <p:transition spd="slow" advTm="8302">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a:xfrm>
            <a:off x="1397011" y="473651"/>
            <a:ext cx="15931770" cy="945105"/>
          </a:xfrm>
        </p:spPr>
        <p:txBody>
          <a:bodyPr/>
          <a:lstStyle/>
          <a:p>
            <a:r>
              <a:rPr lang="en-US" sz="3600" dirty="0" smtClean="0"/>
              <a:t>PENDEKATAN DUA FAKTOR PADA MOTIVASI</a:t>
            </a:r>
            <a:r>
              <a:rPr lang="en-US" sz="3600" dirty="0"/>
              <a:t/>
            </a:r>
            <a:br>
              <a:rPr lang="en-US" sz="3600" dirty="0"/>
            </a:br>
            <a:endParaRPr kumimoji="1" lang="ja-JP" altLang="en-US" sz="3600"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29</a:t>
            </a:fld>
            <a:endParaRPr lang="en-US" dirty="0"/>
          </a:p>
        </p:txBody>
      </p:sp>
      <p:sp>
        <p:nvSpPr>
          <p:cNvPr id="15" name="テキスト プレースホルダー 14"/>
          <p:cNvSpPr>
            <a:spLocks noGrp="1"/>
          </p:cNvSpPr>
          <p:nvPr>
            <p:ph type="body" sz="quarter" idx="14"/>
          </p:nvPr>
        </p:nvSpPr>
        <p:spPr>
          <a:xfrm>
            <a:off x="1132316" y="1723120"/>
            <a:ext cx="8045212" cy="1845205"/>
          </a:xfrm>
        </p:spPr>
        <p:txBody>
          <a:bodyPr/>
          <a:lstStyle/>
          <a:p>
            <a:r>
              <a:rPr lang="en-US" dirty="0" smtClean="0"/>
              <a:t>FAKTOR KESEHATAN PRIBADI</a:t>
            </a:r>
            <a:endParaRPr kumimoji="1" lang="ja-JP" altLang="en-US" dirty="0"/>
          </a:p>
        </p:txBody>
      </p:sp>
      <p:sp>
        <p:nvSpPr>
          <p:cNvPr id="16" name="テキスト プレースホルダー 15"/>
          <p:cNvSpPr>
            <a:spLocks noGrp="1"/>
          </p:cNvSpPr>
          <p:nvPr>
            <p:ph type="body" sz="quarter" idx="15"/>
          </p:nvPr>
        </p:nvSpPr>
        <p:spPr>
          <a:xfrm>
            <a:off x="1357341" y="3883360"/>
            <a:ext cx="7330996" cy="5265971"/>
          </a:xfrm>
        </p:spPr>
        <p:txBody>
          <a:bodyPr/>
          <a:lstStyle/>
          <a:p>
            <a:r>
              <a:rPr lang="en-US" sz="4000" dirty="0" err="1"/>
              <a:t>melibatkan</a:t>
            </a:r>
            <a:r>
              <a:rPr lang="en-US" sz="4000" dirty="0"/>
              <a:t> </a:t>
            </a:r>
            <a:r>
              <a:rPr lang="en-US" sz="4000" dirty="0" err="1"/>
              <a:t>kemunculan</a:t>
            </a:r>
            <a:r>
              <a:rPr lang="en-US" sz="4000" dirty="0"/>
              <a:t> </a:t>
            </a:r>
            <a:r>
              <a:rPr lang="en-US" sz="4000" dirty="0" err="1"/>
              <a:t>atau</a:t>
            </a:r>
            <a:r>
              <a:rPr lang="en-US" sz="4000" dirty="0"/>
              <a:t> </a:t>
            </a:r>
            <a:r>
              <a:rPr lang="en-US" sz="4000" dirty="0" err="1"/>
              <a:t>ketidakmunculan</a:t>
            </a:r>
            <a:r>
              <a:rPr lang="en-US" sz="4000" dirty="0"/>
              <a:t> </a:t>
            </a:r>
            <a:r>
              <a:rPr lang="en-US" sz="4000" dirty="0" err="1"/>
              <a:t>faktor</a:t>
            </a:r>
            <a:r>
              <a:rPr lang="en-US" sz="4000" dirty="0"/>
              <a:t> </a:t>
            </a:r>
            <a:r>
              <a:rPr lang="en-US" sz="4000" dirty="0" err="1"/>
              <a:t>ketidakpuasan</a:t>
            </a:r>
            <a:r>
              <a:rPr lang="en-US" sz="4000" dirty="0"/>
              <a:t> </a:t>
            </a:r>
            <a:r>
              <a:rPr lang="en-US" sz="4000" dirty="0" err="1"/>
              <a:t>seperti</a:t>
            </a:r>
            <a:r>
              <a:rPr lang="en-US" sz="4000" dirty="0"/>
              <a:t> </a:t>
            </a:r>
            <a:r>
              <a:rPr lang="en-US" sz="4000" dirty="0" err="1"/>
              <a:t>kondisi</a:t>
            </a:r>
            <a:r>
              <a:rPr lang="en-US" sz="4000" dirty="0"/>
              <a:t> </a:t>
            </a:r>
            <a:r>
              <a:rPr lang="en-US" sz="4000" dirty="0" err="1"/>
              <a:t>bekerja</a:t>
            </a:r>
            <a:r>
              <a:rPr lang="en-US" sz="4000" dirty="0"/>
              <a:t> ,</a:t>
            </a:r>
            <a:r>
              <a:rPr lang="en-US" sz="4000" dirty="0" err="1"/>
              <a:t>upah</a:t>
            </a:r>
            <a:r>
              <a:rPr lang="en-US" sz="4000" dirty="0"/>
              <a:t>, </a:t>
            </a:r>
            <a:r>
              <a:rPr lang="en-US" sz="4000" dirty="0" err="1"/>
              <a:t>kebijakan</a:t>
            </a:r>
            <a:r>
              <a:rPr lang="en-US" sz="4000" dirty="0"/>
              <a:t> </a:t>
            </a:r>
            <a:r>
              <a:rPr lang="en-US" sz="4000" dirty="0" err="1"/>
              <a:t>perusahaan</a:t>
            </a:r>
            <a:r>
              <a:rPr lang="en-US" sz="4000" dirty="0"/>
              <a:t> </a:t>
            </a:r>
            <a:r>
              <a:rPr lang="en-US" sz="4000" dirty="0" err="1"/>
              <a:t>dan</a:t>
            </a:r>
            <a:r>
              <a:rPr lang="en-US" sz="4000" dirty="0"/>
              <a:t> </a:t>
            </a:r>
            <a:r>
              <a:rPr lang="en-US" sz="4000" dirty="0" err="1"/>
              <a:t>hubungan</a:t>
            </a:r>
            <a:r>
              <a:rPr lang="en-US" sz="4000" dirty="0"/>
              <a:t> interpersonal.</a:t>
            </a:r>
            <a:endParaRPr kumimoji="1" lang="ja-JP" altLang="en-US" sz="4000" dirty="0"/>
          </a:p>
        </p:txBody>
      </p:sp>
      <p:sp>
        <p:nvSpPr>
          <p:cNvPr id="17" name="テキスト プレースホルダー 16"/>
          <p:cNvSpPr>
            <a:spLocks noGrp="1"/>
          </p:cNvSpPr>
          <p:nvPr>
            <p:ph type="body" sz="quarter" idx="16"/>
          </p:nvPr>
        </p:nvSpPr>
        <p:spPr>
          <a:xfrm>
            <a:off x="9728271" y="1813130"/>
            <a:ext cx="7321380" cy="1453800"/>
          </a:xfrm>
        </p:spPr>
        <p:txBody>
          <a:bodyPr/>
          <a:lstStyle/>
          <a:p>
            <a:r>
              <a:rPr lang="en-US" dirty="0" smtClean="0"/>
              <a:t>KEPUASAN KERJA </a:t>
            </a:r>
            <a:endParaRPr kumimoji="1" lang="ja-JP" altLang="en-US" dirty="0"/>
          </a:p>
        </p:txBody>
      </p:sp>
      <p:sp>
        <p:nvSpPr>
          <p:cNvPr id="18" name="テキスト プレースホルダー 17"/>
          <p:cNvSpPr>
            <a:spLocks noGrp="1"/>
          </p:cNvSpPr>
          <p:nvPr>
            <p:ph type="body" sz="quarter" idx="17"/>
          </p:nvPr>
        </p:nvSpPr>
        <p:spPr>
          <a:xfrm>
            <a:off x="9818281" y="3883360"/>
            <a:ext cx="7330996" cy="5265971"/>
          </a:xfrm>
        </p:spPr>
        <p:txBody>
          <a:bodyPr/>
          <a:lstStyle/>
          <a:p>
            <a:r>
              <a:rPr lang="en-US" sz="4000" dirty="0" err="1"/>
              <a:t>fokus</a:t>
            </a:r>
            <a:r>
              <a:rPr lang="en-US" sz="4000" dirty="0"/>
              <a:t> </a:t>
            </a:r>
            <a:r>
              <a:rPr lang="en-US" sz="4000" dirty="0" err="1"/>
              <a:t>pada</a:t>
            </a:r>
            <a:r>
              <a:rPr lang="en-US" sz="4000" dirty="0"/>
              <a:t> </a:t>
            </a:r>
            <a:r>
              <a:rPr lang="en-US" sz="4000" dirty="0" err="1"/>
              <a:t>kebutuhan</a:t>
            </a:r>
            <a:r>
              <a:rPr lang="en-US" sz="4000" dirty="0"/>
              <a:t> </a:t>
            </a:r>
            <a:r>
              <a:rPr lang="en-US" sz="4000" dirty="0" err="1"/>
              <a:t>tingkat</a:t>
            </a:r>
            <a:r>
              <a:rPr lang="en-US" sz="4000" dirty="0"/>
              <a:t> </a:t>
            </a:r>
            <a:r>
              <a:rPr lang="en-US" sz="4000" dirty="0" err="1"/>
              <a:t>tinggi</a:t>
            </a:r>
            <a:r>
              <a:rPr lang="en-US" sz="4000" dirty="0"/>
              <a:t> </a:t>
            </a:r>
            <a:r>
              <a:rPr lang="en-US" sz="4000" dirty="0" err="1"/>
              <a:t>mencakup</a:t>
            </a:r>
            <a:r>
              <a:rPr lang="en-US" sz="4000" dirty="0"/>
              <a:t> </a:t>
            </a:r>
            <a:r>
              <a:rPr lang="en-US" sz="4000" dirty="0" err="1"/>
              <a:t>pencapaian</a:t>
            </a:r>
            <a:r>
              <a:rPr lang="en-US" sz="4000" dirty="0"/>
              <a:t> </a:t>
            </a:r>
            <a:r>
              <a:rPr lang="en-US" sz="4000" dirty="0" err="1"/>
              <a:t>pengakuan</a:t>
            </a:r>
            <a:r>
              <a:rPr lang="en-US" sz="4000" dirty="0"/>
              <a:t> </a:t>
            </a:r>
            <a:r>
              <a:rPr lang="en-US" sz="4000" dirty="0" err="1"/>
              <a:t>atau</a:t>
            </a:r>
            <a:r>
              <a:rPr lang="en-US" sz="4000" dirty="0"/>
              <a:t> </a:t>
            </a:r>
            <a:r>
              <a:rPr lang="en-US" sz="4000" dirty="0" err="1"/>
              <a:t>tanggung</a:t>
            </a:r>
            <a:r>
              <a:rPr lang="en-US" sz="4000" dirty="0"/>
              <a:t> </a:t>
            </a:r>
            <a:r>
              <a:rPr lang="en-US" sz="4000" dirty="0" err="1"/>
              <a:t>jawab</a:t>
            </a:r>
            <a:r>
              <a:rPr lang="en-US" sz="4000" dirty="0"/>
              <a:t> </a:t>
            </a:r>
            <a:r>
              <a:rPr lang="en-US" sz="4000" dirty="0" err="1"/>
              <a:t>dan</a:t>
            </a:r>
            <a:r>
              <a:rPr lang="en-US" sz="4000" dirty="0"/>
              <a:t> </a:t>
            </a:r>
            <a:r>
              <a:rPr lang="en-US" sz="4000" dirty="0" err="1"/>
              <a:t>kesempatan</a:t>
            </a:r>
            <a:r>
              <a:rPr lang="en-US" sz="4000" dirty="0"/>
              <a:t> </a:t>
            </a:r>
            <a:r>
              <a:rPr lang="en-US" sz="4000" dirty="0" err="1"/>
              <a:t>untuk</a:t>
            </a:r>
            <a:r>
              <a:rPr lang="en-US" sz="4000" dirty="0"/>
              <a:t> </a:t>
            </a:r>
            <a:r>
              <a:rPr lang="en-US" sz="4000" dirty="0" err="1"/>
              <a:t>pertumbuhan</a:t>
            </a:r>
            <a:endParaRPr kumimoji="1" lang="en-US" altLang="ja-JP" sz="4000" dirty="0"/>
          </a:p>
        </p:txBody>
      </p:sp>
    </p:spTree>
    <p:extLst>
      <p:ext uri="{BB962C8B-B14F-4D97-AF65-F5344CB8AC3E}">
        <p14:creationId xmlns:p14="http://schemas.microsoft.com/office/powerpoint/2010/main" val="2074312836"/>
      </p:ext>
    </p:extLst>
  </p:cSld>
  <p:clrMapOvr>
    <a:masterClrMapping/>
  </p:clrMapOvr>
  <p:transition spd="slow" advTm="5207">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ー 14"/>
          <p:cNvSpPr>
            <a:spLocks noGrp="1"/>
          </p:cNvSpPr>
          <p:nvPr>
            <p:ph type="body" sz="quarter" idx="15"/>
          </p:nvPr>
        </p:nvSpPr>
        <p:spPr/>
        <p:txBody>
          <a:bodyPr/>
          <a:lstStyle/>
          <a:p>
            <a:r>
              <a:rPr kumimoji="1" lang="en-ID" altLang="ja-JP" dirty="0"/>
              <a:t>KEPEMIMPINAN</a:t>
            </a:r>
            <a:endParaRPr kumimoji="1" lang="ja-JP" altLang="en-US" dirty="0"/>
          </a:p>
        </p:txBody>
      </p:sp>
      <p:sp>
        <p:nvSpPr>
          <p:cNvPr id="16" name="テキスト プレースホルダー 15"/>
          <p:cNvSpPr>
            <a:spLocks noGrp="1"/>
          </p:cNvSpPr>
          <p:nvPr>
            <p:ph type="body" sz="quarter" idx="22"/>
          </p:nvPr>
        </p:nvSpPr>
        <p:spPr/>
        <p:txBody>
          <a:bodyPr/>
          <a:lstStyle/>
          <a:p>
            <a:r>
              <a:rPr kumimoji="1" lang="en-US" altLang="ja-JP" dirty="0" smtClean="0"/>
              <a:t>WE ARE THE WORLD-LEADING COMPANY </a:t>
            </a:r>
            <a:endParaRPr kumimoji="1" lang="ja-JP" altLang="en-US" dirty="0"/>
          </a:p>
        </p:txBody>
      </p:sp>
    </p:spTree>
    <p:extLst>
      <p:ext uri="{BB962C8B-B14F-4D97-AF65-F5344CB8AC3E}">
        <p14:creationId xmlns:p14="http://schemas.microsoft.com/office/powerpoint/2010/main" val="902978376"/>
      </p:ext>
    </p:extLst>
  </p:cSld>
  <p:clrMapOvr>
    <a:masterClrMapping/>
  </p:clrMapOvr>
  <mc:AlternateContent xmlns:mc="http://schemas.openxmlformats.org/markup-compatibility/2006" xmlns:p14="http://schemas.microsoft.com/office/powerpoint/2010/main">
    <mc:Choice Requires="p14">
      <p:transition spd="slow" p14:dur="800" advTm="3618">
        <p14:flythrough/>
      </p:transition>
    </mc:Choice>
    <mc:Fallback xmlns="">
      <p:transition spd="slow" advTm="3618">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30</a:t>
            </a:fld>
            <a:endParaRPr lang="en-US" dirty="0"/>
          </a:p>
        </p:txBody>
      </p:sp>
      <p:sp>
        <p:nvSpPr>
          <p:cNvPr id="13" name="テキスト プレースホルダー 12"/>
          <p:cNvSpPr>
            <a:spLocks noGrp="1"/>
          </p:cNvSpPr>
          <p:nvPr>
            <p:ph type="body" sz="quarter" idx="15"/>
          </p:nvPr>
        </p:nvSpPr>
        <p:spPr>
          <a:xfrm>
            <a:off x="6622926" y="1633110"/>
            <a:ext cx="10531170" cy="1530170"/>
          </a:xfrm>
        </p:spPr>
        <p:txBody>
          <a:bodyPr/>
          <a:lstStyle/>
          <a:p>
            <a:r>
              <a:rPr lang="en-US" sz="4800" dirty="0" smtClean="0"/>
              <a:t>KEBUTUHAN YANG DIPEROLEH</a:t>
            </a:r>
          </a:p>
          <a:p>
            <a:r>
              <a:rPr lang="en-US" sz="2000" dirty="0" err="1">
                <a:solidFill>
                  <a:schemeClr val="tx1"/>
                </a:solidFill>
              </a:rPr>
              <a:t>Dikembangkan</a:t>
            </a:r>
            <a:r>
              <a:rPr lang="en-US" sz="2000" dirty="0">
                <a:solidFill>
                  <a:schemeClr val="tx1"/>
                </a:solidFill>
              </a:rPr>
              <a:t> </a:t>
            </a:r>
            <a:r>
              <a:rPr lang="en-US" sz="2000" dirty="0" err="1">
                <a:solidFill>
                  <a:schemeClr val="tx1"/>
                </a:solidFill>
              </a:rPr>
              <a:t>oleh</a:t>
            </a:r>
            <a:r>
              <a:rPr lang="en-US" sz="2000" dirty="0">
                <a:solidFill>
                  <a:schemeClr val="tx1"/>
                </a:solidFill>
              </a:rPr>
              <a:t> David </a:t>
            </a:r>
            <a:r>
              <a:rPr lang="en-US" sz="2000" dirty="0" err="1">
                <a:solidFill>
                  <a:schemeClr val="tx1"/>
                </a:solidFill>
              </a:rPr>
              <a:t>Mc</a:t>
            </a:r>
            <a:r>
              <a:rPr lang="en-US" sz="2000" dirty="0">
                <a:solidFill>
                  <a:schemeClr val="tx1"/>
                </a:solidFill>
              </a:rPr>
              <a:t> </a:t>
            </a:r>
            <a:r>
              <a:rPr lang="en-US" sz="2000" dirty="0" err="1">
                <a:solidFill>
                  <a:schemeClr val="tx1"/>
                </a:solidFill>
              </a:rPr>
              <a:t>clelland</a:t>
            </a:r>
            <a:r>
              <a:rPr lang="en-US" sz="2000" dirty="0">
                <a:solidFill>
                  <a:schemeClr val="tx1"/>
                </a:solidFill>
              </a:rPr>
              <a:t> </a:t>
            </a:r>
            <a:r>
              <a:rPr lang="en-US" sz="2000" dirty="0" err="1">
                <a:solidFill>
                  <a:schemeClr val="tx1"/>
                </a:solidFill>
              </a:rPr>
              <a:t>mengemukakan</a:t>
            </a:r>
            <a:r>
              <a:rPr lang="en-US" sz="2000" dirty="0">
                <a:solidFill>
                  <a:schemeClr val="tx1"/>
                </a:solidFill>
              </a:rPr>
              <a:t> </a:t>
            </a:r>
            <a:r>
              <a:rPr lang="en-US" sz="2000" dirty="0" err="1">
                <a:solidFill>
                  <a:schemeClr val="tx1"/>
                </a:solidFill>
              </a:rPr>
              <a:t>bahwa</a:t>
            </a:r>
            <a:r>
              <a:rPr lang="en-US" sz="2000" dirty="0">
                <a:solidFill>
                  <a:schemeClr val="tx1"/>
                </a:solidFill>
              </a:rPr>
              <a:t> </a:t>
            </a:r>
            <a:r>
              <a:rPr lang="en-US" sz="2000" dirty="0" err="1">
                <a:solidFill>
                  <a:schemeClr val="tx1"/>
                </a:solidFill>
              </a:rPr>
              <a:t>beberapa</a:t>
            </a:r>
            <a:r>
              <a:rPr lang="en-US" sz="2000" dirty="0">
                <a:solidFill>
                  <a:schemeClr val="tx1"/>
                </a:solidFill>
              </a:rPr>
              <a:t> </a:t>
            </a:r>
            <a:r>
              <a:rPr lang="en-US" sz="2000" dirty="0" err="1">
                <a:solidFill>
                  <a:schemeClr val="tx1"/>
                </a:solidFill>
              </a:rPr>
              <a:t>jenis</a:t>
            </a:r>
            <a:r>
              <a:rPr lang="en-US" sz="2000" dirty="0">
                <a:solidFill>
                  <a:schemeClr val="tx1"/>
                </a:solidFill>
              </a:rPr>
              <a:t> </a:t>
            </a:r>
            <a:r>
              <a:rPr lang="en-US" sz="2000" dirty="0" err="1">
                <a:solidFill>
                  <a:schemeClr val="tx1"/>
                </a:solidFill>
              </a:rPr>
              <a:t>kebutuhan</a:t>
            </a:r>
            <a:r>
              <a:rPr lang="en-US" sz="2000" dirty="0">
                <a:solidFill>
                  <a:schemeClr val="tx1"/>
                </a:solidFill>
              </a:rPr>
              <a:t> </a:t>
            </a:r>
            <a:r>
              <a:rPr lang="en-US" sz="2000" dirty="0" err="1">
                <a:solidFill>
                  <a:schemeClr val="tx1"/>
                </a:solidFill>
              </a:rPr>
              <a:t>tertentu</a:t>
            </a:r>
            <a:r>
              <a:rPr lang="en-US" sz="2000" dirty="0">
                <a:solidFill>
                  <a:schemeClr val="tx1"/>
                </a:solidFill>
              </a:rPr>
              <a:t> </a:t>
            </a:r>
            <a:r>
              <a:rPr lang="en-US" sz="2000" dirty="0" err="1">
                <a:solidFill>
                  <a:schemeClr val="tx1"/>
                </a:solidFill>
              </a:rPr>
              <a:t>diperoleh</a:t>
            </a:r>
            <a:r>
              <a:rPr lang="en-US" sz="2000" dirty="0">
                <a:solidFill>
                  <a:schemeClr val="tx1"/>
                </a:solidFill>
              </a:rPr>
              <a:t> </a:t>
            </a:r>
            <a:r>
              <a:rPr lang="en-US" sz="2000" dirty="0" err="1">
                <a:solidFill>
                  <a:schemeClr val="tx1"/>
                </a:solidFill>
              </a:rPr>
              <a:t>seseorang</a:t>
            </a:r>
            <a:r>
              <a:rPr lang="en-US" sz="2000" dirty="0">
                <a:solidFill>
                  <a:schemeClr val="tx1"/>
                </a:solidFill>
              </a:rPr>
              <a:t> </a:t>
            </a:r>
            <a:r>
              <a:rPr lang="en-US" sz="2000" dirty="0" err="1">
                <a:solidFill>
                  <a:schemeClr val="tx1"/>
                </a:solidFill>
              </a:rPr>
              <a:t>selama</a:t>
            </a:r>
            <a:r>
              <a:rPr lang="en-US" sz="2000" dirty="0">
                <a:solidFill>
                  <a:schemeClr val="tx1"/>
                </a:solidFill>
              </a:rPr>
              <a:t> </a:t>
            </a:r>
            <a:r>
              <a:rPr lang="en-US" sz="2000" dirty="0" err="1">
                <a:solidFill>
                  <a:schemeClr val="tx1"/>
                </a:solidFill>
              </a:rPr>
              <a:t>perjalanan</a:t>
            </a:r>
            <a:r>
              <a:rPr lang="en-US" sz="2000" dirty="0">
                <a:solidFill>
                  <a:schemeClr val="tx1"/>
                </a:solidFill>
              </a:rPr>
              <a:t> </a:t>
            </a:r>
            <a:r>
              <a:rPr lang="en-US" sz="2000" dirty="0" err="1">
                <a:solidFill>
                  <a:schemeClr val="tx1"/>
                </a:solidFill>
              </a:rPr>
              <a:t>hidupnya</a:t>
            </a:r>
            <a:r>
              <a:rPr lang="en-US" sz="2000" dirty="0">
                <a:solidFill>
                  <a:schemeClr val="tx1"/>
                </a:solidFill>
              </a:rPr>
              <a:t>. </a:t>
            </a:r>
            <a:endParaRPr lang="en-US" sz="2000" dirty="0" smtClean="0">
              <a:solidFill>
                <a:schemeClr val="tx1"/>
              </a:solidFill>
            </a:endParaRPr>
          </a:p>
          <a:p>
            <a:endParaRPr kumimoji="1" lang="ja-JP" altLang="en-US" dirty="0"/>
          </a:p>
        </p:txBody>
      </p:sp>
      <p:sp>
        <p:nvSpPr>
          <p:cNvPr id="15" name="テキスト プレースホルダー 14"/>
          <p:cNvSpPr>
            <a:spLocks noGrp="1"/>
          </p:cNvSpPr>
          <p:nvPr>
            <p:ph type="body" sz="quarter" idx="17"/>
          </p:nvPr>
        </p:nvSpPr>
        <p:spPr/>
        <p:txBody>
          <a:bodyPr/>
          <a:lstStyle/>
          <a:p>
            <a:r>
              <a:rPr lang="en-US" sz="4000" dirty="0" smtClean="0"/>
              <a:t>KEBUTUHAN AKAN PRESTASI</a:t>
            </a:r>
            <a:endParaRPr kumimoji="1" lang="ja-JP" altLang="en-US" sz="4000" dirty="0"/>
          </a:p>
        </p:txBody>
      </p:sp>
      <p:sp>
        <p:nvSpPr>
          <p:cNvPr id="17" name="テキスト プレースホルダー 16"/>
          <p:cNvSpPr>
            <a:spLocks noGrp="1"/>
          </p:cNvSpPr>
          <p:nvPr>
            <p:ph type="body" sz="quarter" idx="19"/>
          </p:nvPr>
        </p:nvSpPr>
        <p:spPr/>
        <p:txBody>
          <a:bodyPr/>
          <a:lstStyle/>
          <a:p>
            <a:r>
              <a:rPr lang="en-US" sz="4000" dirty="0" smtClean="0"/>
              <a:t>KEBUTUHAN AKAN AFILIASI</a:t>
            </a:r>
            <a:endParaRPr kumimoji="1" lang="ja-JP" altLang="en-US" sz="4000" dirty="0"/>
          </a:p>
        </p:txBody>
      </p:sp>
      <p:sp>
        <p:nvSpPr>
          <p:cNvPr id="19" name="テキスト プレースホルダー 18"/>
          <p:cNvSpPr>
            <a:spLocks noGrp="1"/>
          </p:cNvSpPr>
          <p:nvPr>
            <p:ph type="body" sz="quarter" idx="21"/>
          </p:nvPr>
        </p:nvSpPr>
        <p:spPr>
          <a:xfrm>
            <a:off x="6712936" y="6808685"/>
            <a:ext cx="9541060" cy="773203"/>
          </a:xfrm>
        </p:spPr>
        <p:txBody>
          <a:bodyPr/>
          <a:lstStyle/>
          <a:p>
            <a:r>
              <a:rPr lang="en-US" sz="3600" dirty="0" smtClean="0"/>
              <a:t>KEBUTUHAN AKAN KEKUASAAN</a:t>
            </a:r>
            <a:endParaRPr kumimoji="1" lang="ja-JP" altLang="en-US" sz="3600" dirty="0"/>
          </a:p>
        </p:txBody>
      </p:sp>
    </p:spTree>
    <p:extLst>
      <p:ext uri="{BB962C8B-B14F-4D97-AF65-F5344CB8AC3E}">
        <p14:creationId xmlns:p14="http://schemas.microsoft.com/office/powerpoint/2010/main" val="2044280272"/>
      </p:ext>
    </p:extLst>
  </p:cSld>
  <p:clrMapOvr>
    <a:masterClrMapping/>
  </p:clrMapOvr>
  <p:transition spd="slow" advTm="6686">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31</a:t>
            </a:fld>
            <a:endParaRPr lang="en-US" dirty="0"/>
          </a:p>
        </p:txBody>
      </p:sp>
      <p:sp>
        <p:nvSpPr>
          <p:cNvPr id="25" name="テキスト プレースホルダー 24"/>
          <p:cNvSpPr>
            <a:spLocks noGrp="1"/>
          </p:cNvSpPr>
          <p:nvPr>
            <p:ph type="body" sz="quarter" idx="27"/>
          </p:nvPr>
        </p:nvSpPr>
        <p:spPr>
          <a:xfrm>
            <a:off x="10763386" y="2249695"/>
            <a:ext cx="5445605" cy="913585"/>
          </a:xfrm>
        </p:spPr>
        <p:txBody>
          <a:bodyPr/>
          <a:lstStyle/>
          <a:p>
            <a:r>
              <a:rPr kumimoji="1" lang="en-ID" altLang="ja-JP" dirty="0" smtClean="0"/>
              <a:t>PERUMUSAN TARGET</a:t>
            </a:r>
            <a:endParaRPr kumimoji="1" lang="ja-JP" altLang="en-US" dirty="0"/>
          </a:p>
        </p:txBody>
      </p:sp>
      <p:sp>
        <p:nvSpPr>
          <p:cNvPr id="26" name="テキスト プレースホルダー 25"/>
          <p:cNvSpPr>
            <a:spLocks noGrp="1"/>
          </p:cNvSpPr>
          <p:nvPr>
            <p:ph type="body" sz="quarter" idx="28"/>
          </p:nvPr>
        </p:nvSpPr>
        <p:spPr/>
        <p:txBody>
          <a:bodyPr/>
          <a:lstStyle/>
          <a:p>
            <a:r>
              <a:rPr kumimoji="1" lang="en-ID" altLang="ja-JP" sz="2400" dirty="0" err="1" smtClean="0"/>
              <a:t>Meliputi</a:t>
            </a:r>
            <a:r>
              <a:rPr kumimoji="1" lang="en-ID" altLang="ja-JP" sz="2400" dirty="0" smtClean="0"/>
              <a:t> </a:t>
            </a:r>
            <a:r>
              <a:rPr kumimoji="1" lang="en-ID" altLang="ja-JP" sz="2400" dirty="0" err="1" smtClean="0"/>
              <a:t>beberapa</a:t>
            </a:r>
            <a:r>
              <a:rPr kumimoji="1" lang="en-ID" altLang="ja-JP" sz="2400" dirty="0" smtClean="0"/>
              <a:t> </a:t>
            </a:r>
            <a:r>
              <a:rPr kumimoji="1" lang="en-ID" altLang="ja-JP" sz="2400" dirty="0" err="1" smtClean="0"/>
              <a:t>komponen</a:t>
            </a:r>
            <a:r>
              <a:rPr kumimoji="1" lang="en-ID" altLang="ja-JP" sz="2400" dirty="0" smtClean="0"/>
              <a:t> : </a:t>
            </a:r>
            <a:r>
              <a:rPr kumimoji="1" lang="en-ID" altLang="ja-JP" sz="2400" dirty="0" err="1" smtClean="0"/>
              <a:t>kespesifikan</a:t>
            </a:r>
            <a:r>
              <a:rPr kumimoji="1" lang="en-ID" altLang="ja-JP" sz="2400" dirty="0" smtClean="0"/>
              <a:t> target, </a:t>
            </a:r>
            <a:r>
              <a:rPr kumimoji="1" lang="en-ID" altLang="ja-JP" sz="2400" dirty="0" err="1" smtClean="0"/>
              <a:t>tingkat</a:t>
            </a:r>
            <a:r>
              <a:rPr kumimoji="1" lang="en-ID" altLang="ja-JP" sz="2400" dirty="0" smtClean="0"/>
              <a:t> </a:t>
            </a:r>
            <a:r>
              <a:rPr kumimoji="1" lang="en-ID" altLang="ja-JP" sz="2400" dirty="0" err="1" smtClean="0"/>
              <a:t>kesulitan</a:t>
            </a:r>
            <a:r>
              <a:rPr kumimoji="1" lang="en-ID" altLang="ja-JP" sz="2400" dirty="0" smtClean="0"/>
              <a:t> </a:t>
            </a:r>
            <a:r>
              <a:rPr kumimoji="1" lang="en-ID" altLang="ja-JP" sz="2400" dirty="0" err="1" smtClean="0"/>
              <a:t>target,penerimaan</a:t>
            </a:r>
            <a:r>
              <a:rPr kumimoji="1" lang="en-ID" altLang="ja-JP" sz="2400" dirty="0" smtClean="0"/>
              <a:t> target </a:t>
            </a:r>
            <a:r>
              <a:rPr kumimoji="1" lang="en-ID" altLang="ja-JP" sz="2400" dirty="0" err="1" smtClean="0"/>
              <a:t>dan</a:t>
            </a:r>
            <a:r>
              <a:rPr kumimoji="1" lang="en-ID" altLang="ja-JP" sz="2400" dirty="0" smtClean="0"/>
              <a:t> feedback</a:t>
            </a:r>
            <a:endParaRPr kumimoji="1" lang="ja-JP" altLang="en-US" sz="2400" dirty="0"/>
          </a:p>
        </p:txBody>
      </p:sp>
      <p:sp>
        <p:nvSpPr>
          <p:cNvPr id="27" name="テキスト プレースホルダー 26"/>
          <p:cNvSpPr>
            <a:spLocks noGrp="1"/>
          </p:cNvSpPr>
          <p:nvPr>
            <p:ph type="body" sz="quarter" idx="29"/>
          </p:nvPr>
        </p:nvSpPr>
        <p:spPr/>
        <p:txBody>
          <a:bodyPr/>
          <a:lstStyle/>
          <a:p>
            <a:r>
              <a:rPr kumimoji="1" lang="en-ID" altLang="ja-JP" dirty="0" smtClean="0"/>
              <a:t>KESETARAAN</a:t>
            </a:r>
            <a:endParaRPr kumimoji="1" lang="ja-JP" altLang="en-US" dirty="0"/>
          </a:p>
        </p:txBody>
      </p:sp>
      <p:sp>
        <p:nvSpPr>
          <p:cNvPr id="28" name="テキスト プレースホルダー 27"/>
          <p:cNvSpPr>
            <a:spLocks noGrp="1"/>
          </p:cNvSpPr>
          <p:nvPr>
            <p:ph type="body" sz="quarter" idx="30"/>
          </p:nvPr>
        </p:nvSpPr>
        <p:spPr/>
        <p:txBody>
          <a:bodyPr/>
          <a:lstStyle/>
          <a:p>
            <a:r>
              <a:rPr kumimoji="1" lang="en-ID" altLang="ja-JP" sz="2400" dirty="0" err="1" smtClean="0"/>
              <a:t>Berfokus</a:t>
            </a:r>
            <a:r>
              <a:rPr kumimoji="1" lang="en-ID" altLang="ja-JP" sz="2400" dirty="0" smtClean="0"/>
              <a:t> </a:t>
            </a:r>
            <a:r>
              <a:rPr kumimoji="1" lang="en-ID" altLang="ja-JP" sz="2400" dirty="0" err="1" smtClean="0"/>
              <a:t>pada</a:t>
            </a:r>
            <a:r>
              <a:rPr kumimoji="1" lang="en-ID" altLang="ja-JP" sz="2400" dirty="0" smtClean="0"/>
              <a:t> </a:t>
            </a:r>
            <a:r>
              <a:rPr kumimoji="1" lang="en-ID" altLang="ja-JP" sz="2400" dirty="0" err="1" smtClean="0"/>
              <a:t>persepsi</a:t>
            </a:r>
            <a:r>
              <a:rPr kumimoji="1" lang="en-ID" altLang="ja-JP" sz="2400" dirty="0" smtClean="0"/>
              <a:t> </a:t>
            </a:r>
            <a:r>
              <a:rPr kumimoji="1" lang="en-ID" altLang="ja-JP" sz="2400" dirty="0" err="1" smtClean="0"/>
              <a:t>individu</a:t>
            </a:r>
            <a:r>
              <a:rPr kumimoji="1" lang="en-ID" altLang="ja-JP" sz="2400" dirty="0" smtClean="0"/>
              <a:t> </a:t>
            </a:r>
            <a:r>
              <a:rPr kumimoji="1" lang="en-ID" altLang="ja-JP" sz="2400" dirty="0" err="1" smtClean="0"/>
              <a:t>akan</a:t>
            </a:r>
            <a:r>
              <a:rPr kumimoji="1" lang="en-ID" altLang="ja-JP" sz="2400" dirty="0" smtClean="0"/>
              <a:t> </a:t>
            </a:r>
            <a:r>
              <a:rPr kumimoji="1" lang="en-ID" altLang="ja-JP" sz="2400" dirty="0" err="1" smtClean="0"/>
              <a:t>seberapa</a:t>
            </a:r>
            <a:r>
              <a:rPr kumimoji="1" lang="en-ID" altLang="ja-JP" sz="2400" dirty="0" smtClean="0"/>
              <a:t> </a:t>
            </a:r>
            <a:r>
              <a:rPr kumimoji="1" lang="en-ID" altLang="ja-JP" sz="2400" dirty="0" err="1" smtClean="0"/>
              <a:t>adil</a:t>
            </a:r>
            <a:r>
              <a:rPr kumimoji="1" lang="en-ID" altLang="ja-JP" sz="2400" dirty="0" smtClean="0"/>
              <a:t> </a:t>
            </a:r>
            <a:r>
              <a:rPr kumimoji="1" lang="en-ID" altLang="ja-JP" sz="2400" dirty="0" err="1" smtClean="0"/>
              <a:t>mereka</a:t>
            </a:r>
            <a:r>
              <a:rPr kumimoji="1" lang="en-ID" altLang="ja-JP" sz="2400" dirty="0" smtClean="0"/>
              <a:t> </a:t>
            </a:r>
            <a:r>
              <a:rPr kumimoji="1" lang="en-ID" altLang="ja-JP" sz="2400" dirty="0" err="1" smtClean="0"/>
              <a:t>diperlakukan</a:t>
            </a:r>
            <a:r>
              <a:rPr kumimoji="1" lang="en-ID" altLang="ja-JP" sz="2400" dirty="0" smtClean="0"/>
              <a:t> </a:t>
            </a:r>
            <a:r>
              <a:rPr kumimoji="1" lang="en-ID" altLang="ja-JP" sz="2400" dirty="0" err="1" smtClean="0"/>
              <a:t>dan</a:t>
            </a:r>
            <a:r>
              <a:rPr kumimoji="1" lang="en-ID" altLang="ja-JP" sz="2400" dirty="0" smtClean="0"/>
              <a:t> </a:t>
            </a:r>
            <a:r>
              <a:rPr kumimoji="1" lang="en-ID" altLang="ja-JP" sz="2400" dirty="0" err="1" smtClean="0"/>
              <a:t>dibandingkan</a:t>
            </a:r>
            <a:r>
              <a:rPr kumimoji="1" lang="en-ID" altLang="ja-JP" sz="2400" dirty="0" smtClean="0"/>
              <a:t> </a:t>
            </a:r>
            <a:r>
              <a:rPr kumimoji="1" lang="en-ID" altLang="ja-JP" sz="2400" dirty="0" err="1" smtClean="0"/>
              <a:t>dengan</a:t>
            </a:r>
            <a:r>
              <a:rPr kumimoji="1" lang="en-ID" altLang="ja-JP" sz="2400" dirty="0" smtClean="0"/>
              <a:t> yang lain.</a:t>
            </a:r>
            <a:endParaRPr kumimoji="1" lang="ja-JP" altLang="en-US" sz="2400" dirty="0"/>
          </a:p>
        </p:txBody>
      </p:sp>
      <p:sp>
        <p:nvSpPr>
          <p:cNvPr id="29" name="テキスト プレースホルダー 28"/>
          <p:cNvSpPr>
            <a:spLocks noGrp="1"/>
          </p:cNvSpPr>
          <p:nvPr>
            <p:ph type="body" sz="quarter" idx="31"/>
          </p:nvPr>
        </p:nvSpPr>
        <p:spPr/>
        <p:txBody>
          <a:bodyPr/>
          <a:lstStyle/>
          <a:p>
            <a:r>
              <a:rPr kumimoji="1" lang="en-ID" altLang="ja-JP" dirty="0" smtClean="0"/>
              <a:t>PENGHARAPAN</a:t>
            </a:r>
            <a:endParaRPr kumimoji="1" lang="ja-JP" altLang="en-US" dirty="0"/>
          </a:p>
        </p:txBody>
      </p:sp>
      <p:sp>
        <p:nvSpPr>
          <p:cNvPr id="30" name="テキスト プレースホルダー 29"/>
          <p:cNvSpPr>
            <a:spLocks noGrp="1"/>
          </p:cNvSpPr>
          <p:nvPr>
            <p:ph type="body" sz="quarter" idx="32"/>
          </p:nvPr>
        </p:nvSpPr>
        <p:spPr/>
        <p:txBody>
          <a:bodyPr/>
          <a:lstStyle/>
          <a:p>
            <a:r>
              <a:rPr kumimoji="1" lang="en-ID" altLang="ja-JP" sz="2400" dirty="0" err="1" smtClean="0"/>
              <a:t>mengemukakan</a:t>
            </a:r>
            <a:r>
              <a:rPr kumimoji="1" lang="en-ID" altLang="ja-JP" sz="2400" dirty="0" smtClean="0"/>
              <a:t> </a:t>
            </a:r>
            <a:r>
              <a:rPr kumimoji="1" lang="en-ID" altLang="ja-JP" sz="2400" dirty="0" err="1" smtClean="0"/>
              <a:t>bahwa</a:t>
            </a:r>
            <a:r>
              <a:rPr kumimoji="1" lang="en-ID" altLang="ja-JP" sz="2400" dirty="0" smtClean="0"/>
              <a:t> </a:t>
            </a:r>
            <a:r>
              <a:rPr kumimoji="1" lang="en-ID" altLang="ja-JP" sz="2400" dirty="0" err="1" smtClean="0"/>
              <a:t>motivasi</a:t>
            </a:r>
            <a:r>
              <a:rPr kumimoji="1" lang="en-ID" altLang="ja-JP" sz="2400" dirty="0" smtClean="0"/>
              <a:t> </a:t>
            </a:r>
            <a:r>
              <a:rPr kumimoji="1" lang="en-ID" altLang="ja-JP" sz="2400" dirty="0" err="1" smtClean="0"/>
              <a:t>bergantung</a:t>
            </a:r>
            <a:r>
              <a:rPr kumimoji="1" lang="en-ID" altLang="ja-JP" sz="2400" dirty="0" smtClean="0"/>
              <a:t> </a:t>
            </a:r>
            <a:r>
              <a:rPr kumimoji="1" lang="en-ID" altLang="ja-JP" sz="2400" dirty="0" err="1" smtClean="0"/>
              <a:t>pada</a:t>
            </a:r>
            <a:r>
              <a:rPr kumimoji="1" lang="en-ID" altLang="ja-JP" sz="2400" dirty="0" smtClean="0"/>
              <a:t> </a:t>
            </a:r>
            <a:r>
              <a:rPr kumimoji="1" lang="en-ID" altLang="ja-JP" sz="2400" dirty="0" err="1" smtClean="0"/>
              <a:t>pengharapan</a:t>
            </a:r>
            <a:r>
              <a:rPr kumimoji="1" lang="en-ID" altLang="ja-JP" sz="2400" dirty="0" smtClean="0"/>
              <a:t> </a:t>
            </a:r>
            <a:r>
              <a:rPr kumimoji="1" lang="en-ID" altLang="ja-JP" sz="2400" dirty="0" err="1" smtClean="0"/>
              <a:t>individu</a:t>
            </a:r>
            <a:r>
              <a:rPr kumimoji="1" lang="en-ID" altLang="ja-JP" sz="2400" dirty="0" smtClean="0"/>
              <a:t> </a:t>
            </a:r>
            <a:r>
              <a:rPr kumimoji="1" lang="en-ID" altLang="ja-JP" sz="2400" dirty="0" err="1" smtClean="0"/>
              <a:t>mengenai</a:t>
            </a:r>
            <a:r>
              <a:rPr kumimoji="1" lang="en-ID" altLang="ja-JP" sz="2400" dirty="0" smtClean="0"/>
              <a:t> </a:t>
            </a:r>
            <a:r>
              <a:rPr kumimoji="1" lang="en-ID" altLang="ja-JP" sz="2400" dirty="0" err="1" smtClean="0"/>
              <a:t>kemampuan</a:t>
            </a:r>
            <a:r>
              <a:rPr kumimoji="1" lang="en-ID" altLang="ja-JP" sz="2400" dirty="0" smtClean="0"/>
              <a:t> </a:t>
            </a:r>
            <a:r>
              <a:rPr kumimoji="1" lang="en-ID" altLang="ja-JP" sz="2400" dirty="0" err="1" smtClean="0"/>
              <a:t>mereka</a:t>
            </a:r>
            <a:r>
              <a:rPr kumimoji="1" lang="en-ID" altLang="ja-JP" sz="2400" dirty="0" smtClean="0"/>
              <a:t> </a:t>
            </a:r>
            <a:r>
              <a:rPr kumimoji="1" lang="en-ID" altLang="ja-JP" sz="2400" dirty="0" err="1" smtClean="0"/>
              <a:t>dalam</a:t>
            </a:r>
            <a:r>
              <a:rPr kumimoji="1" lang="en-ID" altLang="ja-JP" sz="2400" dirty="0" smtClean="0"/>
              <a:t> </a:t>
            </a:r>
            <a:r>
              <a:rPr kumimoji="1" lang="en-ID" altLang="ja-JP" sz="2400" dirty="0" err="1" smtClean="0"/>
              <a:t>melaksanakan</a:t>
            </a:r>
            <a:r>
              <a:rPr kumimoji="1" lang="en-ID" altLang="ja-JP" sz="2400" dirty="0" smtClean="0"/>
              <a:t> </a:t>
            </a:r>
            <a:r>
              <a:rPr kumimoji="1" lang="en-ID" altLang="ja-JP" sz="2400" dirty="0" err="1" smtClean="0"/>
              <a:t>tugas</a:t>
            </a:r>
            <a:r>
              <a:rPr kumimoji="1" lang="en-ID" altLang="ja-JP" sz="2400" dirty="0" smtClean="0"/>
              <a:t> </a:t>
            </a:r>
            <a:r>
              <a:rPr kumimoji="1" lang="en-ID" altLang="ja-JP" sz="2400" dirty="0" err="1" smtClean="0"/>
              <a:t>dan</a:t>
            </a:r>
            <a:r>
              <a:rPr kumimoji="1" lang="en-ID" altLang="ja-JP" sz="2400" dirty="0" smtClean="0"/>
              <a:t> </a:t>
            </a:r>
            <a:r>
              <a:rPr kumimoji="1" lang="en-ID" altLang="ja-JP" sz="2400" dirty="0" err="1" smtClean="0"/>
              <a:t>menerima</a:t>
            </a:r>
            <a:r>
              <a:rPr kumimoji="1" lang="en-ID" altLang="ja-JP" sz="2400" dirty="0" smtClean="0"/>
              <a:t> </a:t>
            </a:r>
            <a:r>
              <a:rPr kumimoji="1" lang="en-ID" altLang="ja-JP" sz="2400" dirty="0" err="1" smtClean="0"/>
              <a:t>penghargaan</a:t>
            </a:r>
            <a:endParaRPr kumimoji="1" lang="ja-JP" altLang="en-US" sz="2400" dirty="0"/>
          </a:p>
        </p:txBody>
      </p:sp>
      <p:sp>
        <p:nvSpPr>
          <p:cNvPr id="15" name="テキスト プレースホルダー 14"/>
          <p:cNvSpPr>
            <a:spLocks noGrp="1"/>
          </p:cNvSpPr>
          <p:nvPr>
            <p:ph type="body" sz="quarter" idx="14"/>
          </p:nvPr>
        </p:nvSpPr>
        <p:spPr>
          <a:xfrm>
            <a:off x="997301" y="237955"/>
            <a:ext cx="6840760" cy="1620180"/>
          </a:xfrm>
        </p:spPr>
        <p:txBody>
          <a:bodyPr/>
          <a:lstStyle/>
          <a:p>
            <a:r>
              <a:rPr kumimoji="1" lang="en-ID" altLang="ja-JP" sz="4000" dirty="0" smtClean="0"/>
              <a:t>PERSPEKTIF PROSES MOTIVASI</a:t>
            </a:r>
            <a:endParaRPr kumimoji="1" lang="ja-JP" altLang="en-US" sz="4000" dirty="0"/>
          </a:p>
        </p:txBody>
      </p:sp>
      <p:sp>
        <p:nvSpPr>
          <p:cNvPr id="16" name="テキスト プレースホルダー 15"/>
          <p:cNvSpPr>
            <a:spLocks noGrp="1"/>
          </p:cNvSpPr>
          <p:nvPr>
            <p:ph type="body" sz="quarter" idx="15"/>
          </p:nvPr>
        </p:nvSpPr>
        <p:spPr/>
        <p:txBody>
          <a:bodyPr/>
          <a:lstStyle/>
          <a:p>
            <a:r>
              <a:rPr kumimoji="1" lang="en-ID" altLang="ja-JP" dirty="0" err="1" smtClean="0"/>
              <a:t>Teori</a:t>
            </a:r>
            <a:r>
              <a:rPr kumimoji="1" lang="en-ID" altLang="ja-JP" dirty="0" smtClean="0"/>
              <a:t> –</a:t>
            </a:r>
            <a:r>
              <a:rPr kumimoji="1" lang="en-ID" altLang="ja-JP" dirty="0" err="1" smtClean="0"/>
              <a:t>teori</a:t>
            </a:r>
            <a:r>
              <a:rPr kumimoji="1" lang="en-ID" altLang="ja-JP" dirty="0" smtClean="0"/>
              <a:t> proses </a:t>
            </a:r>
            <a:r>
              <a:rPr kumimoji="1" lang="en-ID" altLang="ja-JP" dirty="0" err="1" smtClean="0"/>
              <a:t>menjelaskan</a:t>
            </a:r>
            <a:r>
              <a:rPr kumimoji="1" lang="en-ID" altLang="ja-JP" dirty="0" smtClean="0"/>
              <a:t> </a:t>
            </a:r>
            <a:r>
              <a:rPr kumimoji="1" lang="en-ID" altLang="ja-JP" dirty="0" err="1" smtClean="0"/>
              <a:t>bagaimana</a:t>
            </a:r>
            <a:r>
              <a:rPr kumimoji="1" lang="en-ID" altLang="ja-JP" dirty="0" smtClean="0"/>
              <a:t> </a:t>
            </a:r>
            <a:r>
              <a:rPr kumimoji="1" lang="en-ID" altLang="ja-JP" dirty="0" err="1" smtClean="0"/>
              <a:t>pegawai</a:t>
            </a:r>
            <a:r>
              <a:rPr kumimoji="1" lang="en-ID" altLang="ja-JP" dirty="0" smtClean="0"/>
              <a:t> </a:t>
            </a:r>
            <a:r>
              <a:rPr kumimoji="1" lang="en-ID" altLang="ja-JP" dirty="0" err="1" smtClean="0"/>
              <a:t>memilih</a:t>
            </a:r>
            <a:r>
              <a:rPr kumimoji="1" lang="en-ID" altLang="ja-JP" dirty="0" smtClean="0"/>
              <a:t> </a:t>
            </a:r>
            <a:r>
              <a:rPr kumimoji="1" lang="en-ID" altLang="ja-JP" dirty="0" err="1" smtClean="0"/>
              <a:t>tindakan</a:t>
            </a:r>
            <a:r>
              <a:rPr kumimoji="1" lang="en-ID" altLang="ja-JP" dirty="0" smtClean="0"/>
              <a:t> </a:t>
            </a:r>
            <a:r>
              <a:rPr kumimoji="1" lang="en-ID" altLang="ja-JP" dirty="0" err="1" smtClean="0"/>
              <a:t>untuk</a:t>
            </a:r>
            <a:r>
              <a:rPr kumimoji="1" lang="en-ID" altLang="ja-JP" dirty="0" smtClean="0"/>
              <a:t> </a:t>
            </a:r>
            <a:r>
              <a:rPr kumimoji="1" lang="en-ID" altLang="ja-JP" dirty="0" err="1" smtClean="0"/>
              <a:t>memenuhi</a:t>
            </a:r>
            <a:r>
              <a:rPr kumimoji="1" lang="en-ID" altLang="ja-JP" dirty="0" smtClean="0"/>
              <a:t> </a:t>
            </a:r>
            <a:r>
              <a:rPr kumimoji="1" lang="en-ID" altLang="ja-JP" dirty="0" err="1" smtClean="0"/>
              <a:t>kebutuhan</a:t>
            </a:r>
            <a:r>
              <a:rPr kumimoji="1" lang="en-ID" altLang="ja-JP" dirty="0" smtClean="0"/>
              <a:t> </a:t>
            </a:r>
            <a:r>
              <a:rPr kumimoji="1" lang="en-ID" altLang="ja-JP" dirty="0" err="1" smtClean="0"/>
              <a:t>dan</a:t>
            </a:r>
            <a:r>
              <a:rPr kumimoji="1" lang="en-ID" altLang="ja-JP" dirty="0" smtClean="0"/>
              <a:t> </a:t>
            </a:r>
            <a:r>
              <a:rPr kumimoji="1" lang="en-ID" altLang="ja-JP" dirty="0" err="1" smtClean="0"/>
              <a:t>menentukan</a:t>
            </a:r>
            <a:r>
              <a:rPr kumimoji="1" lang="en-ID" altLang="ja-JP" dirty="0" smtClean="0"/>
              <a:t> </a:t>
            </a:r>
            <a:r>
              <a:rPr kumimoji="1" lang="en-ID" altLang="ja-JP" dirty="0" err="1" smtClean="0"/>
              <a:t>pilihan</a:t>
            </a:r>
            <a:r>
              <a:rPr kumimoji="1" lang="en-ID" altLang="ja-JP" dirty="0" smtClean="0"/>
              <a:t> yang </a:t>
            </a:r>
            <a:r>
              <a:rPr kumimoji="1" lang="en-ID" altLang="ja-JP" dirty="0" err="1" smtClean="0"/>
              <a:t>merupakan</a:t>
            </a:r>
            <a:r>
              <a:rPr kumimoji="1" lang="en-ID" altLang="ja-JP" dirty="0" smtClean="0"/>
              <a:t> </a:t>
            </a:r>
            <a:r>
              <a:rPr kumimoji="1" lang="en-ID" altLang="ja-JP" dirty="0" err="1" smtClean="0"/>
              <a:t>hasil</a:t>
            </a:r>
            <a:r>
              <a:rPr kumimoji="1" lang="en-ID" altLang="ja-JP" dirty="0" smtClean="0"/>
              <a:t> </a:t>
            </a:r>
            <a:r>
              <a:rPr kumimoji="1" lang="en-ID" altLang="ja-JP" dirty="0" err="1" smtClean="0"/>
              <a:t>pilihan</a:t>
            </a:r>
            <a:r>
              <a:rPr kumimoji="1" lang="en-ID" altLang="ja-JP" dirty="0" smtClean="0"/>
              <a:t> yang </a:t>
            </a:r>
            <a:r>
              <a:rPr kumimoji="1" lang="en-ID" altLang="ja-JP" dirty="0" err="1" smtClean="0"/>
              <a:t>berhasil</a:t>
            </a:r>
            <a:endParaRPr kumimoji="1" lang="ja-JP" altLang="en-US" dirty="0"/>
          </a:p>
        </p:txBody>
      </p:sp>
    </p:spTree>
    <p:extLst>
      <p:ext uri="{BB962C8B-B14F-4D97-AF65-F5344CB8AC3E}">
        <p14:creationId xmlns:p14="http://schemas.microsoft.com/office/powerpoint/2010/main" val="2354695052"/>
      </p:ext>
    </p:extLst>
  </p:cSld>
  <p:clrMapOvr>
    <a:masterClrMapping/>
  </p:clrMapOvr>
  <p:transition spd="slow" advTm="7537">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32</a:t>
            </a:fld>
            <a:endParaRPr lang="en-US" dirty="0"/>
          </a:p>
        </p:txBody>
      </p:sp>
      <p:sp>
        <p:nvSpPr>
          <p:cNvPr id="15" name="テキスト プレースホルダー 14"/>
          <p:cNvSpPr>
            <a:spLocks noGrp="1"/>
          </p:cNvSpPr>
          <p:nvPr>
            <p:ph type="body" sz="quarter" idx="26"/>
          </p:nvPr>
        </p:nvSpPr>
        <p:spPr>
          <a:xfrm>
            <a:off x="10178321" y="-212095"/>
            <a:ext cx="6885765" cy="1395155"/>
          </a:xfrm>
        </p:spPr>
        <p:txBody>
          <a:bodyPr/>
          <a:lstStyle/>
          <a:p>
            <a:r>
              <a:rPr kumimoji="1" lang="en-US" altLang="ja-JP" dirty="0" smtClean="0"/>
              <a:t>PENYEDERHANAAN KERJA</a:t>
            </a:r>
            <a:endParaRPr kumimoji="1" lang="ja-JP" altLang="en-US" dirty="0"/>
          </a:p>
        </p:txBody>
      </p:sp>
      <p:sp>
        <p:nvSpPr>
          <p:cNvPr id="16" name="テキスト プレースホルダー 15"/>
          <p:cNvSpPr>
            <a:spLocks noGrp="1"/>
          </p:cNvSpPr>
          <p:nvPr>
            <p:ph type="body" sz="quarter" idx="28"/>
          </p:nvPr>
        </p:nvSpPr>
        <p:spPr/>
        <p:txBody>
          <a:bodyPr/>
          <a:lstStyle/>
          <a:p>
            <a:r>
              <a:rPr lang="id-ID" sz="2000" dirty="0"/>
              <a:t>mengejar efisiensi tugas dengan pada struktu mengurangi jumlah tugas yang harus dilakukan seorang pegawai</a:t>
            </a:r>
            <a:endParaRPr kumimoji="1" lang="ja-JP" altLang="en-US" sz="2000" dirty="0"/>
          </a:p>
        </p:txBody>
      </p:sp>
      <p:sp>
        <p:nvSpPr>
          <p:cNvPr id="12" name="テキスト プレースホルダー 11"/>
          <p:cNvSpPr>
            <a:spLocks noGrp="1"/>
          </p:cNvSpPr>
          <p:nvPr>
            <p:ph type="body" sz="quarter" idx="14"/>
          </p:nvPr>
        </p:nvSpPr>
        <p:spPr/>
        <p:txBody>
          <a:bodyPr/>
          <a:lstStyle/>
          <a:p>
            <a:r>
              <a:rPr kumimoji="1" lang="en-US" altLang="ja-JP" dirty="0" smtClean="0"/>
              <a:t>RANCANGAN PEKERJAAN UNTUK MOTIVASI</a:t>
            </a:r>
            <a:endParaRPr kumimoji="1" lang="ja-JP" altLang="en-US" dirty="0"/>
          </a:p>
        </p:txBody>
      </p:sp>
      <p:sp>
        <p:nvSpPr>
          <p:cNvPr id="13" name="テキスト プレースホルダー 12"/>
          <p:cNvSpPr>
            <a:spLocks noGrp="1"/>
          </p:cNvSpPr>
          <p:nvPr>
            <p:ph type="body" sz="quarter" idx="15"/>
          </p:nvPr>
        </p:nvSpPr>
        <p:spPr/>
        <p:txBody>
          <a:bodyPr/>
          <a:lstStyle/>
          <a:p>
            <a:r>
              <a:rPr kumimoji="1" lang="sv-SE" altLang="ja-JP" dirty="0"/>
              <a:t>Rancangan pekerjaan (job design) adalah aplikasi dari teori motivasi pada struktur kerja untuk meningkatkan produktivitas dan kepuasan</a:t>
            </a:r>
            <a:endParaRPr kumimoji="1" lang="ja-JP" altLang="en-US" dirty="0"/>
          </a:p>
        </p:txBody>
      </p:sp>
      <p:sp>
        <p:nvSpPr>
          <p:cNvPr id="17" name="テキスト プレースホルダー 16"/>
          <p:cNvSpPr>
            <a:spLocks noGrp="1"/>
          </p:cNvSpPr>
          <p:nvPr>
            <p:ph type="body" sz="quarter" idx="29"/>
          </p:nvPr>
        </p:nvSpPr>
        <p:spPr/>
        <p:txBody>
          <a:bodyPr/>
          <a:lstStyle/>
          <a:p>
            <a:r>
              <a:rPr lang="id-ID" dirty="0" smtClean="0"/>
              <a:t>ROTASI KERJA</a:t>
            </a:r>
            <a:endParaRPr kumimoji="1" lang="ja-JP" altLang="en-US" dirty="0"/>
          </a:p>
        </p:txBody>
      </p:sp>
      <p:sp>
        <p:nvSpPr>
          <p:cNvPr id="18" name="テキスト プレースホルダー 17"/>
          <p:cNvSpPr>
            <a:spLocks noGrp="1"/>
          </p:cNvSpPr>
          <p:nvPr>
            <p:ph type="body" sz="quarter" idx="30"/>
          </p:nvPr>
        </p:nvSpPr>
        <p:spPr/>
        <p:txBody>
          <a:bodyPr/>
          <a:lstStyle/>
          <a:p>
            <a:r>
              <a:rPr kumimoji="1" lang="en-US" altLang="ja-JP" sz="2000" dirty="0" err="1"/>
              <a:t>secara</a:t>
            </a:r>
            <a:r>
              <a:rPr kumimoji="1" lang="en-US" altLang="ja-JP" sz="2000" dirty="0"/>
              <a:t> </a:t>
            </a:r>
            <a:r>
              <a:rPr kumimoji="1" lang="en-US" altLang="ja-JP" sz="2000" dirty="0" err="1"/>
              <a:t>sistematis</a:t>
            </a:r>
            <a:r>
              <a:rPr kumimoji="1" lang="en-US" altLang="ja-JP" sz="2000" dirty="0"/>
              <a:t> </a:t>
            </a:r>
            <a:r>
              <a:rPr kumimoji="1" lang="en-US" altLang="ja-JP" sz="2000" dirty="0" err="1"/>
              <a:t>memindahkan</a:t>
            </a:r>
            <a:r>
              <a:rPr kumimoji="1" lang="en-US" altLang="ja-JP" sz="2000" dirty="0"/>
              <a:t> </a:t>
            </a:r>
            <a:r>
              <a:rPr kumimoji="1" lang="en-US" altLang="ja-JP" sz="2000" dirty="0" err="1"/>
              <a:t>pegawai</a:t>
            </a:r>
            <a:r>
              <a:rPr kumimoji="1" lang="en-US" altLang="ja-JP" sz="2000" dirty="0"/>
              <a:t> </a:t>
            </a:r>
            <a:r>
              <a:rPr kumimoji="1" lang="en-US" altLang="ja-JP" sz="2000" dirty="0" err="1"/>
              <a:t>dari</a:t>
            </a:r>
            <a:r>
              <a:rPr kumimoji="1" lang="en-US" altLang="ja-JP" sz="2000" dirty="0"/>
              <a:t> </a:t>
            </a:r>
            <a:r>
              <a:rPr kumimoji="1" lang="en-US" altLang="ja-JP" sz="2000" dirty="0" err="1"/>
              <a:t>satu</a:t>
            </a:r>
            <a:r>
              <a:rPr kumimoji="1" lang="en-US" altLang="ja-JP" sz="2000" dirty="0"/>
              <a:t> </a:t>
            </a:r>
            <a:r>
              <a:rPr kumimoji="1" lang="en-US" altLang="ja-JP" sz="2000" dirty="0" err="1"/>
              <a:t>pekerjaan</a:t>
            </a:r>
            <a:r>
              <a:rPr kumimoji="1" lang="en-US" altLang="ja-JP" sz="2000" dirty="0"/>
              <a:t> </a:t>
            </a:r>
            <a:r>
              <a:rPr kumimoji="1" lang="en-US" altLang="ja-JP" sz="2000" dirty="0" err="1"/>
              <a:t>ke</a:t>
            </a:r>
            <a:r>
              <a:rPr kumimoji="1" lang="en-US" altLang="ja-JP" sz="2000" dirty="0"/>
              <a:t> </a:t>
            </a:r>
            <a:r>
              <a:rPr kumimoji="1" lang="en-US" altLang="ja-JP" sz="2000" dirty="0" err="1"/>
              <a:t>pekerjaan</a:t>
            </a:r>
            <a:r>
              <a:rPr kumimoji="1" lang="en-US" altLang="ja-JP" sz="2000" dirty="0"/>
              <a:t> lain, yang </a:t>
            </a:r>
            <a:r>
              <a:rPr kumimoji="1" lang="en-US" altLang="ja-JP" sz="2000" dirty="0" err="1"/>
              <a:t>karenanya</a:t>
            </a:r>
            <a:r>
              <a:rPr kumimoji="1" lang="en-US" altLang="ja-JP" sz="2000" dirty="0"/>
              <a:t> </a:t>
            </a:r>
            <a:r>
              <a:rPr kumimoji="1" lang="en-US" altLang="ja-JP" sz="2000" dirty="0" err="1"/>
              <a:t>meningkatkan</a:t>
            </a:r>
            <a:r>
              <a:rPr kumimoji="1" lang="en-US" altLang="ja-JP" sz="2000" dirty="0"/>
              <a:t> </a:t>
            </a:r>
            <a:r>
              <a:rPr kumimoji="1" lang="en-US" altLang="ja-JP" sz="2000" dirty="0" err="1"/>
              <a:t>jumlah</a:t>
            </a:r>
            <a:r>
              <a:rPr kumimoji="1" lang="en-US" altLang="ja-JP" sz="2000" dirty="0"/>
              <a:t> </a:t>
            </a:r>
            <a:r>
              <a:rPr kumimoji="1" lang="en-US" altLang="ja-JP" sz="2000" dirty="0" err="1"/>
              <a:t>tugas-tugas</a:t>
            </a:r>
            <a:r>
              <a:rPr kumimoji="1" lang="en-US" altLang="ja-JP" sz="2000" dirty="0"/>
              <a:t> </a:t>
            </a:r>
            <a:r>
              <a:rPr kumimoji="1" lang="en-US" altLang="ja-JP" sz="2000" dirty="0" err="1"/>
              <a:t>berbeda</a:t>
            </a:r>
            <a:r>
              <a:rPr kumimoji="1" lang="en-US" altLang="ja-JP" sz="2000" dirty="0"/>
              <a:t> </a:t>
            </a:r>
            <a:endParaRPr kumimoji="1" lang="ja-JP" altLang="en-US" sz="2000" dirty="0"/>
          </a:p>
        </p:txBody>
      </p:sp>
      <p:sp>
        <p:nvSpPr>
          <p:cNvPr id="19" name="テキスト プレースホルダー 18"/>
          <p:cNvSpPr>
            <a:spLocks noGrp="1"/>
          </p:cNvSpPr>
          <p:nvPr>
            <p:ph type="body" sz="quarter" idx="31"/>
          </p:nvPr>
        </p:nvSpPr>
        <p:spPr>
          <a:xfrm>
            <a:off x="10763386" y="3883360"/>
            <a:ext cx="6795755" cy="1035115"/>
          </a:xfrm>
        </p:spPr>
        <p:txBody>
          <a:bodyPr/>
          <a:lstStyle/>
          <a:p>
            <a:r>
              <a:rPr kumimoji="1" lang="en-US" altLang="ja-JP" dirty="0" smtClean="0"/>
              <a:t>PEMEKARAN PEKERJAAN</a:t>
            </a:r>
            <a:endParaRPr kumimoji="1" lang="ja-JP" altLang="en-US" dirty="0"/>
          </a:p>
        </p:txBody>
      </p:sp>
      <p:sp>
        <p:nvSpPr>
          <p:cNvPr id="20" name="テキスト プレースホルダー 19"/>
          <p:cNvSpPr>
            <a:spLocks noGrp="1"/>
          </p:cNvSpPr>
          <p:nvPr>
            <p:ph type="body" sz="quarter" idx="32"/>
          </p:nvPr>
        </p:nvSpPr>
        <p:spPr/>
        <p:txBody>
          <a:bodyPr/>
          <a:lstStyle/>
          <a:p>
            <a:r>
              <a:rPr kumimoji="1" lang="en-US" altLang="ja-JP" sz="2000" dirty="0" err="1"/>
              <a:t>menggabungkan</a:t>
            </a:r>
            <a:r>
              <a:rPr kumimoji="1" lang="en-US" altLang="ja-JP" sz="2000" dirty="0"/>
              <a:t> </a:t>
            </a:r>
            <a:r>
              <a:rPr kumimoji="1" lang="en-US" altLang="ja-JP" sz="2000" dirty="0" err="1"/>
              <a:t>beberapa</a:t>
            </a:r>
            <a:r>
              <a:rPr kumimoji="1" lang="en-US" altLang="ja-JP" sz="2000" dirty="0"/>
              <a:t> </a:t>
            </a:r>
            <a:r>
              <a:rPr kumimoji="1" lang="en-US" altLang="ja-JP" sz="2000" dirty="0" err="1"/>
              <a:t>tugas</a:t>
            </a:r>
            <a:r>
              <a:rPr kumimoji="1" lang="en-US" altLang="ja-JP" sz="2000" dirty="0"/>
              <a:t> </a:t>
            </a:r>
            <a:r>
              <a:rPr kumimoji="1" lang="en-US" altLang="ja-JP" sz="2000" dirty="0" err="1"/>
              <a:t>menjadi</a:t>
            </a:r>
            <a:r>
              <a:rPr kumimoji="1" lang="en-US" altLang="ja-JP" sz="2000" dirty="0"/>
              <a:t> </a:t>
            </a:r>
            <a:r>
              <a:rPr kumimoji="1" lang="en-US" altLang="ja-JP" sz="2000" dirty="0" err="1"/>
              <a:t>satu</a:t>
            </a:r>
            <a:r>
              <a:rPr kumimoji="1" lang="en-US" altLang="ja-JP" sz="2000" dirty="0"/>
              <a:t> </a:t>
            </a:r>
            <a:r>
              <a:rPr kumimoji="1" lang="en-US" altLang="ja-JP" sz="2000" dirty="0" err="1"/>
              <a:t>tugas</a:t>
            </a:r>
            <a:r>
              <a:rPr kumimoji="1" lang="en-US" altLang="ja-JP" sz="2000" dirty="0"/>
              <a:t> yang </a:t>
            </a:r>
            <a:r>
              <a:rPr kumimoji="1" lang="en-US" altLang="ja-JP" sz="2000" dirty="0" err="1"/>
              <a:t>baru</a:t>
            </a:r>
            <a:r>
              <a:rPr kumimoji="1" lang="en-US" altLang="ja-JP" sz="2000" dirty="0"/>
              <a:t> </a:t>
            </a:r>
            <a:r>
              <a:rPr kumimoji="1" lang="en-US" altLang="ja-JP" sz="2000" dirty="0" err="1"/>
              <a:t>dan</a:t>
            </a:r>
            <a:r>
              <a:rPr kumimoji="1" lang="en-US" altLang="ja-JP" sz="2000" dirty="0"/>
              <a:t> </a:t>
            </a:r>
            <a:r>
              <a:rPr kumimoji="1" lang="en-US" altLang="ja-JP" sz="2000" dirty="0" err="1"/>
              <a:t>lebih</a:t>
            </a:r>
            <a:r>
              <a:rPr kumimoji="1" lang="en-US" altLang="ja-JP" sz="2000" dirty="0"/>
              <a:t> </a:t>
            </a:r>
            <a:r>
              <a:rPr kumimoji="1" lang="en-US" altLang="ja-JP" sz="2000" dirty="0" err="1"/>
              <a:t>besar</a:t>
            </a:r>
            <a:r>
              <a:rPr kumimoji="1" lang="en-US" altLang="ja-JP" sz="2000" dirty="0"/>
              <a:t>.</a:t>
            </a:r>
            <a:endParaRPr kumimoji="1" lang="ja-JP" altLang="en-US" sz="2000" dirty="0"/>
          </a:p>
        </p:txBody>
      </p:sp>
      <p:sp>
        <p:nvSpPr>
          <p:cNvPr id="21" name="テキスト プレースホルダー 20"/>
          <p:cNvSpPr>
            <a:spLocks noGrp="1"/>
          </p:cNvSpPr>
          <p:nvPr>
            <p:ph type="body" sz="quarter" idx="33"/>
          </p:nvPr>
        </p:nvSpPr>
        <p:spPr/>
        <p:txBody>
          <a:bodyPr/>
          <a:lstStyle/>
          <a:p>
            <a:r>
              <a:rPr kumimoji="1" lang="en-US" altLang="ja-JP" dirty="0" smtClean="0"/>
              <a:t>PENGAYAAN KERJA</a:t>
            </a:r>
            <a:endParaRPr kumimoji="1" lang="ja-JP" altLang="en-US" dirty="0"/>
          </a:p>
        </p:txBody>
      </p:sp>
      <p:sp>
        <p:nvSpPr>
          <p:cNvPr id="22" name="テキスト プレースホルダー 21"/>
          <p:cNvSpPr>
            <a:spLocks noGrp="1"/>
          </p:cNvSpPr>
          <p:nvPr>
            <p:ph type="body" sz="quarter" idx="34"/>
          </p:nvPr>
        </p:nvSpPr>
        <p:spPr/>
        <p:txBody>
          <a:bodyPr/>
          <a:lstStyle/>
          <a:p>
            <a:r>
              <a:rPr kumimoji="1" lang="en-US" altLang="ja-JP" sz="2000" dirty="0" err="1"/>
              <a:t>menggabungkan</a:t>
            </a:r>
            <a:r>
              <a:rPr kumimoji="1" lang="en-US" altLang="ja-JP" sz="2000" dirty="0"/>
              <a:t> motivator </a:t>
            </a:r>
            <a:r>
              <a:rPr kumimoji="1" lang="en-US" altLang="ja-JP" sz="2000" dirty="0" err="1"/>
              <a:t>tingkat</a:t>
            </a:r>
            <a:r>
              <a:rPr kumimoji="1" lang="en-US" altLang="ja-JP" sz="2000" dirty="0"/>
              <a:t> </a:t>
            </a:r>
            <a:r>
              <a:rPr kumimoji="1" lang="en-US" altLang="ja-JP" sz="2000" dirty="0" err="1"/>
              <a:t>tinggi</a:t>
            </a:r>
            <a:r>
              <a:rPr kumimoji="1" lang="en-US" altLang="ja-JP" sz="2000" dirty="0"/>
              <a:t> </a:t>
            </a:r>
            <a:r>
              <a:rPr kumimoji="1" lang="en-US" altLang="ja-JP" sz="2000" dirty="0" err="1"/>
              <a:t>ke</a:t>
            </a:r>
            <a:r>
              <a:rPr kumimoji="1" lang="en-US" altLang="ja-JP" sz="2000" dirty="0"/>
              <a:t> </a:t>
            </a:r>
            <a:r>
              <a:rPr kumimoji="1" lang="en-US" altLang="ja-JP" sz="2000" dirty="0" err="1"/>
              <a:t>dalam</a:t>
            </a:r>
            <a:r>
              <a:rPr kumimoji="1" lang="en-US" altLang="ja-JP" sz="2000" dirty="0"/>
              <a:t> </a:t>
            </a:r>
            <a:r>
              <a:rPr kumimoji="1" lang="en-US" altLang="ja-JP" sz="2000" dirty="0" err="1"/>
              <a:t>pekerjaannya</a:t>
            </a:r>
            <a:r>
              <a:rPr kumimoji="1" lang="en-US" altLang="ja-JP" sz="2000" dirty="0"/>
              <a:t>, di </a:t>
            </a:r>
            <a:r>
              <a:rPr kumimoji="1" lang="en-US" altLang="ja-JP" sz="2000" dirty="0" err="1"/>
              <a:t>antaranya</a:t>
            </a:r>
            <a:r>
              <a:rPr kumimoji="1" lang="en-US" altLang="ja-JP" sz="2000" dirty="0"/>
              <a:t> </a:t>
            </a:r>
            <a:r>
              <a:rPr kumimoji="1" lang="en-US" altLang="ja-JP" sz="2000" dirty="0" err="1"/>
              <a:t>tanggung</a:t>
            </a:r>
            <a:r>
              <a:rPr kumimoji="1" lang="en-US" altLang="ja-JP" sz="2000" dirty="0"/>
              <a:t> </a:t>
            </a:r>
            <a:r>
              <a:rPr kumimoji="1" lang="en-US" altLang="ja-JP" sz="2000" dirty="0" err="1"/>
              <a:t>jawab</a:t>
            </a:r>
            <a:r>
              <a:rPr kumimoji="1" lang="en-US" altLang="ja-JP" sz="2000" dirty="0"/>
              <a:t>, </a:t>
            </a:r>
            <a:r>
              <a:rPr kumimoji="1" lang="en-US" altLang="ja-JP" sz="2000" dirty="0" err="1"/>
              <a:t>pengakuan</a:t>
            </a:r>
            <a:r>
              <a:rPr kumimoji="1" lang="en-US" altLang="ja-JP" sz="2000" dirty="0"/>
              <a:t>, </a:t>
            </a:r>
            <a:r>
              <a:rPr kumimoji="1" lang="en-US" altLang="ja-JP" sz="2000" dirty="0" err="1"/>
              <a:t>dan</a:t>
            </a:r>
            <a:r>
              <a:rPr kumimoji="1" lang="en-US" altLang="ja-JP" sz="2000" dirty="0"/>
              <a:t> </a:t>
            </a:r>
            <a:r>
              <a:rPr kumimoji="1" lang="en-US" altLang="ja-JP" sz="2000" dirty="0" err="1"/>
              <a:t>kesempatan</a:t>
            </a:r>
            <a:r>
              <a:rPr kumimoji="1" lang="en-US" altLang="ja-JP" sz="2000" dirty="0"/>
              <a:t> </a:t>
            </a:r>
            <a:r>
              <a:rPr kumimoji="1" lang="en-US" altLang="ja-JP" sz="2000" dirty="0" err="1"/>
              <a:t>untuk</a:t>
            </a:r>
            <a:r>
              <a:rPr kumimoji="1" lang="en-US" altLang="ja-JP" sz="2000" dirty="0"/>
              <a:t> </a:t>
            </a:r>
            <a:r>
              <a:rPr kumimoji="1" lang="en-US" altLang="ja-JP" sz="2000" dirty="0" err="1"/>
              <a:t>tumbuh</a:t>
            </a:r>
            <a:r>
              <a:rPr kumimoji="1" lang="en-US" altLang="ja-JP" sz="2000" dirty="0"/>
              <a:t>, </a:t>
            </a:r>
            <a:r>
              <a:rPr kumimoji="1" lang="en-US" altLang="ja-JP" sz="2000" dirty="0" err="1"/>
              <a:t>belajar</a:t>
            </a:r>
            <a:r>
              <a:rPr kumimoji="1" lang="en-US" altLang="ja-JP" sz="2000" dirty="0"/>
              <a:t>, </a:t>
            </a:r>
            <a:r>
              <a:rPr kumimoji="1" lang="en-US" altLang="ja-JP" sz="2000" dirty="0" err="1"/>
              <a:t>dan</a:t>
            </a:r>
            <a:r>
              <a:rPr kumimoji="1" lang="en-US" altLang="ja-JP" sz="2000" dirty="0"/>
              <a:t> </a:t>
            </a:r>
            <a:r>
              <a:rPr kumimoji="1" lang="en-US" altLang="ja-JP" sz="2000" dirty="0" err="1"/>
              <a:t>melakukan</a:t>
            </a:r>
            <a:r>
              <a:rPr kumimoji="1" lang="en-US" altLang="ja-JP" sz="2000" dirty="0"/>
              <a:t> </a:t>
            </a:r>
            <a:r>
              <a:rPr kumimoji="1" lang="en-US" altLang="ja-JP" sz="2000" dirty="0" err="1"/>
              <a:t>pencapaian</a:t>
            </a:r>
            <a:r>
              <a:rPr kumimoji="1" lang="en-US" altLang="ja-JP" sz="2000" dirty="0"/>
              <a:t>.</a:t>
            </a:r>
            <a:endParaRPr kumimoji="1" lang="ja-JP" altLang="en-US" sz="2000" dirty="0"/>
          </a:p>
        </p:txBody>
      </p:sp>
      <p:pic>
        <p:nvPicPr>
          <p:cNvPr id="11" name="図プレースホルダー 10"/>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a:stretch>
            <a:fillRect/>
          </a:stretch>
        </p:blipFill>
        <p:spPr/>
      </p:pic>
      <p:pic>
        <p:nvPicPr>
          <p:cNvPr id="10" name="図プレースホルダー 9"/>
          <p:cNvPicPr>
            <a:picLocks noGrp="1" noChangeAspect="1"/>
          </p:cNvPicPr>
          <p:nvPr>
            <p:ph type="pic" sz="quarter" idx="35"/>
          </p:nvPr>
        </p:nvPicPr>
        <p:blipFill>
          <a:blip r:embed="rId3" cstate="print">
            <a:extLst>
              <a:ext uri="{28A0092B-C50C-407E-A947-70E740481C1C}">
                <a14:useLocalDpi xmlns:a14="http://schemas.microsoft.com/office/drawing/2010/main" val="0"/>
              </a:ext>
            </a:extLst>
          </a:blip>
          <a:srcRect/>
          <a:stretch>
            <a:fillRect/>
          </a:stretch>
        </p:blipFill>
        <p:spPr/>
      </p:pic>
      <p:pic>
        <p:nvPicPr>
          <p:cNvPr id="9" name="図プレースホルダー 8"/>
          <p:cNvPicPr>
            <a:picLocks noGrp="1" noChangeAspect="1"/>
          </p:cNvPicPr>
          <p:nvPr>
            <p:ph type="pic" sz="quarter" idx="36"/>
          </p:nvPr>
        </p:nvPicPr>
        <p:blipFill>
          <a:blip r:embed="rId4" cstate="print">
            <a:extLst>
              <a:ext uri="{28A0092B-C50C-407E-A947-70E740481C1C}">
                <a14:useLocalDpi xmlns:a14="http://schemas.microsoft.com/office/drawing/2010/main" val="0"/>
              </a:ext>
            </a:extLst>
          </a:blip>
          <a:srcRect/>
          <a:stretch>
            <a:fillRect/>
          </a:stretch>
        </p:blipFill>
        <p:spPr/>
      </p:pic>
      <p:pic>
        <p:nvPicPr>
          <p:cNvPr id="8" name="図プレースホルダー 7"/>
          <p:cNvPicPr>
            <a:picLocks noGrp="1" noChangeAspect="1"/>
          </p:cNvPicPr>
          <p:nvPr>
            <p:ph type="pic" sz="quarter" idx="37"/>
          </p:nvPr>
        </p:nvPicPr>
        <p:blipFill>
          <a:blip r:embed="rId5"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06201341"/>
      </p:ext>
    </p:extLst>
  </p:cSld>
  <p:clrMapOvr>
    <a:masterClrMapping/>
  </p:clrMapOvr>
  <p:transition spd="slow" advTm="11943">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sz="4000" dirty="0" smtClean="0"/>
              <a:t>5</a:t>
            </a:r>
            <a:r>
              <a:rPr lang="id-ID" sz="4000" b="1" dirty="0"/>
              <a:t> </a:t>
            </a:r>
            <a:r>
              <a:rPr lang="id-ID" sz="4000" dirty="0" smtClean="0"/>
              <a:t>MODEL KARAKTERISTIK PEKERJAAN </a:t>
            </a:r>
            <a:endParaRPr kumimoji="1" lang="ja-JP" altLang="en-US" sz="4000" dirty="0"/>
          </a:p>
        </p:txBody>
      </p:sp>
      <p:sp>
        <p:nvSpPr>
          <p:cNvPr id="2" name="フッター プレースホルダー 1"/>
          <p:cNvSpPr>
            <a:spLocks noGrp="1"/>
          </p:cNvSpPr>
          <p:nvPr>
            <p:ph type="ftr" sz="quarter" idx="10"/>
          </p:nvPr>
        </p:nvSpPr>
        <p:spPr/>
        <p:txBody>
          <a:bodyPr/>
          <a:lstStyle/>
          <a:p>
            <a:r>
              <a:rPr lang="en-US"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33</a:t>
            </a:fld>
            <a:endParaRPr lang="en-US" dirty="0"/>
          </a:p>
        </p:txBody>
      </p:sp>
      <p:sp>
        <p:nvSpPr>
          <p:cNvPr id="6" name="テキスト プレースホルダー 5"/>
          <p:cNvSpPr>
            <a:spLocks noGrp="1"/>
          </p:cNvSpPr>
          <p:nvPr>
            <p:ph type="body" sz="quarter" idx="17"/>
          </p:nvPr>
        </p:nvSpPr>
        <p:spPr>
          <a:xfrm>
            <a:off x="547251" y="1966589"/>
            <a:ext cx="3960440" cy="1196691"/>
          </a:xfrm>
        </p:spPr>
        <p:txBody>
          <a:bodyPr/>
          <a:lstStyle/>
          <a:p>
            <a:r>
              <a:rPr kumimoji="1" lang="en-US" altLang="ja-JP" dirty="0" smtClean="0"/>
              <a:t>VARIASI KETERAMPILAN</a:t>
            </a:r>
            <a:endParaRPr kumimoji="1" lang="ja-JP" altLang="en-US" dirty="0"/>
          </a:p>
        </p:txBody>
      </p:sp>
      <p:sp>
        <p:nvSpPr>
          <p:cNvPr id="7" name="テキスト プレースホルダー 6"/>
          <p:cNvSpPr>
            <a:spLocks noGrp="1"/>
          </p:cNvSpPr>
          <p:nvPr>
            <p:ph type="body" sz="quarter" idx="26"/>
          </p:nvPr>
        </p:nvSpPr>
        <p:spPr/>
        <p:txBody>
          <a:bodyPr/>
          <a:lstStyle/>
          <a:p>
            <a:r>
              <a:rPr kumimoji="1" lang="en-US" altLang="ja-JP" sz="2400" dirty="0" err="1" smtClean="0"/>
              <a:t>Jumlah</a:t>
            </a:r>
            <a:r>
              <a:rPr kumimoji="1" lang="en-US" altLang="ja-JP" sz="2400" dirty="0" smtClean="0"/>
              <a:t> </a:t>
            </a:r>
            <a:r>
              <a:rPr kumimoji="1" lang="en-US" altLang="ja-JP" sz="2400" dirty="0" err="1"/>
              <a:t>dengan</a:t>
            </a:r>
            <a:r>
              <a:rPr kumimoji="1" lang="en-US" altLang="ja-JP" sz="2400" dirty="0"/>
              <a:t> </a:t>
            </a:r>
            <a:r>
              <a:rPr kumimoji="1" lang="en-US" altLang="ja-JP" sz="2400" dirty="0" err="1"/>
              <a:t>aktivitas</a:t>
            </a:r>
            <a:r>
              <a:rPr kumimoji="1" lang="en-US" altLang="ja-JP" sz="2400" dirty="0"/>
              <a:t> yang </a:t>
            </a:r>
            <a:r>
              <a:rPr kumimoji="1" lang="en-US" altLang="ja-JP" sz="2400" dirty="0" err="1"/>
              <a:t>ada</a:t>
            </a:r>
            <a:r>
              <a:rPr kumimoji="1" lang="en-US" altLang="ja-JP" sz="2400" dirty="0"/>
              <a:t> </a:t>
            </a:r>
            <a:r>
              <a:rPr kumimoji="1" lang="en-US" altLang="ja-JP" sz="2400" dirty="0" err="1"/>
              <a:t>dalam</a:t>
            </a:r>
            <a:r>
              <a:rPr kumimoji="1" lang="en-US" altLang="ja-JP" sz="2400" dirty="0"/>
              <a:t> </a:t>
            </a:r>
            <a:r>
              <a:rPr kumimoji="1" lang="en-US" altLang="ja-JP" sz="2400" dirty="0" err="1"/>
              <a:t>suatu</a:t>
            </a:r>
            <a:r>
              <a:rPr kumimoji="1" lang="en-US" altLang="ja-JP" sz="2400" dirty="0"/>
              <a:t> </a:t>
            </a:r>
            <a:r>
              <a:rPr kumimoji="1" lang="en-US" altLang="ja-JP" sz="2400" dirty="0" err="1"/>
              <a:t>pekerjaan</a:t>
            </a:r>
            <a:r>
              <a:rPr kumimoji="1" lang="en-US" altLang="ja-JP" sz="2400" dirty="0"/>
              <a:t> </a:t>
            </a:r>
            <a:r>
              <a:rPr kumimoji="1" lang="en-US" altLang="ja-JP" sz="2400" dirty="0" err="1"/>
              <a:t>dan</a:t>
            </a:r>
            <a:r>
              <a:rPr kumimoji="1" lang="en-US" altLang="ja-JP" sz="2400" dirty="0"/>
              <a:t> </a:t>
            </a:r>
            <a:r>
              <a:rPr kumimoji="1" lang="en-US" altLang="ja-JP" sz="2400" dirty="0" err="1"/>
              <a:t>jumlah</a:t>
            </a:r>
            <a:r>
              <a:rPr kumimoji="1" lang="en-US" altLang="ja-JP" sz="2400" dirty="0"/>
              <a:t> </a:t>
            </a:r>
            <a:r>
              <a:rPr kumimoji="1" lang="en-US" altLang="ja-JP" sz="2400" dirty="0" err="1"/>
              <a:t>keterampilan</a:t>
            </a:r>
            <a:r>
              <a:rPr kumimoji="1" lang="en-US" altLang="ja-JP" sz="2400" dirty="0"/>
              <a:t> yang </a:t>
            </a:r>
            <a:r>
              <a:rPr kumimoji="1" lang="en-US" altLang="ja-JP" sz="2400" dirty="0" err="1"/>
              <a:t>digunakan</a:t>
            </a:r>
            <a:r>
              <a:rPr kumimoji="1" lang="en-US" altLang="ja-JP" sz="2400" dirty="0"/>
              <a:t> </a:t>
            </a:r>
            <a:r>
              <a:rPr kumimoji="1" lang="en-US" altLang="ja-JP" sz="2400" dirty="0" err="1"/>
              <a:t>untuk</a:t>
            </a:r>
            <a:r>
              <a:rPr kumimoji="1" lang="en-US" altLang="ja-JP" sz="2400" dirty="0"/>
              <a:t> </a:t>
            </a:r>
            <a:r>
              <a:rPr kumimoji="1" lang="en-US" altLang="ja-JP" sz="2400" dirty="0" err="1"/>
              <a:t>mengerjakan</a:t>
            </a:r>
            <a:r>
              <a:rPr kumimoji="1" lang="en-US" altLang="ja-JP" sz="2400" dirty="0"/>
              <a:t> </a:t>
            </a:r>
            <a:r>
              <a:rPr kumimoji="1" lang="en-US" altLang="ja-JP" sz="2400" dirty="0" err="1"/>
              <a:t>pekerjaan</a:t>
            </a:r>
            <a:r>
              <a:rPr kumimoji="1" lang="en-US" altLang="ja-JP" sz="2400" dirty="0"/>
              <a:t> </a:t>
            </a:r>
            <a:r>
              <a:rPr kumimoji="1" lang="en-US" altLang="ja-JP" sz="2400" dirty="0" err="1"/>
              <a:t>tersebut</a:t>
            </a:r>
            <a:endParaRPr kumimoji="1" lang="ja-JP" altLang="en-US" sz="2400" dirty="0"/>
          </a:p>
        </p:txBody>
      </p:sp>
      <p:sp>
        <p:nvSpPr>
          <p:cNvPr id="8" name="テキスト プレースホルダー 7"/>
          <p:cNvSpPr>
            <a:spLocks noGrp="1"/>
          </p:cNvSpPr>
          <p:nvPr>
            <p:ph type="body" sz="quarter" idx="27"/>
          </p:nvPr>
        </p:nvSpPr>
        <p:spPr>
          <a:xfrm>
            <a:off x="592256" y="3530513"/>
            <a:ext cx="3915435" cy="982917"/>
          </a:xfrm>
        </p:spPr>
        <p:txBody>
          <a:bodyPr/>
          <a:lstStyle/>
          <a:p>
            <a:r>
              <a:rPr lang="id-ID" sz="2800" dirty="0" smtClean="0"/>
              <a:t>CIRI CIRI TUGAS</a:t>
            </a:r>
            <a:endParaRPr kumimoji="1" lang="ja-JP" altLang="en-US" sz="2800" dirty="0"/>
          </a:p>
        </p:txBody>
      </p:sp>
      <p:sp>
        <p:nvSpPr>
          <p:cNvPr id="9" name="テキスト プレースホルダー 8"/>
          <p:cNvSpPr>
            <a:spLocks noGrp="1"/>
          </p:cNvSpPr>
          <p:nvPr>
            <p:ph type="body" sz="quarter" idx="28"/>
          </p:nvPr>
        </p:nvSpPr>
        <p:spPr/>
        <p:txBody>
          <a:bodyPr/>
          <a:lstStyle/>
          <a:p>
            <a:r>
              <a:rPr kumimoji="1" lang="en-US" altLang="ja-JP" sz="2400" dirty="0" err="1"/>
              <a:t>Sejauh</a:t>
            </a:r>
            <a:r>
              <a:rPr kumimoji="1" lang="en-US" altLang="ja-JP" sz="2400" dirty="0"/>
              <a:t> </a:t>
            </a:r>
            <a:r>
              <a:rPr kumimoji="1" lang="en-US" altLang="ja-JP" sz="2400" dirty="0" err="1"/>
              <a:t>mana</a:t>
            </a:r>
            <a:r>
              <a:rPr kumimoji="1" lang="en-US" altLang="ja-JP" sz="2400" dirty="0"/>
              <a:t> </a:t>
            </a:r>
            <a:r>
              <a:rPr kumimoji="1" lang="en-US" altLang="ja-JP" sz="2400" dirty="0" err="1"/>
              <a:t>seorang</a:t>
            </a:r>
            <a:r>
              <a:rPr kumimoji="1" lang="en-US" altLang="ja-JP" sz="2400" dirty="0"/>
              <a:t> </a:t>
            </a:r>
            <a:r>
              <a:rPr kumimoji="1" lang="en-US" altLang="ja-JP" sz="2400" dirty="0" err="1"/>
              <a:t>pegawai</a:t>
            </a:r>
            <a:r>
              <a:rPr kumimoji="1" lang="en-US" altLang="ja-JP" sz="2400" dirty="0"/>
              <a:t> </a:t>
            </a:r>
            <a:r>
              <a:rPr kumimoji="1" lang="en-US" altLang="ja-JP" sz="2400" dirty="0" err="1"/>
              <a:t>mengerjakan</a:t>
            </a:r>
            <a:r>
              <a:rPr kumimoji="1" lang="en-US" altLang="ja-JP" sz="2400" dirty="0"/>
              <a:t> </a:t>
            </a:r>
            <a:r>
              <a:rPr kumimoji="1" lang="en-US" altLang="ja-JP" sz="2400" dirty="0" err="1"/>
              <a:t>keseluruhan</a:t>
            </a:r>
            <a:r>
              <a:rPr kumimoji="1" lang="en-US" altLang="ja-JP" sz="2400" dirty="0"/>
              <a:t> </a:t>
            </a:r>
            <a:r>
              <a:rPr kumimoji="1" lang="en-US" altLang="ja-JP" sz="2400" dirty="0" err="1"/>
              <a:t>pekerjaan</a:t>
            </a:r>
            <a:r>
              <a:rPr kumimoji="1" lang="en-US" altLang="ja-JP" sz="2400" dirty="0"/>
              <a:t> </a:t>
            </a:r>
            <a:r>
              <a:rPr kumimoji="1" lang="en-US" altLang="ja-JP" sz="2400" dirty="0" err="1"/>
              <a:t>dengan</a:t>
            </a:r>
            <a:r>
              <a:rPr kumimoji="1" lang="en-US" altLang="ja-JP" sz="2400" dirty="0"/>
              <a:t> </a:t>
            </a:r>
            <a:r>
              <a:rPr kumimoji="1" lang="en-US" altLang="ja-JP" sz="2400" dirty="0" err="1"/>
              <a:t>permulaan</a:t>
            </a:r>
            <a:r>
              <a:rPr kumimoji="1" lang="en-US" altLang="ja-JP" sz="2400" dirty="0"/>
              <a:t> </a:t>
            </a:r>
            <a:r>
              <a:rPr kumimoji="1" lang="en-US" altLang="ja-JP" sz="2400" dirty="0" err="1"/>
              <a:t>dan</a:t>
            </a:r>
            <a:r>
              <a:rPr kumimoji="1" lang="en-US" altLang="ja-JP" sz="2400" dirty="0"/>
              <a:t> </a:t>
            </a:r>
            <a:r>
              <a:rPr kumimoji="1" lang="en-US" altLang="ja-JP" sz="2400" dirty="0" err="1"/>
              <a:t>penyelesaian</a:t>
            </a:r>
            <a:r>
              <a:rPr kumimoji="1" lang="en-US" altLang="ja-JP" sz="2400" dirty="0"/>
              <a:t> yang </a:t>
            </a:r>
            <a:r>
              <a:rPr kumimoji="1" lang="en-US" altLang="ja-JP" sz="2400" dirty="0" err="1"/>
              <a:t>jelas</a:t>
            </a:r>
            <a:endParaRPr kumimoji="1" lang="ja-JP" altLang="en-US" sz="2400" dirty="0"/>
          </a:p>
        </p:txBody>
      </p:sp>
      <p:sp>
        <p:nvSpPr>
          <p:cNvPr id="10" name="テキスト プレースホルダー 9"/>
          <p:cNvSpPr>
            <a:spLocks noGrp="1"/>
          </p:cNvSpPr>
          <p:nvPr>
            <p:ph type="body" sz="quarter" idx="29"/>
          </p:nvPr>
        </p:nvSpPr>
        <p:spPr>
          <a:xfrm>
            <a:off x="0" y="5094436"/>
            <a:ext cx="4507691" cy="949163"/>
          </a:xfrm>
        </p:spPr>
        <p:txBody>
          <a:bodyPr/>
          <a:lstStyle/>
          <a:p>
            <a:r>
              <a:rPr lang="id-ID" dirty="0" smtClean="0"/>
              <a:t>MANFAAT TUGAS</a:t>
            </a:r>
            <a:endParaRPr kumimoji="1" lang="ja-JP" altLang="en-US" dirty="0"/>
          </a:p>
        </p:txBody>
      </p:sp>
      <p:sp>
        <p:nvSpPr>
          <p:cNvPr id="11" name="テキスト プレースホルダー 10"/>
          <p:cNvSpPr>
            <a:spLocks noGrp="1"/>
          </p:cNvSpPr>
          <p:nvPr>
            <p:ph type="body" sz="quarter" idx="30"/>
          </p:nvPr>
        </p:nvSpPr>
        <p:spPr/>
        <p:txBody>
          <a:bodyPr/>
          <a:lstStyle/>
          <a:p>
            <a:r>
              <a:rPr lang="id-ID" sz="2400" dirty="0"/>
              <a:t>Sejauh mana pekerjaan dirasakan sebagai sesuatu yang penting dan memberikan dampak pada perusahaan atau pelanggan</a:t>
            </a:r>
            <a:endParaRPr kumimoji="1" lang="ja-JP" altLang="en-US" sz="2400" dirty="0"/>
          </a:p>
        </p:txBody>
      </p:sp>
      <p:sp>
        <p:nvSpPr>
          <p:cNvPr id="12" name="テキスト プレースホルダー 11"/>
          <p:cNvSpPr>
            <a:spLocks noGrp="1"/>
          </p:cNvSpPr>
          <p:nvPr>
            <p:ph type="body" sz="quarter" idx="31"/>
          </p:nvPr>
        </p:nvSpPr>
        <p:spPr/>
        <p:txBody>
          <a:bodyPr/>
          <a:lstStyle/>
          <a:p>
            <a:r>
              <a:rPr lang="id-ID" dirty="0" smtClean="0"/>
              <a:t>OTONOMI</a:t>
            </a:r>
            <a:endParaRPr kumimoji="1" lang="ja-JP" altLang="en-US" dirty="0"/>
          </a:p>
        </p:txBody>
      </p:sp>
      <p:sp>
        <p:nvSpPr>
          <p:cNvPr id="13" name="テキスト プレースホルダー 12"/>
          <p:cNvSpPr>
            <a:spLocks noGrp="1"/>
          </p:cNvSpPr>
          <p:nvPr>
            <p:ph type="body" sz="quarter" idx="32"/>
          </p:nvPr>
        </p:nvSpPr>
        <p:spPr>
          <a:xfrm>
            <a:off x="4822726" y="6493650"/>
            <a:ext cx="11611290" cy="1350150"/>
          </a:xfrm>
        </p:spPr>
        <p:txBody>
          <a:bodyPr/>
          <a:lstStyle/>
          <a:p>
            <a:pPr lvl="0"/>
            <a:r>
              <a:rPr lang="id-ID" sz="2400" dirty="0"/>
              <a:t>Sejauh mana pekerja memiliki kebebasan, keleluasaan, dan daya untuk menentukan nasibnya sendiri dalam merencanakan dan mengerjakan sebuah tugas.</a:t>
            </a:r>
            <a:endParaRPr lang="en-US" sz="2400" dirty="0"/>
          </a:p>
          <a:p>
            <a:endParaRPr kumimoji="1" lang="ja-JP" altLang="en-US" sz="2400" dirty="0"/>
          </a:p>
        </p:txBody>
      </p:sp>
      <p:sp>
        <p:nvSpPr>
          <p:cNvPr id="14" name="テキスト プレースホルダー 13"/>
          <p:cNvSpPr>
            <a:spLocks noGrp="1"/>
          </p:cNvSpPr>
          <p:nvPr>
            <p:ph type="body" sz="quarter" idx="33"/>
          </p:nvPr>
        </p:nvSpPr>
        <p:spPr/>
        <p:txBody>
          <a:bodyPr/>
          <a:lstStyle/>
          <a:p>
            <a:r>
              <a:rPr lang="id-ID" dirty="0" smtClean="0"/>
              <a:t>UMPAN BALIK</a:t>
            </a:r>
            <a:endParaRPr kumimoji="1" lang="ja-JP" altLang="en-US" dirty="0"/>
          </a:p>
        </p:txBody>
      </p:sp>
      <p:sp>
        <p:nvSpPr>
          <p:cNvPr id="15" name="テキスト プレースホルダー 14"/>
          <p:cNvSpPr>
            <a:spLocks noGrp="1"/>
          </p:cNvSpPr>
          <p:nvPr>
            <p:ph type="body" sz="quarter" idx="34"/>
          </p:nvPr>
        </p:nvSpPr>
        <p:spPr/>
        <p:txBody>
          <a:bodyPr/>
          <a:lstStyle/>
          <a:p>
            <a:r>
              <a:rPr lang="id-ID" sz="2400" dirty="0"/>
              <a:t>Sejauh mana pekerjaan yang dikerjakan dapat memberikan informa kembali pada pegawai mengenai kinerja yang dilakukannya</a:t>
            </a:r>
            <a:endParaRPr kumimoji="1" lang="en-US" altLang="ja-JP" sz="2400" dirty="0"/>
          </a:p>
        </p:txBody>
      </p:sp>
    </p:spTree>
    <p:extLst>
      <p:ext uri="{BB962C8B-B14F-4D97-AF65-F5344CB8AC3E}">
        <p14:creationId xmlns:p14="http://schemas.microsoft.com/office/powerpoint/2010/main" val="2590496837"/>
      </p:ext>
    </p:extLst>
  </p:cSld>
  <p:clrMapOvr>
    <a:masterClrMapping/>
  </p:clrMapOvr>
  <p:transition spd="slow" advTm="5997">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322226" y="282960"/>
            <a:ext cx="18992110" cy="855095"/>
          </a:xfrm>
        </p:spPr>
        <p:txBody>
          <a:bodyPr/>
          <a:lstStyle/>
          <a:p>
            <a:r>
              <a:rPr kumimoji="1" lang="en-US" altLang="ja-JP" dirty="0" err="1"/>
              <a:t>P</a:t>
            </a:r>
            <a:r>
              <a:rPr kumimoji="1" lang="en-US" altLang="ja-JP" dirty="0" err="1" smtClean="0"/>
              <a:t>erspektif</a:t>
            </a:r>
            <a:r>
              <a:rPr kumimoji="1" lang="en-US" altLang="ja-JP" dirty="0" smtClean="0"/>
              <a:t> </a:t>
            </a:r>
            <a:r>
              <a:rPr kumimoji="1" lang="en-US" altLang="ja-JP" dirty="0" err="1"/>
              <a:t>penguatan</a:t>
            </a:r>
            <a:r>
              <a:rPr kumimoji="1" lang="en-US" altLang="ja-JP" dirty="0"/>
              <a:t> </a:t>
            </a:r>
            <a:r>
              <a:rPr kumimoji="1" lang="en-US" altLang="ja-JP" dirty="0" err="1"/>
              <a:t>pada</a:t>
            </a:r>
            <a:r>
              <a:rPr kumimoji="1" lang="en-US" altLang="ja-JP" dirty="0"/>
              <a:t> </a:t>
            </a:r>
            <a:r>
              <a:rPr kumimoji="1" lang="en-US" altLang="ja-JP" dirty="0" err="1"/>
              <a:t>motivasi</a:t>
            </a:r>
            <a:endParaRPr kumimoji="1" lang="ja-JP" altLang="en-US" dirty="0"/>
          </a:p>
        </p:txBody>
      </p:sp>
      <p:sp>
        <p:nvSpPr>
          <p:cNvPr id="4" name="フッター プレースホルダー 3"/>
          <p:cNvSpPr>
            <a:spLocks noGrp="1"/>
          </p:cNvSpPr>
          <p:nvPr>
            <p:ph type="ftr" sz="quarter" idx="10"/>
          </p:nvPr>
        </p:nvSpPr>
        <p:spPr/>
        <p:txBody>
          <a:bodyPr/>
          <a:lstStyle/>
          <a:p>
            <a:r>
              <a:rPr lang="en-US" smtClean="0"/>
              <a:t>The Power of PowerPoint | thepopp.com</a:t>
            </a:r>
            <a:endParaRPr lang="en-US" dirty="0"/>
          </a:p>
        </p:txBody>
      </p:sp>
      <p:sp>
        <p:nvSpPr>
          <p:cNvPr id="5" name="スライド番号プレースホルダー 4"/>
          <p:cNvSpPr>
            <a:spLocks noGrp="1"/>
          </p:cNvSpPr>
          <p:nvPr>
            <p:ph type="sldNum" sz="quarter" idx="11"/>
          </p:nvPr>
        </p:nvSpPr>
        <p:spPr/>
        <p:txBody>
          <a:bodyPr/>
          <a:lstStyle/>
          <a:p>
            <a:fld id="{387164BF-D67A-46C0-81D2-5BAF67C00C80}" type="slidenum">
              <a:rPr lang="en-US" smtClean="0"/>
              <a:pPr/>
              <a:t>34</a:t>
            </a:fld>
            <a:endParaRPr lang="en-US" dirty="0"/>
          </a:p>
        </p:txBody>
      </p:sp>
      <p:sp>
        <p:nvSpPr>
          <p:cNvPr id="12" name="テキスト プレースホルダー 11"/>
          <p:cNvSpPr>
            <a:spLocks noGrp="1"/>
          </p:cNvSpPr>
          <p:nvPr>
            <p:ph type="body" sz="quarter" idx="15"/>
          </p:nvPr>
        </p:nvSpPr>
        <p:spPr/>
        <p:txBody>
          <a:bodyPr/>
          <a:lstStyle/>
          <a:p>
            <a:r>
              <a:rPr kumimoji="1" lang="en-US" altLang="ja-JP" sz="2400" dirty="0" err="1" smtClean="0"/>
              <a:t>yaitu</a:t>
            </a:r>
            <a:r>
              <a:rPr kumimoji="1" lang="en-US" altLang="ja-JP" sz="2400" dirty="0" smtClean="0"/>
              <a:t> </a:t>
            </a:r>
            <a:r>
              <a:rPr kumimoji="1" lang="en-US" altLang="ja-JP" sz="2400" dirty="0" err="1"/>
              <a:t>pemberian</a:t>
            </a:r>
            <a:r>
              <a:rPr kumimoji="1" lang="en-US" altLang="ja-JP" sz="2400" dirty="0"/>
              <a:t> </a:t>
            </a:r>
            <a:r>
              <a:rPr kumimoji="1" lang="en-US" altLang="ja-JP" sz="2400" dirty="0" err="1"/>
              <a:t>kesenangan</a:t>
            </a:r>
            <a:r>
              <a:rPr kumimoji="1" lang="en-US" altLang="ja-JP" sz="2400" dirty="0"/>
              <a:t> </a:t>
            </a:r>
            <a:r>
              <a:rPr kumimoji="1" lang="en-US" altLang="ja-JP" sz="2400" dirty="0" err="1"/>
              <a:t>dan</a:t>
            </a:r>
            <a:r>
              <a:rPr kumimoji="1" lang="en-US" altLang="ja-JP" sz="2400" dirty="0"/>
              <a:t> </a:t>
            </a:r>
            <a:r>
              <a:rPr kumimoji="1" lang="en-US" altLang="ja-JP" sz="2400" dirty="0" err="1"/>
              <a:t>konsekuensi</a:t>
            </a:r>
            <a:r>
              <a:rPr kumimoji="1" lang="en-US" altLang="ja-JP" sz="2400" dirty="0"/>
              <a:t> </a:t>
            </a:r>
            <a:r>
              <a:rPr kumimoji="1" lang="en-US" altLang="ja-JP" sz="2400" dirty="0" err="1"/>
              <a:t>berhadiah</a:t>
            </a:r>
            <a:r>
              <a:rPr kumimoji="1" lang="en-US" altLang="ja-JP" sz="2400" dirty="0"/>
              <a:t> </a:t>
            </a:r>
            <a:r>
              <a:rPr kumimoji="1" lang="en-US" altLang="ja-JP" sz="2400" dirty="0" err="1"/>
              <a:t>sebagai</a:t>
            </a:r>
            <a:r>
              <a:rPr kumimoji="1" lang="en-US" altLang="ja-JP" sz="2400" dirty="0"/>
              <a:t> </a:t>
            </a:r>
            <a:r>
              <a:rPr kumimoji="1" lang="en-US" altLang="ja-JP" sz="2400" dirty="0" err="1"/>
              <a:t>kompensasi</a:t>
            </a:r>
            <a:r>
              <a:rPr kumimoji="1" lang="en-US" altLang="ja-JP" sz="2400" dirty="0"/>
              <a:t> </a:t>
            </a:r>
            <a:r>
              <a:rPr kumimoji="1" lang="en-US" altLang="ja-JP" sz="2400" dirty="0" err="1"/>
              <a:t>atas</a:t>
            </a:r>
            <a:r>
              <a:rPr kumimoji="1" lang="en-US" altLang="ja-JP" sz="2400" dirty="0"/>
              <a:t> </a:t>
            </a:r>
            <a:r>
              <a:rPr kumimoji="1" lang="en-US" altLang="ja-JP" sz="2400" dirty="0" err="1"/>
              <a:t>dilakukannya</a:t>
            </a:r>
            <a:r>
              <a:rPr kumimoji="1" lang="en-US" altLang="ja-JP" sz="2400" dirty="0"/>
              <a:t> </a:t>
            </a:r>
            <a:r>
              <a:rPr kumimoji="1" lang="en-US" altLang="ja-JP" sz="2400" dirty="0" err="1"/>
              <a:t>sikap</a:t>
            </a:r>
            <a:r>
              <a:rPr kumimoji="1" lang="en-US" altLang="ja-JP" sz="2400" dirty="0"/>
              <a:t> yang </a:t>
            </a:r>
            <a:r>
              <a:rPr kumimoji="1" lang="en-US" altLang="ja-JP" sz="2400" dirty="0" err="1"/>
              <a:t>diinginkan</a:t>
            </a:r>
            <a:r>
              <a:rPr kumimoji="1" lang="en-US" altLang="ja-JP" sz="2400" dirty="0"/>
              <a:t>. </a:t>
            </a:r>
            <a:endParaRPr kumimoji="1" lang="ja-JP" altLang="en-US" sz="2400" dirty="0"/>
          </a:p>
        </p:txBody>
      </p:sp>
      <p:sp>
        <p:nvSpPr>
          <p:cNvPr id="17" name="テキスト プレースホルダー 16"/>
          <p:cNvSpPr>
            <a:spLocks noGrp="1"/>
          </p:cNvSpPr>
          <p:nvPr>
            <p:ph type="body" sz="quarter" idx="20"/>
          </p:nvPr>
        </p:nvSpPr>
        <p:spPr/>
        <p:txBody>
          <a:bodyPr/>
          <a:lstStyle/>
          <a:p>
            <a:r>
              <a:rPr kumimoji="1" lang="en-US" altLang="ja-JP" dirty="0" err="1"/>
              <a:t>Penguatan</a:t>
            </a:r>
            <a:r>
              <a:rPr kumimoji="1" lang="en-US" altLang="ja-JP" dirty="0"/>
              <a:t> </a:t>
            </a:r>
            <a:r>
              <a:rPr kumimoji="1" lang="en-US" altLang="ja-JP" dirty="0" err="1"/>
              <a:t>positif</a:t>
            </a:r>
            <a:endParaRPr kumimoji="1" lang="ja-JP" altLang="en-US" dirty="0"/>
          </a:p>
        </p:txBody>
      </p:sp>
      <p:sp>
        <p:nvSpPr>
          <p:cNvPr id="18" name="テキスト プレースホルダー 17"/>
          <p:cNvSpPr>
            <a:spLocks noGrp="1"/>
          </p:cNvSpPr>
          <p:nvPr>
            <p:ph type="body" sz="quarter" idx="21"/>
          </p:nvPr>
        </p:nvSpPr>
        <p:spPr>
          <a:xfrm>
            <a:off x="12608591" y="7258735"/>
            <a:ext cx="4808864" cy="1744121"/>
          </a:xfrm>
        </p:spPr>
        <p:txBody>
          <a:bodyPr/>
          <a:lstStyle/>
          <a:p>
            <a:r>
              <a:rPr kumimoji="1" lang="en-US" altLang="ja-JP" sz="2400" dirty="0" err="1" smtClean="0"/>
              <a:t>yaitu</a:t>
            </a:r>
            <a:r>
              <a:rPr kumimoji="1" lang="en-US" altLang="ja-JP" sz="2400" dirty="0" smtClean="0"/>
              <a:t> </a:t>
            </a:r>
            <a:r>
              <a:rPr kumimoji="1" lang="en-US" altLang="ja-JP" sz="2400" dirty="0" err="1"/>
              <a:t>penghapusan</a:t>
            </a:r>
            <a:r>
              <a:rPr kumimoji="1" lang="en-US" altLang="ja-JP" sz="2400" dirty="0"/>
              <a:t> </a:t>
            </a:r>
            <a:r>
              <a:rPr kumimoji="1" lang="en-US" altLang="ja-JP" sz="2400" dirty="0" err="1"/>
              <a:t>konsekuensi</a:t>
            </a:r>
            <a:r>
              <a:rPr kumimoji="1" lang="en-US" altLang="ja-JP" sz="2400" dirty="0"/>
              <a:t> yang </a:t>
            </a:r>
            <a:r>
              <a:rPr kumimoji="1" lang="en-US" altLang="ja-JP" sz="2400" dirty="0" err="1"/>
              <a:t>tidak</a:t>
            </a:r>
            <a:r>
              <a:rPr kumimoji="1" lang="en-US" altLang="ja-JP" sz="2400" dirty="0"/>
              <a:t> </a:t>
            </a:r>
            <a:r>
              <a:rPr kumimoji="1" lang="en-US" altLang="ja-JP" sz="2400" dirty="0" err="1"/>
              <a:t>menyenangkan</a:t>
            </a:r>
            <a:r>
              <a:rPr kumimoji="1" lang="en-US" altLang="ja-JP" sz="2400" dirty="0"/>
              <a:t> yang </a:t>
            </a:r>
            <a:r>
              <a:rPr kumimoji="1" lang="en-US" altLang="ja-JP" sz="2400" dirty="0" err="1"/>
              <a:t>menyertai</a:t>
            </a:r>
            <a:r>
              <a:rPr kumimoji="1" lang="en-US" altLang="ja-JP" sz="2400" dirty="0"/>
              <a:t> </a:t>
            </a:r>
            <a:r>
              <a:rPr kumimoji="1" lang="en-US" altLang="ja-JP" sz="2400" dirty="0" err="1"/>
              <a:t>sebuah</a:t>
            </a:r>
            <a:r>
              <a:rPr kumimoji="1" lang="en-US" altLang="ja-JP" sz="2400" dirty="0"/>
              <a:t> </a:t>
            </a:r>
            <a:r>
              <a:rPr kumimoji="1" lang="en-US" altLang="ja-JP" sz="2400" dirty="0" err="1"/>
              <a:t>sikap</a:t>
            </a:r>
            <a:r>
              <a:rPr kumimoji="1" lang="en-US" altLang="ja-JP" sz="2400" dirty="0"/>
              <a:t> yang </a:t>
            </a:r>
            <a:r>
              <a:rPr kumimoji="1" lang="en-US" altLang="ja-JP" sz="2400" dirty="0" err="1"/>
              <a:t>diinginkan</a:t>
            </a:r>
            <a:r>
              <a:rPr kumimoji="1" lang="en-US" altLang="ja-JP" sz="2400" dirty="0"/>
              <a:t>.</a:t>
            </a:r>
            <a:endParaRPr kumimoji="1" lang="ja-JP" altLang="en-US" sz="2400" dirty="0"/>
          </a:p>
        </p:txBody>
      </p:sp>
      <p:sp>
        <p:nvSpPr>
          <p:cNvPr id="19" name="テキスト プレースホルダー 18"/>
          <p:cNvSpPr>
            <a:spLocks noGrp="1"/>
          </p:cNvSpPr>
          <p:nvPr>
            <p:ph type="body" sz="quarter" idx="22"/>
          </p:nvPr>
        </p:nvSpPr>
        <p:spPr>
          <a:xfrm>
            <a:off x="12698601" y="5998595"/>
            <a:ext cx="5355595" cy="1620180"/>
          </a:xfrm>
        </p:spPr>
        <p:txBody>
          <a:bodyPr/>
          <a:lstStyle/>
          <a:p>
            <a:r>
              <a:rPr kumimoji="1" lang="en-US" altLang="ja-JP" dirty="0" err="1"/>
              <a:t>Pembelajaran</a:t>
            </a:r>
            <a:r>
              <a:rPr kumimoji="1" lang="en-US" altLang="ja-JP" dirty="0"/>
              <a:t> </a:t>
            </a:r>
            <a:r>
              <a:rPr kumimoji="1" lang="en-US" altLang="ja-JP" dirty="0" err="1" smtClean="0"/>
              <a:t>penghindaran</a:t>
            </a:r>
            <a:endParaRPr kumimoji="1" lang="ja-JP" altLang="en-US" dirty="0"/>
          </a:p>
        </p:txBody>
      </p:sp>
      <p:sp>
        <p:nvSpPr>
          <p:cNvPr id="20" name="テキスト プレースホルダー 19"/>
          <p:cNvSpPr>
            <a:spLocks noGrp="1"/>
          </p:cNvSpPr>
          <p:nvPr>
            <p:ph type="body" sz="quarter" idx="23"/>
          </p:nvPr>
        </p:nvSpPr>
        <p:spPr>
          <a:xfrm>
            <a:off x="547251" y="3208285"/>
            <a:ext cx="5774877" cy="1800337"/>
          </a:xfrm>
        </p:spPr>
        <p:txBody>
          <a:bodyPr/>
          <a:lstStyle/>
          <a:p>
            <a:r>
              <a:rPr kumimoji="1" lang="fi-FI" altLang="ja-JP" sz="2400" dirty="0" smtClean="0"/>
              <a:t> </a:t>
            </a:r>
            <a:r>
              <a:rPr kumimoji="1" lang="fi-FI" altLang="ja-JP" sz="2400" dirty="0"/>
              <a:t>yaitu penarikan akan penghargaan positif</a:t>
            </a:r>
            <a:r>
              <a:rPr kumimoji="1" lang="fi-FI" altLang="ja-JP" dirty="0"/>
              <a:t>.</a:t>
            </a:r>
            <a:endParaRPr kumimoji="1" lang="ja-JP" altLang="en-US" dirty="0"/>
          </a:p>
        </p:txBody>
      </p:sp>
      <p:sp>
        <p:nvSpPr>
          <p:cNvPr id="21" name="テキスト プレースホルダー 20"/>
          <p:cNvSpPr>
            <a:spLocks noGrp="1"/>
          </p:cNvSpPr>
          <p:nvPr>
            <p:ph type="body" sz="quarter" idx="24"/>
          </p:nvPr>
        </p:nvSpPr>
        <p:spPr/>
        <p:txBody>
          <a:bodyPr/>
          <a:lstStyle/>
          <a:p>
            <a:r>
              <a:rPr kumimoji="1" lang="en-ID" altLang="ja-JP" dirty="0" err="1" smtClean="0"/>
              <a:t>Peniadaan</a:t>
            </a:r>
            <a:endParaRPr kumimoji="1" lang="ja-JP" altLang="en-US" dirty="0"/>
          </a:p>
        </p:txBody>
      </p:sp>
      <p:sp>
        <p:nvSpPr>
          <p:cNvPr id="22" name="テキスト プレースホルダー 21"/>
          <p:cNvSpPr>
            <a:spLocks noGrp="1"/>
          </p:cNvSpPr>
          <p:nvPr>
            <p:ph type="body" sz="quarter" idx="25"/>
          </p:nvPr>
        </p:nvSpPr>
        <p:spPr/>
        <p:txBody>
          <a:bodyPr/>
          <a:lstStyle/>
          <a:p>
            <a:r>
              <a:rPr kumimoji="1" lang="en-US" altLang="ja-JP" sz="2400" dirty="0" err="1" smtClean="0"/>
              <a:t>yaitu</a:t>
            </a:r>
            <a:r>
              <a:rPr kumimoji="1" lang="en-US" altLang="ja-JP" sz="2400" dirty="0" smtClean="0"/>
              <a:t> </a:t>
            </a:r>
            <a:r>
              <a:rPr kumimoji="1" lang="en-US" altLang="ja-JP" sz="2400" dirty="0" err="1"/>
              <a:t>kerugian</a:t>
            </a:r>
            <a:r>
              <a:rPr kumimoji="1" lang="en-US" altLang="ja-JP" sz="2400" dirty="0"/>
              <a:t> </a:t>
            </a:r>
            <a:r>
              <a:rPr kumimoji="1" lang="en-US" altLang="ja-JP" sz="2400" dirty="0" err="1"/>
              <a:t>atas</a:t>
            </a:r>
            <a:r>
              <a:rPr kumimoji="1" lang="en-US" altLang="ja-JP" sz="2400" dirty="0"/>
              <a:t> </a:t>
            </a:r>
            <a:r>
              <a:rPr kumimoji="1" lang="en-US" altLang="ja-JP" sz="2400" dirty="0" err="1"/>
              <a:t>hasil</a:t>
            </a:r>
            <a:r>
              <a:rPr kumimoji="1" lang="en-US" altLang="ja-JP" sz="2400" dirty="0"/>
              <a:t> yang </a:t>
            </a:r>
            <a:r>
              <a:rPr kumimoji="1" lang="en-US" altLang="ja-JP" sz="2400" dirty="0" err="1"/>
              <a:t>tidak</a:t>
            </a:r>
            <a:r>
              <a:rPr kumimoji="1" lang="en-US" altLang="ja-JP" sz="2400" dirty="0"/>
              <a:t> </a:t>
            </a:r>
            <a:r>
              <a:rPr kumimoji="1" lang="en-US" altLang="ja-JP" sz="2400" dirty="0" err="1"/>
              <a:t>menyenangkan</a:t>
            </a:r>
            <a:r>
              <a:rPr kumimoji="1" lang="en-US" altLang="ja-JP" sz="2400" dirty="0"/>
              <a:t> </a:t>
            </a:r>
            <a:r>
              <a:rPr kumimoji="1" lang="en-US" altLang="ja-JP" sz="2400" dirty="0" err="1"/>
              <a:t>dari</a:t>
            </a:r>
            <a:r>
              <a:rPr kumimoji="1" lang="en-US" altLang="ja-JP" sz="2400" dirty="0"/>
              <a:t> </a:t>
            </a:r>
            <a:r>
              <a:rPr kumimoji="1" lang="en-US" altLang="ja-JP" sz="2400" dirty="0" err="1"/>
              <a:t>seorang</a:t>
            </a:r>
            <a:r>
              <a:rPr kumimoji="1" lang="en-US" altLang="ja-JP" sz="2400" dirty="0"/>
              <a:t> </a:t>
            </a:r>
            <a:r>
              <a:rPr kumimoji="1" lang="en-US" altLang="ja-JP" sz="2400" dirty="0" err="1"/>
              <a:t>pegawai</a:t>
            </a:r>
            <a:endParaRPr kumimoji="1" lang="ja-JP" altLang="en-US" sz="2400" dirty="0"/>
          </a:p>
        </p:txBody>
      </p:sp>
      <p:sp>
        <p:nvSpPr>
          <p:cNvPr id="23" name="テキスト プレースホルダー 22"/>
          <p:cNvSpPr>
            <a:spLocks noGrp="1"/>
          </p:cNvSpPr>
          <p:nvPr>
            <p:ph type="body" sz="quarter" idx="26"/>
          </p:nvPr>
        </p:nvSpPr>
        <p:spPr/>
        <p:txBody>
          <a:bodyPr/>
          <a:lstStyle/>
          <a:p>
            <a:r>
              <a:rPr kumimoji="1" lang="en-ID" altLang="ja-JP" dirty="0" err="1" smtClean="0"/>
              <a:t>Hukuman</a:t>
            </a:r>
            <a:endParaRPr kumimoji="1" lang="ja-JP" altLang="en-US" dirty="0"/>
          </a:p>
        </p:txBody>
      </p:sp>
      <p:pic>
        <p:nvPicPr>
          <p:cNvPr id="3" name="図プレースホルダー 2"/>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a:stretch>
            <a:fillRect/>
          </a:stretch>
        </p:blipFill>
        <p:spPr/>
      </p:pic>
      <p:pic>
        <p:nvPicPr>
          <p:cNvPr id="8" name="図プレースホルダー 7"/>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a:stretch>
            <a:fillRect/>
          </a:stretch>
        </p:blipFill>
        <p:spPr/>
      </p:pic>
      <p:pic>
        <p:nvPicPr>
          <p:cNvPr id="9" name="図プレースホルダー 8"/>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a:stretch>
            <a:fillRect/>
          </a:stretch>
        </p:blipFill>
        <p:spPr/>
      </p:pic>
      <p:pic>
        <p:nvPicPr>
          <p:cNvPr id="13" name="図プレースホルダー 12"/>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58724531"/>
      </p:ext>
    </p:extLst>
  </p:cSld>
  <p:clrMapOvr>
    <a:masterClrMapping/>
  </p:clrMapOvr>
  <p:transition spd="slow" advTm="10021">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2545" y="4873470"/>
            <a:ext cx="18286413" cy="990600"/>
          </a:xfrm>
        </p:spPr>
        <p:txBody>
          <a:bodyPr/>
          <a:lstStyle/>
          <a:p>
            <a:r>
              <a:rPr kumimoji="1" lang="en-US" altLang="ja-JP" dirty="0" smtClean="0"/>
              <a:t>FLY HIGH, WHERE NOBODY CAN TOUCH YOU!</a:t>
            </a:r>
            <a:endParaRPr kumimoji="1" lang="ja-JP" altLang="en-US" dirty="0"/>
          </a:p>
        </p:txBody>
      </p:sp>
    </p:spTree>
    <p:extLst>
      <p:ext uri="{BB962C8B-B14F-4D97-AF65-F5344CB8AC3E}">
        <p14:creationId xmlns:p14="http://schemas.microsoft.com/office/powerpoint/2010/main" val="1925907968"/>
      </p:ext>
    </p:extLst>
  </p:cSld>
  <p:clrMapOvr>
    <a:masterClrMapping/>
  </p:clrMapOvr>
  <mc:AlternateContent xmlns:mc="http://schemas.openxmlformats.org/markup-compatibility/2006" xmlns:p14="http://schemas.microsoft.com/office/powerpoint/2010/main">
    <mc:Choice Requires="p14">
      <p:transition spd="slow" p14:dur="800" advTm="3579">
        <p14:flythrough/>
      </p:transition>
    </mc:Choice>
    <mc:Fallback xmlns="">
      <p:transition spd="slow" advTm="3579">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5"/>
          </p:nvPr>
        </p:nvSpPr>
        <p:spPr/>
        <p:txBody>
          <a:bodyPr/>
          <a:lstStyle/>
          <a:p>
            <a:r>
              <a:rPr kumimoji="1" lang="en-US" altLang="ja-JP" dirty="0" smtClean="0"/>
              <a:t>THANK </a:t>
            </a:r>
            <a:r>
              <a:rPr kumimoji="1" lang="en-US" altLang="ja-JP" dirty="0" smtClean="0">
                <a:solidFill>
                  <a:schemeClr val="accent1"/>
                </a:solidFill>
              </a:rPr>
              <a:t>Y</a:t>
            </a:r>
            <a:r>
              <a:rPr kumimoji="1" lang="en-US" altLang="ja-JP" dirty="0" smtClean="0"/>
              <a:t>OU!</a:t>
            </a:r>
            <a:endParaRPr kumimoji="1" lang="ja-JP" altLang="en-US" dirty="0"/>
          </a:p>
        </p:txBody>
      </p:sp>
      <p:sp>
        <p:nvSpPr>
          <p:cNvPr id="6" name="テキスト プレースホルダー 5"/>
          <p:cNvSpPr>
            <a:spLocks noGrp="1"/>
          </p:cNvSpPr>
          <p:nvPr>
            <p:ph type="body" sz="quarter" idx="16"/>
          </p:nvPr>
        </p:nvSpPr>
        <p:spPr/>
        <p:txBody>
          <a:bodyPr/>
          <a:lstStyle/>
          <a:p>
            <a:r>
              <a:rPr kumimoji="1" lang="en-US" altLang="ja-JP" dirty="0" smtClean="0"/>
              <a:t>ANY QUESTIONS?</a:t>
            </a:r>
            <a:endParaRPr kumimoji="1" lang="ja-JP" altLang="en-US" dirty="0"/>
          </a:p>
        </p:txBody>
      </p:sp>
    </p:spTree>
    <p:extLst>
      <p:ext uri="{BB962C8B-B14F-4D97-AF65-F5344CB8AC3E}">
        <p14:creationId xmlns:p14="http://schemas.microsoft.com/office/powerpoint/2010/main" val="3852853418"/>
      </p:ext>
    </p:extLst>
  </p:cSld>
  <p:clrMapOvr>
    <a:masterClrMapping/>
  </p:clrMapOvr>
  <p:transition spd="slow" advTm="1572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ID" altLang="ja-JP" dirty="0" smtClean="0"/>
              <a:t>KEPEMIMPINAN</a:t>
            </a:r>
            <a:endParaRPr kumimoji="1" lang="ja-JP" altLang="en-US" dirty="0"/>
          </a:p>
        </p:txBody>
      </p:sp>
      <p:sp>
        <p:nvSpPr>
          <p:cNvPr id="8" name="テキスト プレースホルダー 7"/>
          <p:cNvSpPr>
            <a:spLocks noGrp="1"/>
          </p:cNvSpPr>
          <p:nvPr>
            <p:ph type="body" sz="quarter" idx="16"/>
          </p:nvPr>
        </p:nvSpPr>
        <p:spPr>
          <a:xfrm>
            <a:off x="3157541" y="7568135"/>
            <a:ext cx="12646405" cy="1760830"/>
          </a:xfrm>
        </p:spPr>
        <p:txBody>
          <a:bodyPr/>
          <a:lstStyle/>
          <a:p>
            <a:r>
              <a:rPr kumimoji="1" lang="en-ID" altLang="ja-JP" sz="3600" dirty="0" err="1" smtClean="0"/>
              <a:t>Kempimpinan</a:t>
            </a:r>
            <a:r>
              <a:rPr kumimoji="1" lang="en-ID" altLang="ja-JP" sz="3600" dirty="0" smtClean="0"/>
              <a:t> </a:t>
            </a:r>
            <a:r>
              <a:rPr kumimoji="1" lang="en-ID" altLang="ja-JP" sz="3600" dirty="0" err="1" smtClean="0"/>
              <a:t>adalah</a:t>
            </a:r>
            <a:r>
              <a:rPr kumimoji="1" lang="en-ID" altLang="ja-JP" sz="3600" dirty="0" smtClean="0"/>
              <a:t> </a:t>
            </a:r>
            <a:r>
              <a:rPr kumimoji="1" lang="en-ID" altLang="ja-JP" sz="3600" dirty="0" err="1" smtClean="0"/>
              <a:t>suatu</a:t>
            </a:r>
            <a:r>
              <a:rPr kumimoji="1" lang="en-ID" altLang="ja-JP" sz="3600" dirty="0" smtClean="0"/>
              <a:t> </a:t>
            </a:r>
            <a:r>
              <a:rPr kumimoji="1" lang="en-ID" altLang="ja-JP" sz="3600" dirty="0" err="1" smtClean="0"/>
              <a:t>kemampuan</a:t>
            </a:r>
            <a:r>
              <a:rPr kumimoji="1" lang="en-ID" altLang="ja-JP" sz="3600" dirty="0" smtClean="0"/>
              <a:t> </a:t>
            </a:r>
            <a:r>
              <a:rPr kumimoji="1" lang="en-ID" altLang="ja-JP" sz="3600" dirty="0" err="1" smtClean="0"/>
              <a:t>untuk</a:t>
            </a:r>
            <a:r>
              <a:rPr kumimoji="1" lang="en-ID" altLang="ja-JP" sz="3600" dirty="0" smtClean="0"/>
              <a:t> </a:t>
            </a:r>
            <a:r>
              <a:rPr kumimoji="1" lang="en-ID" altLang="ja-JP" sz="3600" dirty="0" err="1" smtClean="0"/>
              <a:t>memengaruhi</a:t>
            </a:r>
            <a:r>
              <a:rPr kumimoji="1" lang="en-ID" altLang="ja-JP" sz="3600" dirty="0" smtClean="0"/>
              <a:t> orang lain </a:t>
            </a:r>
            <a:r>
              <a:rPr kumimoji="1" lang="en-ID" altLang="ja-JP" sz="3600" dirty="0" err="1" smtClean="0"/>
              <a:t>guna</a:t>
            </a:r>
            <a:r>
              <a:rPr kumimoji="1" lang="en-ID" altLang="ja-JP" sz="3600" dirty="0" smtClean="0"/>
              <a:t> </a:t>
            </a:r>
            <a:r>
              <a:rPr kumimoji="1" lang="en-ID" altLang="ja-JP" sz="3600" dirty="0" err="1" smtClean="0"/>
              <a:t>mencapai</a:t>
            </a:r>
            <a:r>
              <a:rPr kumimoji="1" lang="en-ID" altLang="ja-JP" sz="3600" dirty="0" smtClean="0"/>
              <a:t> </a:t>
            </a:r>
            <a:r>
              <a:rPr kumimoji="1" lang="en-ID" altLang="ja-JP" sz="3600" dirty="0" err="1" smtClean="0"/>
              <a:t>tujuan</a:t>
            </a:r>
            <a:r>
              <a:rPr kumimoji="1" lang="en-ID" altLang="ja-JP" sz="3600" dirty="0" smtClean="0"/>
              <a:t> </a:t>
            </a:r>
            <a:r>
              <a:rPr kumimoji="1" lang="en-ID" altLang="ja-JP" sz="3600" dirty="0" err="1" smtClean="0"/>
              <a:t>organisasi</a:t>
            </a:r>
            <a:endParaRPr kumimoji="1" lang="ja-JP" altLang="en-US" sz="3600" dirty="0"/>
          </a:p>
        </p:txBody>
      </p:sp>
      <p:sp>
        <p:nvSpPr>
          <p:cNvPr id="9" name="テキスト プレースホルダー 8"/>
          <p:cNvSpPr>
            <a:spLocks noGrp="1"/>
          </p:cNvSpPr>
          <p:nvPr>
            <p:ph type="body" sz="quarter" idx="17"/>
          </p:nvPr>
        </p:nvSpPr>
        <p:spPr/>
        <p:txBody>
          <a:bodyPr/>
          <a:lstStyle/>
          <a:p>
            <a:r>
              <a:rPr kumimoji="1" lang="en-ID" altLang="ja-JP" sz="4400" b="1" dirty="0" smtClean="0"/>
              <a:t>HAKIKAT KEPEMIMPINAN</a:t>
            </a:r>
            <a:endParaRPr kumimoji="1" lang="ja-JP" altLang="en-US" sz="4400" b="1" dirty="0"/>
          </a:p>
        </p:txBody>
      </p:sp>
      <p:sp>
        <p:nvSpPr>
          <p:cNvPr id="10" name="フッター プレースホルダー 9"/>
          <p:cNvSpPr>
            <a:spLocks noGrp="1"/>
          </p:cNvSpPr>
          <p:nvPr>
            <p:ph type="ftr" sz="quarter" idx="10"/>
          </p:nvPr>
        </p:nvSpPr>
        <p:spPr/>
        <p:txBody>
          <a:bodyPr/>
          <a:lstStyle/>
          <a:p>
            <a:r>
              <a:rPr lang="en-US" smtClean="0"/>
              <a:t>The Power of PowerPoint | thepopp.com</a:t>
            </a:r>
            <a:endParaRPr lang="en-US" dirty="0"/>
          </a:p>
        </p:txBody>
      </p:sp>
      <p:sp>
        <p:nvSpPr>
          <p:cNvPr id="11" name="スライド番号プレースホルダー 10"/>
          <p:cNvSpPr>
            <a:spLocks noGrp="1"/>
          </p:cNvSpPr>
          <p:nvPr>
            <p:ph type="sldNum" sz="quarter" idx="11"/>
          </p:nvPr>
        </p:nvSpPr>
        <p:spPr/>
        <p:txBody>
          <a:bodyPr/>
          <a:lstStyle/>
          <a:p>
            <a:fld id="{387164BF-D67A-46C0-81D2-5BAF67C00C80}" type="slidenum">
              <a:rPr lang="en-US" smtClean="0"/>
              <a:pPr/>
              <a:t>4</a:t>
            </a:fld>
            <a:endParaRPr lang="en-US" dirty="0"/>
          </a:p>
        </p:txBody>
      </p:sp>
    </p:spTree>
    <p:extLst>
      <p:ext uri="{BB962C8B-B14F-4D97-AF65-F5344CB8AC3E}">
        <p14:creationId xmlns:p14="http://schemas.microsoft.com/office/powerpoint/2010/main" val="3471497266"/>
      </p:ext>
    </p:extLst>
  </p:cSld>
  <p:clrMapOvr>
    <a:masterClrMapping/>
  </p:clrMapOvr>
  <p:transition spd="slow" advTm="4562">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5"/>
          </p:nvPr>
        </p:nvSpPr>
        <p:spPr>
          <a:xfrm>
            <a:off x="-577874" y="688005"/>
            <a:ext cx="10306146" cy="9361042"/>
          </a:xfrm>
        </p:spPr>
        <p:txBody>
          <a:bodyPr/>
          <a:lstStyle/>
          <a:p>
            <a:r>
              <a:rPr kumimoji="1" lang="en-ID" altLang="ja-JP" dirty="0" smtClean="0"/>
              <a:t>KEPEMIMPINAN </a:t>
            </a:r>
          </a:p>
          <a:p>
            <a:r>
              <a:rPr kumimoji="1" lang="en-ID" altLang="ja-JP" dirty="0" smtClean="0">
                <a:solidFill>
                  <a:schemeClr val="tx1"/>
                </a:solidFill>
              </a:rPr>
              <a:t>TINGKAT</a:t>
            </a:r>
            <a:r>
              <a:rPr kumimoji="1" lang="en-ID" altLang="ja-JP" dirty="0" smtClean="0"/>
              <a:t> </a:t>
            </a:r>
          </a:p>
          <a:p>
            <a:r>
              <a:rPr kumimoji="1" lang="en-ID" altLang="ja-JP" dirty="0" smtClean="0"/>
              <a:t>5</a:t>
            </a:r>
            <a:endParaRPr kumimoji="1" lang="ja-JP" altLang="en-US" sz="7200" dirty="0"/>
          </a:p>
        </p:txBody>
      </p:sp>
      <p:sp>
        <p:nvSpPr>
          <p:cNvPr id="9" name="テキスト プレースホルダー 8"/>
          <p:cNvSpPr>
            <a:spLocks noGrp="1"/>
          </p:cNvSpPr>
          <p:nvPr>
            <p:ph type="body" sz="quarter" idx="23"/>
          </p:nvPr>
        </p:nvSpPr>
        <p:spPr/>
        <p:txBody>
          <a:bodyPr/>
          <a:lstStyle/>
          <a:p>
            <a:r>
              <a:rPr kumimoji="1" lang="en-ID" altLang="ja-JP" sz="3200" dirty="0" err="1" smtClean="0"/>
              <a:t>Konsep</a:t>
            </a:r>
            <a:r>
              <a:rPr kumimoji="1" lang="en-ID" altLang="ja-JP" sz="3200" dirty="0" smtClean="0"/>
              <a:t> </a:t>
            </a:r>
            <a:r>
              <a:rPr kumimoji="1" lang="en-ID" altLang="ja-JP" sz="3200" dirty="0" err="1" smtClean="0"/>
              <a:t>kepemimpinan</a:t>
            </a:r>
            <a:r>
              <a:rPr kumimoji="1" lang="en-ID" altLang="ja-JP" sz="3200" dirty="0" smtClean="0"/>
              <a:t> </a:t>
            </a:r>
            <a:r>
              <a:rPr kumimoji="1" lang="en-ID" altLang="ja-JP" sz="3200" dirty="0" err="1" smtClean="0"/>
              <a:t>selalu</a:t>
            </a:r>
            <a:r>
              <a:rPr kumimoji="1" lang="en-ID" altLang="ja-JP" sz="3200" dirty="0" smtClean="0"/>
              <a:t> </a:t>
            </a:r>
            <a:r>
              <a:rPr kumimoji="1" lang="en-ID" altLang="ja-JP" sz="3200" dirty="0" err="1" smtClean="0"/>
              <a:t>berkembang</a:t>
            </a:r>
            <a:r>
              <a:rPr kumimoji="1" lang="en-ID" altLang="ja-JP" sz="3200" dirty="0" smtClean="0"/>
              <a:t> </a:t>
            </a:r>
            <a:r>
              <a:rPr kumimoji="1" lang="en-ID" altLang="ja-JP" sz="3200" dirty="0" err="1" smtClean="0"/>
              <a:t>dan</a:t>
            </a:r>
            <a:r>
              <a:rPr kumimoji="1" lang="en-ID" altLang="ja-JP" sz="3200" dirty="0" smtClean="0"/>
              <a:t> </a:t>
            </a:r>
            <a:r>
              <a:rPr kumimoji="1" lang="en-ID" altLang="ja-JP" sz="3200" dirty="0" err="1" smtClean="0"/>
              <a:t>berubah</a:t>
            </a:r>
            <a:r>
              <a:rPr kumimoji="1" lang="en-ID" altLang="ja-JP" sz="3200" dirty="0" smtClean="0"/>
              <a:t> </a:t>
            </a:r>
            <a:r>
              <a:rPr kumimoji="1" lang="en-ID" altLang="ja-JP" sz="3200" dirty="0" err="1" smtClean="0"/>
              <a:t>seiring</a:t>
            </a:r>
            <a:r>
              <a:rPr kumimoji="1" lang="en-ID" altLang="ja-JP" sz="3200" dirty="0" smtClean="0"/>
              <a:t> </a:t>
            </a:r>
            <a:r>
              <a:rPr kumimoji="1" lang="en-ID" altLang="ja-JP" sz="3200" dirty="0" err="1" smtClean="0"/>
              <a:t>waktu</a:t>
            </a:r>
            <a:r>
              <a:rPr kumimoji="1" lang="en-ID" altLang="ja-JP" sz="3200" dirty="0" smtClean="0"/>
              <a:t>. </a:t>
            </a:r>
            <a:r>
              <a:rPr kumimoji="1" lang="en-ID" altLang="ja-JP" sz="3200" dirty="0" err="1" smtClean="0"/>
              <a:t>Pemikiran</a:t>
            </a:r>
            <a:r>
              <a:rPr kumimoji="1" lang="en-ID" altLang="ja-JP" sz="3200" dirty="0" smtClean="0"/>
              <a:t> yang </a:t>
            </a:r>
            <a:r>
              <a:rPr kumimoji="1" lang="en-ID" altLang="ja-JP" sz="3200" dirty="0" err="1" smtClean="0"/>
              <a:t>menarik</a:t>
            </a:r>
            <a:r>
              <a:rPr kumimoji="1" lang="en-ID" altLang="ja-JP" sz="3200" dirty="0" smtClean="0"/>
              <a:t> di era </a:t>
            </a:r>
            <a:r>
              <a:rPr kumimoji="1" lang="en-ID" altLang="ja-JP" sz="3200" dirty="0" err="1" smtClean="0"/>
              <a:t>penuh</a:t>
            </a:r>
            <a:r>
              <a:rPr kumimoji="1" lang="en-ID" altLang="ja-JP" sz="3200" dirty="0" smtClean="0"/>
              <a:t> </a:t>
            </a:r>
            <a:r>
              <a:rPr kumimoji="1" lang="en-ID" altLang="ja-JP" sz="3200" dirty="0" err="1" smtClean="0"/>
              <a:t>pergolakan</a:t>
            </a:r>
            <a:r>
              <a:rPr kumimoji="1" lang="en-ID" altLang="ja-JP" sz="3200" dirty="0" smtClean="0"/>
              <a:t> </a:t>
            </a:r>
            <a:r>
              <a:rPr kumimoji="1" lang="en-ID" altLang="ja-JP" sz="3200" dirty="0" err="1" smtClean="0"/>
              <a:t>sekarang</a:t>
            </a:r>
            <a:r>
              <a:rPr kumimoji="1" lang="en-ID" altLang="ja-JP" sz="3200" dirty="0" smtClean="0"/>
              <a:t> </a:t>
            </a:r>
            <a:r>
              <a:rPr kumimoji="1" lang="en-ID" altLang="ja-JP" sz="3200" dirty="0" err="1" smtClean="0"/>
              <a:t>ini</a:t>
            </a:r>
            <a:r>
              <a:rPr kumimoji="1" lang="en-ID" altLang="ja-JP" sz="3200" dirty="0" smtClean="0"/>
              <a:t> </a:t>
            </a:r>
            <a:r>
              <a:rPr kumimoji="1" lang="en-ID" altLang="ja-JP" sz="3200" dirty="0" err="1" smtClean="0"/>
              <a:t>adalah</a:t>
            </a:r>
            <a:r>
              <a:rPr kumimoji="1" lang="en-ID" altLang="ja-JP" sz="3200" dirty="0" smtClean="0"/>
              <a:t> </a:t>
            </a:r>
            <a:r>
              <a:rPr kumimoji="1" lang="en-ID" altLang="ja-JP" sz="3200" dirty="0" err="1" smtClean="0"/>
              <a:t>pendekatan</a:t>
            </a:r>
            <a:r>
              <a:rPr kumimoji="1" lang="en-ID" altLang="ja-JP" sz="3200" dirty="0" smtClean="0"/>
              <a:t> </a:t>
            </a:r>
            <a:r>
              <a:rPr kumimoji="1" lang="en-ID" altLang="ja-JP" sz="3200" dirty="0" err="1" smtClean="0"/>
              <a:t>kepemimpinan</a:t>
            </a:r>
            <a:r>
              <a:rPr kumimoji="1" lang="en-ID" altLang="ja-JP" sz="3200" dirty="0" smtClean="0"/>
              <a:t> </a:t>
            </a:r>
            <a:r>
              <a:rPr kumimoji="1" lang="en-ID" altLang="ja-JP" sz="3200" i="1" dirty="0" err="1" smtClean="0"/>
              <a:t>postheoric</a:t>
            </a:r>
            <a:endParaRPr kumimoji="1" lang="ja-JP" altLang="en-US" sz="3200" i="1" dirty="0"/>
          </a:p>
        </p:txBody>
      </p:sp>
    </p:spTree>
    <p:extLst>
      <p:ext uri="{BB962C8B-B14F-4D97-AF65-F5344CB8AC3E}">
        <p14:creationId xmlns:p14="http://schemas.microsoft.com/office/powerpoint/2010/main" val="3029716432"/>
      </p:ext>
    </p:extLst>
  </p:cSld>
  <p:clrMapOvr>
    <a:masterClrMapping/>
  </p:clrMapOvr>
  <mc:AlternateContent xmlns:mc="http://schemas.openxmlformats.org/markup-compatibility/2006" xmlns:p14="http://schemas.microsoft.com/office/powerpoint/2010/main">
    <mc:Choice Requires="p14">
      <p:transition spd="slow" p14:dur="800" advTm="4152">
        <p14:flythrough/>
      </p:transition>
    </mc:Choice>
    <mc:Fallback xmlns="">
      <p:transition spd="slow" advTm="4152">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72276" y="417975"/>
            <a:ext cx="16741860" cy="1125125"/>
          </a:xfrm>
        </p:spPr>
        <p:txBody>
          <a:bodyPr/>
          <a:lstStyle/>
          <a:p>
            <a:r>
              <a:rPr kumimoji="1" lang="en-ID" altLang="ja-JP" sz="4400" dirty="0"/>
              <a:t>KEPEMIMPINAN </a:t>
            </a:r>
            <a:br>
              <a:rPr kumimoji="1" lang="en-ID" altLang="ja-JP" sz="4400" dirty="0"/>
            </a:br>
            <a:r>
              <a:rPr kumimoji="1" lang="en-ID" altLang="ja-JP" sz="4400" dirty="0">
                <a:solidFill>
                  <a:schemeClr val="tx1"/>
                </a:solidFill>
              </a:rPr>
              <a:t>TINGKAT</a:t>
            </a:r>
            <a:r>
              <a:rPr kumimoji="1" lang="en-ID" altLang="ja-JP" sz="4400" dirty="0"/>
              <a:t> </a:t>
            </a:r>
            <a:r>
              <a:rPr kumimoji="1" lang="en-ID" altLang="ja-JP" sz="4400" dirty="0" smtClean="0"/>
              <a:t>5</a:t>
            </a:r>
            <a:r>
              <a:rPr kumimoji="1" lang="ja-JP" altLang="en-US" sz="4400" dirty="0"/>
              <a:t/>
            </a:r>
            <a:br>
              <a:rPr kumimoji="1" lang="ja-JP" altLang="en-US" sz="4400" dirty="0"/>
            </a:br>
            <a:endParaRPr kumimoji="1" lang="ja-JP" altLang="en-US" dirty="0"/>
          </a:p>
        </p:txBody>
      </p:sp>
      <p:sp>
        <p:nvSpPr>
          <p:cNvPr id="3" name="フッター プレースホルダー 2"/>
          <p:cNvSpPr>
            <a:spLocks noGrp="1"/>
          </p:cNvSpPr>
          <p:nvPr>
            <p:ph type="ftr" sz="quarter" idx="10"/>
          </p:nvPr>
        </p:nvSpPr>
        <p:spPr/>
        <p:txBody>
          <a:bodyPr/>
          <a:lstStyle/>
          <a:p>
            <a:r>
              <a:rPr lang="en-US" dirty="0"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6</a:t>
            </a:fld>
            <a:endParaRPr lang="en-US" dirty="0"/>
          </a:p>
        </p:txBody>
      </p:sp>
      <p:sp>
        <p:nvSpPr>
          <p:cNvPr id="15" name="テキスト プレースホルダー 14"/>
          <p:cNvSpPr>
            <a:spLocks noGrp="1"/>
          </p:cNvSpPr>
          <p:nvPr>
            <p:ph type="body" sz="quarter" idx="17"/>
          </p:nvPr>
        </p:nvSpPr>
        <p:spPr>
          <a:xfrm>
            <a:off x="873864" y="6934336"/>
            <a:ext cx="4709859" cy="967508"/>
          </a:xfrm>
        </p:spPr>
        <p:txBody>
          <a:bodyPr/>
          <a:lstStyle/>
          <a:p>
            <a:r>
              <a:rPr kumimoji="1" lang="en-ID" altLang="ja-JP" dirty="0" smtClean="0"/>
              <a:t>EKSEKUTIF TINGKAT 5</a:t>
            </a:r>
            <a:endParaRPr kumimoji="1" lang="ja-JP" altLang="en-US" dirty="0"/>
          </a:p>
        </p:txBody>
      </p:sp>
      <p:sp>
        <p:nvSpPr>
          <p:cNvPr id="16" name="テキスト プレースホルダー 15"/>
          <p:cNvSpPr>
            <a:spLocks noGrp="1"/>
          </p:cNvSpPr>
          <p:nvPr>
            <p:ph type="body" sz="quarter" idx="18"/>
          </p:nvPr>
        </p:nvSpPr>
        <p:spPr/>
        <p:txBody>
          <a:bodyPr/>
          <a:lstStyle/>
          <a:p>
            <a:r>
              <a:rPr kumimoji="1" lang="en-ID" altLang="ja-JP" sz="2400" dirty="0" err="1" smtClean="0"/>
              <a:t>Mempercepat</a:t>
            </a:r>
            <a:r>
              <a:rPr kumimoji="1" lang="en-ID" altLang="ja-JP" sz="2400" dirty="0" smtClean="0"/>
              <a:t> </a:t>
            </a:r>
            <a:r>
              <a:rPr kumimoji="1" lang="en-ID" altLang="ja-JP" sz="2400" dirty="0" err="1" smtClean="0"/>
              <a:t>komitmen</a:t>
            </a:r>
            <a:r>
              <a:rPr kumimoji="1" lang="en-ID" altLang="ja-JP" sz="2400" dirty="0" smtClean="0"/>
              <a:t> </a:t>
            </a:r>
            <a:r>
              <a:rPr kumimoji="1" lang="en-ID" altLang="ja-JP" sz="2400" dirty="0" err="1" smtClean="0"/>
              <a:t>dan</a:t>
            </a:r>
            <a:r>
              <a:rPr kumimoji="1" lang="en-ID" altLang="ja-JP" sz="2400" dirty="0" smtClean="0"/>
              <a:t> </a:t>
            </a:r>
            <a:r>
              <a:rPr kumimoji="1" lang="en-ID" altLang="ja-JP" sz="2400" dirty="0" err="1" smtClean="0"/>
              <a:t>pencapaian</a:t>
            </a:r>
            <a:r>
              <a:rPr kumimoji="1" lang="en-ID" altLang="ja-JP" sz="2400" dirty="0" smtClean="0"/>
              <a:t> </a:t>
            </a:r>
            <a:r>
              <a:rPr kumimoji="1" lang="en-ID" altLang="ja-JP" sz="2400" dirty="0" err="1" smtClean="0"/>
              <a:t>visi</a:t>
            </a:r>
            <a:r>
              <a:rPr kumimoji="1" lang="en-ID" altLang="ja-JP" sz="2400" dirty="0" smtClean="0"/>
              <a:t> yang </a:t>
            </a:r>
            <a:r>
              <a:rPr kumimoji="1" lang="en-ID" altLang="ja-JP" sz="2400" dirty="0" err="1" smtClean="0"/>
              <a:t>jelas</a:t>
            </a:r>
            <a:r>
              <a:rPr kumimoji="1" lang="en-ID" altLang="ja-JP" sz="2400" dirty="0" smtClean="0"/>
              <a:t> </a:t>
            </a:r>
            <a:r>
              <a:rPr kumimoji="1" lang="en-ID" altLang="ja-JP" sz="2400" dirty="0" err="1" smtClean="0"/>
              <a:t>dan</a:t>
            </a:r>
            <a:r>
              <a:rPr kumimoji="1" lang="en-ID" altLang="ja-JP" sz="2400" dirty="0" smtClean="0"/>
              <a:t> </a:t>
            </a:r>
            <a:r>
              <a:rPr kumimoji="1" lang="en-ID" altLang="ja-JP" sz="2400" dirty="0" err="1" smtClean="0"/>
              <a:t>menarik</a:t>
            </a:r>
            <a:endParaRPr kumimoji="1" lang="ja-JP" altLang="en-US" sz="2400" dirty="0"/>
          </a:p>
        </p:txBody>
      </p:sp>
      <p:sp>
        <p:nvSpPr>
          <p:cNvPr id="17" name="テキスト プレースホルダー 16"/>
          <p:cNvSpPr>
            <a:spLocks noGrp="1"/>
          </p:cNvSpPr>
          <p:nvPr>
            <p:ph type="body" sz="quarter" idx="19"/>
          </p:nvPr>
        </p:nvSpPr>
        <p:spPr/>
        <p:txBody>
          <a:bodyPr/>
          <a:lstStyle/>
          <a:p>
            <a:r>
              <a:rPr kumimoji="1" lang="en-ID" altLang="ja-JP" dirty="0" smtClean="0"/>
              <a:t>PEMIMPIN EFEKTIF </a:t>
            </a:r>
            <a:endParaRPr kumimoji="1" lang="ja-JP" altLang="en-US" dirty="0"/>
          </a:p>
        </p:txBody>
      </p:sp>
      <p:sp>
        <p:nvSpPr>
          <p:cNvPr id="18" name="テキスト プレースホルダー 17"/>
          <p:cNvSpPr>
            <a:spLocks noGrp="1"/>
          </p:cNvSpPr>
          <p:nvPr>
            <p:ph type="body" sz="quarter" idx="20"/>
          </p:nvPr>
        </p:nvSpPr>
        <p:spPr/>
        <p:txBody>
          <a:bodyPr/>
          <a:lstStyle/>
          <a:p>
            <a:r>
              <a:rPr kumimoji="1" lang="en-ID" altLang="ja-JP" sz="2400" dirty="0" err="1" smtClean="0"/>
              <a:t>Kemampuan</a:t>
            </a:r>
            <a:r>
              <a:rPr kumimoji="1" lang="en-ID" altLang="ja-JP" sz="2400" dirty="0" smtClean="0"/>
              <a:t> </a:t>
            </a:r>
            <a:r>
              <a:rPr kumimoji="1" lang="en-ID" altLang="ja-JP" sz="2400" dirty="0" err="1" smtClean="0"/>
              <a:t>individu</a:t>
            </a:r>
            <a:r>
              <a:rPr kumimoji="1" lang="en-ID" altLang="ja-JP" sz="2400" dirty="0" smtClean="0"/>
              <a:t> </a:t>
            </a:r>
            <a:r>
              <a:rPr kumimoji="1" lang="en-ID" altLang="ja-JP" sz="2400" dirty="0" err="1" smtClean="0"/>
              <a:t>untuk</a:t>
            </a:r>
            <a:r>
              <a:rPr kumimoji="1" lang="en-ID" altLang="ja-JP" sz="2400" dirty="0" smtClean="0"/>
              <a:t> </a:t>
            </a:r>
            <a:r>
              <a:rPr kumimoji="1" lang="en-ID" altLang="ja-JP" sz="2400" dirty="0" err="1" smtClean="0"/>
              <a:t>mencapai</a:t>
            </a:r>
            <a:r>
              <a:rPr kumimoji="1" lang="en-ID" altLang="ja-JP" sz="2400" dirty="0" smtClean="0"/>
              <a:t> </a:t>
            </a:r>
            <a:r>
              <a:rPr kumimoji="1" lang="en-ID" altLang="ja-JP" sz="2400" dirty="0" err="1" smtClean="0"/>
              <a:t>tujuan</a:t>
            </a:r>
            <a:r>
              <a:rPr kumimoji="1" lang="en-ID" altLang="ja-JP" sz="2400" dirty="0" smtClean="0"/>
              <a:t> </a:t>
            </a:r>
            <a:r>
              <a:rPr kumimoji="1" lang="en-ID" altLang="ja-JP" sz="2400" dirty="0" err="1" smtClean="0"/>
              <a:t>tim</a:t>
            </a:r>
            <a:r>
              <a:rPr kumimoji="1" lang="en-ID" altLang="ja-JP" sz="2400" dirty="0" smtClean="0"/>
              <a:t> </a:t>
            </a:r>
            <a:r>
              <a:rPr kumimoji="1" lang="en-ID" altLang="ja-JP" sz="2400" dirty="0" err="1" smtClean="0"/>
              <a:t>dan</a:t>
            </a:r>
            <a:r>
              <a:rPr kumimoji="1" lang="en-ID" altLang="ja-JP" sz="2400" dirty="0" smtClean="0"/>
              <a:t> </a:t>
            </a:r>
            <a:r>
              <a:rPr kumimoji="1" lang="en-ID" altLang="ja-JP" sz="2400" dirty="0" err="1" smtClean="0"/>
              <a:t>bekerja</a:t>
            </a:r>
            <a:r>
              <a:rPr kumimoji="1" lang="en-ID" altLang="ja-JP" sz="2400" dirty="0" smtClean="0"/>
              <a:t> </a:t>
            </a:r>
            <a:r>
              <a:rPr kumimoji="1" lang="en-ID" altLang="ja-JP" sz="2400" dirty="0" err="1" smtClean="0"/>
              <a:t>dengan</a:t>
            </a:r>
            <a:r>
              <a:rPr kumimoji="1" lang="en-ID" altLang="ja-JP" sz="2400" dirty="0" smtClean="0"/>
              <a:t> orang lain </a:t>
            </a:r>
            <a:r>
              <a:rPr kumimoji="1" lang="en-ID" altLang="ja-JP" sz="2400" dirty="0" err="1" smtClean="0"/>
              <a:t>secara</a:t>
            </a:r>
            <a:r>
              <a:rPr kumimoji="1" lang="en-ID" altLang="ja-JP" sz="2400" dirty="0" smtClean="0"/>
              <a:t> </a:t>
            </a:r>
            <a:r>
              <a:rPr kumimoji="1" lang="en-ID" altLang="ja-JP" sz="2400" dirty="0" err="1" smtClean="0"/>
              <a:t>efektif</a:t>
            </a:r>
            <a:r>
              <a:rPr kumimoji="1" lang="en-ID" altLang="ja-JP" sz="2400" dirty="0" smtClean="0"/>
              <a:t> </a:t>
            </a:r>
            <a:r>
              <a:rPr kumimoji="1" lang="en-ID" altLang="ja-JP" sz="2400" dirty="0" err="1" smtClean="0"/>
              <a:t>dan</a:t>
            </a:r>
            <a:r>
              <a:rPr kumimoji="1" lang="en-ID" altLang="ja-JP" sz="2400" dirty="0" smtClean="0"/>
              <a:t> </a:t>
            </a:r>
            <a:r>
              <a:rPr kumimoji="1" lang="en-ID" altLang="ja-JP" sz="2400" dirty="0" err="1" smtClean="0"/>
              <a:t>berkelompok</a:t>
            </a:r>
            <a:endParaRPr kumimoji="1" lang="ja-JP" altLang="en-US" sz="2400" dirty="0"/>
          </a:p>
        </p:txBody>
      </p:sp>
      <p:sp>
        <p:nvSpPr>
          <p:cNvPr id="19" name="テキスト プレースホルダー 18"/>
          <p:cNvSpPr>
            <a:spLocks noGrp="1"/>
          </p:cNvSpPr>
          <p:nvPr>
            <p:ph type="body" sz="quarter" idx="21"/>
          </p:nvPr>
        </p:nvSpPr>
        <p:spPr/>
        <p:txBody>
          <a:bodyPr/>
          <a:lstStyle/>
          <a:p>
            <a:r>
              <a:rPr kumimoji="1" lang="en-ID" altLang="ja-JP" dirty="0" smtClean="0"/>
              <a:t>ANGGOTA TIM AKTIF </a:t>
            </a:r>
            <a:endParaRPr kumimoji="1" lang="ja-JP" altLang="en-US" dirty="0"/>
          </a:p>
        </p:txBody>
      </p:sp>
      <p:sp>
        <p:nvSpPr>
          <p:cNvPr id="20" name="テキスト プレースホルダー 19"/>
          <p:cNvSpPr>
            <a:spLocks noGrp="1"/>
          </p:cNvSpPr>
          <p:nvPr>
            <p:ph type="body" sz="quarter" idx="22"/>
          </p:nvPr>
        </p:nvSpPr>
        <p:spPr>
          <a:xfrm>
            <a:off x="11667139" y="2506057"/>
            <a:ext cx="5306937" cy="1917363"/>
          </a:xfrm>
        </p:spPr>
        <p:txBody>
          <a:bodyPr/>
          <a:lstStyle/>
          <a:p>
            <a:r>
              <a:rPr kumimoji="1" lang="en-ID" altLang="ja-JP" sz="2800" dirty="0" err="1" smtClean="0"/>
              <a:t>Melalui</a:t>
            </a:r>
            <a:r>
              <a:rPr kumimoji="1" lang="en-ID" altLang="ja-JP" sz="2800" dirty="0" smtClean="0"/>
              <a:t> </a:t>
            </a:r>
            <a:r>
              <a:rPr kumimoji="1" lang="en-ID" altLang="ja-JP" sz="2800" dirty="0" err="1" smtClean="0"/>
              <a:t>bakat</a:t>
            </a:r>
            <a:r>
              <a:rPr kumimoji="1" lang="en-ID" altLang="ja-JP" sz="2800" dirty="0" smtClean="0"/>
              <a:t>, </a:t>
            </a:r>
            <a:r>
              <a:rPr kumimoji="1" lang="en-ID" altLang="ja-JP" sz="2800" dirty="0" err="1" smtClean="0"/>
              <a:t>pengetahuan,keterampilan</a:t>
            </a:r>
            <a:r>
              <a:rPr kumimoji="1" lang="en-ID" altLang="ja-JP" sz="2800" dirty="0" smtClean="0"/>
              <a:t> </a:t>
            </a:r>
            <a:r>
              <a:rPr kumimoji="1" lang="en-ID" altLang="ja-JP" sz="2800" dirty="0" err="1" smtClean="0"/>
              <a:t>dan</a:t>
            </a:r>
            <a:r>
              <a:rPr kumimoji="1" lang="en-ID" altLang="ja-JP" sz="2800" dirty="0" smtClean="0"/>
              <a:t> </a:t>
            </a:r>
            <a:r>
              <a:rPr kumimoji="1" lang="en-ID" altLang="ja-JP" sz="2800" dirty="0" err="1" smtClean="0"/>
              <a:t>kebiasan</a:t>
            </a:r>
            <a:r>
              <a:rPr kumimoji="1" lang="en-ID" altLang="ja-JP" sz="2800" dirty="0" smtClean="0"/>
              <a:t> </a:t>
            </a:r>
            <a:r>
              <a:rPr kumimoji="1" lang="en-ID" altLang="ja-JP" sz="2800" dirty="0" err="1" smtClean="0"/>
              <a:t>kerja</a:t>
            </a:r>
            <a:r>
              <a:rPr kumimoji="1" lang="en-ID" altLang="ja-JP" sz="2800" dirty="0" smtClean="0"/>
              <a:t> yang </a:t>
            </a:r>
            <a:r>
              <a:rPr kumimoji="1" lang="en-ID" altLang="ja-JP" sz="2800" dirty="0" err="1" smtClean="0"/>
              <a:t>baik</a:t>
            </a:r>
            <a:endParaRPr kumimoji="1" lang="ja-JP" altLang="en-US" sz="2800" dirty="0"/>
          </a:p>
        </p:txBody>
      </p:sp>
      <p:sp>
        <p:nvSpPr>
          <p:cNvPr id="21" name="テキスト プレースホルダー 20"/>
          <p:cNvSpPr>
            <a:spLocks noGrp="1"/>
          </p:cNvSpPr>
          <p:nvPr>
            <p:ph type="body" sz="quarter" idx="23"/>
          </p:nvPr>
        </p:nvSpPr>
        <p:spPr/>
        <p:txBody>
          <a:bodyPr/>
          <a:lstStyle/>
          <a:p>
            <a:r>
              <a:rPr kumimoji="1" lang="en-ID" altLang="ja-JP" dirty="0" smtClean="0"/>
              <a:t>BERKEMAMPUAN TINGGI </a:t>
            </a:r>
            <a:endParaRPr kumimoji="1" lang="ja-JP" altLang="en-US" dirty="0"/>
          </a:p>
        </p:txBody>
      </p:sp>
      <p:sp>
        <p:nvSpPr>
          <p:cNvPr id="22" name="テキスト プレースホルダー 21"/>
          <p:cNvSpPr>
            <a:spLocks noGrp="1"/>
          </p:cNvSpPr>
          <p:nvPr>
            <p:ph type="body" sz="quarter" idx="24"/>
          </p:nvPr>
        </p:nvSpPr>
        <p:spPr/>
        <p:txBody>
          <a:bodyPr/>
          <a:lstStyle/>
          <a:p>
            <a:r>
              <a:rPr kumimoji="1" lang="en-ID" altLang="ja-JP" sz="2800" dirty="0" err="1" smtClean="0"/>
              <a:t>Mengorganisasikan</a:t>
            </a:r>
            <a:r>
              <a:rPr kumimoji="1" lang="en-ID" altLang="ja-JP" sz="2800" dirty="0" smtClean="0"/>
              <a:t> </a:t>
            </a:r>
            <a:r>
              <a:rPr kumimoji="1" lang="en-ID" altLang="ja-JP" sz="2800" dirty="0" err="1" smtClean="0"/>
              <a:t>manusia</a:t>
            </a:r>
            <a:r>
              <a:rPr kumimoji="1" lang="en-ID" altLang="ja-JP" sz="2800" dirty="0" smtClean="0"/>
              <a:t> </a:t>
            </a:r>
            <a:r>
              <a:rPr kumimoji="1" lang="en-ID" altLang="ja-JP" sz="2800" dirty="0" err="1" smtClean="0"/>
              <a:t>untuk</a:t>
            </a:r>
            <a:r>
              <a:rPr kumimoji="1" lang="en-ID" altLang="ja-JP" sz="2800" dirty="0" smtClean="0"/>
              <a:t> </a:t>
            </a:r>
            <a:r>
              <a:rPr kumimoji="1" lang="en-ID" altLang="ja-JP" sz="2800" dirty="0" err="1" smtClean="0"/>
              <a:t>mencapai</a:t>
            </a:r>
            <a:r>
              <a:rPr kumimoji="1" lang="en-ID" altLang="ja-JP" sz="2800" dirty="0" smtClean="0"/>
              <a:t> </a:t>
            </a:r>
            <a:r>
              <a:rPr kumimoji="1" lang="en-ID" altLang="ja-JP" sz="2800" dirty="0" err="1" smtClean="0"/>
              <a:t>tujuan</a:t>
            </a:r>
            <a:r>
              <a:rPr kumimoji="1" lang="en-ID" altLang="ja-JP" sz="2800" dirty="0" smtClean="0"/>
              <a:t> </a:t>
            </a:r>
            <a:r>
              <a:rPr kumimoji="1" lang="en-ID" altLang="ja-JP" sz="2800" dirty="0" err="1" smtClean="0"/>
              <a:t>secara</a:t>
            </a:r>
            <a:r>
              <a:rPr kumimoji="1" lang="en-ID" altLang="ja-JP" sz="2800" dirty="0" smtClean="0"/>
              <a:t> </a:t>
            </a:r>
            <a:r>
              <a:rPr kumimoji="1" lang="en-ID" altLang="ja-JP" sz="2800" dirty="0" err="1" smtClean="0"/>
              <a:t>efektif</a:t>
            </a:r>
            <a:r>
              <a:rPr kumimoji="1" lang="en-ID" altLang="ja-JP" sz="2800" dirty="0" smtClean="0"/>
              <a:t> </a:t>
            </a:r>
            <a:r>
              <a:rPr kumimoji="1" lang="en-ID" altLang="ja-JP" sz="2800" dirty="0" err="1" smtClean="0"/>
              <a:t>dan</a:t>
            </a:r>
            <a:r>
              <a:rPr kumimoji="1" lang="en-ID" altLang="ja-JP" sz="2800" dirty="0" smtClean="0"/>
              <a:t> </a:t>
            </a:r>
            <a:r>
              <a:rPr kumimoji="1" lang="en-ID" altLang="ja-JP" sz="2800" dirty="0" err="1" smtClean="0"/>
              <a:t>efiien</a:t>
            </a:r>
            <a:endParaRPr kumimoji="1" lang="ja-JP" altLang="en-US" sz="2800" dirty="0"/>
          </a:p>
        </p:txBody>
      </p:sp>
      <p:sp>
        <p:nvSpPr>
          <p:cNvPr id="23" name="テキスト プレースホルダー 22"/>
          <p:cNvSpPr>
            <a:spLocks noGrp="1"/>
          </p:cNvSpPr>
          <p:nvPr>
            <p:ph type="body" sz="quarter" idx="25"/>
          </p:nvPr>
        </p:nvSpPr>
        <p:spPr/>
        <p:txBody>
          <a:bodyPr/>
          <a:lstStyle/>
          <a:p>
            <a:r>
              <a:rPr kumimoji="1" lang="en-ID" altLang="ja-JP" dirty="0" smtClean="0"/>
              <a:t>MANAJER </a:t>
            </a:r>
            <a:endParaRPr kumimoji="1" lang="ja-JP" altLang="en-US" dirty="0"/>
          </a:p>
        </p:txBody>
      </p:sp>
      <p:sp>
        <p:nvSpPr>
          <p:cNvPr id="2" name="Text Placeholder 1"/>
          <p:cNvSpPr>
            <a:spLocks noGrp="1"/>
          </p:cNvSpPr>
          <p:nvPr>
            <p:ph type="body" sz="quarter" idx="16"/>
          </p:nvPr>
        </p:nvSpPr>
        <p:spPr>
          <a:xfrm>
            <a:off x="907291" y="7777592"/>
            <a:ext cx="5204914" cy="2509408"/>
          </a:xfrm>
        </p:spPr>
        <p:txBody>
          <a:bodyPr/>
          <a:lstStyle/>
          <a:p>
            <a:r>
              <a:rPr lang="en-ID" sz="2400" dirty="0" err="1" smtClean="0"/>
              <a:t>Membangun</a:t>
            </a:r>
            <a:r>
              <a:rPr lang="en-ID" sz="2400" dirty="0" smtClean="0"/>
              <a:t> </a:t>
            </a:r>
            <a:r>
              <a:rPr lang="en-ID" sz="2400" dirty="0" err="1" smtClean="0"/>
              <a:t>kejayan</a:t>
            </a:r>
            <a:r>
              <a:rPr lang="en-ID" sz="2400" dirty="0" smtClean="0"/>
              <a:t>  </a:t>
            </a:r>
            <a:r>
              <a:rPr lang="en-ID" sz="2400" dirty="0" err="1" smtClean="0"/>
              <a:t>lewat</a:t>
            </a:r>
            <a:r>
              <a:rPr lang="en-ID" sz="2400" dirty="0" smtClean="0"/>
              <a:t> </a:t>
            </a:r>
            <a:r>
              <a:rPr lang="en-ID" sz="2400" dirty="0" err="1" smtClean="0"/>
              <a:t>gabungan</a:t>
            </a:r>
            <a:r>
              <a:rPr lang="en-ID" sz="2400" dirty="0" smtClean="0"/>
              <a:t> </a:t>
            </a:r>
            <a:r>
              <a:rPr lang="en-ID" sz="2400" dirty="0" err="1" smtClean="0"/>
              <a:t>paradoks</a:t>
            </a:r>
            <a:r>
              <a:rPr lang="en-ID" sz="2400" dirty="0" smtClean="0"/>
              <a:t> </a:t>
            </a:r>
            <a:r>
              <a:rPr lang="en-ID" sz="2400" dirty="0" err="1" smtClean="0"/>
              <a:t>krendahan</a:t>
            </a:r>
            <a:r>
              <a:rPr lang="en-ID" sz="2400" dirty="0" smtClean="0"/>
              <a:t> </a:t>
            </a:r>
            <a:r>
              <a:rPr lang="en-ID" sz="2400" dirty="0" err="1" smtClean="0"/>
              <a:t>hati</a:t>
            </a:r>
            <a:r>
              <a:rPr lang="en-ID" sz="2400" dirty="0" smtClean="0"/>
              <a:t> </a:t>
            </a:r>
            <a:r>
              <a:rPr lang="en-ID" sz="2400" dirty="0" err="1" smtClean="0"/>
              <a:t>dan</a:t>
            </a:r>
            <a:r>
              <a:rPr lang="en-ID" sz="2400" dirty="0" smtClean="0"/>
              <a:t> </a:t>
            </a:r>
            <a:r>
              <a:rPr lang="en-ID" sz="2400" dirty="0" err="1" smtClean="0"/>
              <a:t>profesional</a:t>
            </a:r>
            <a:endParaRPr lang="en-US" sz="2400" dirty="0"/>
          </a:p>
        </p:txBody>
      </p:sp>
    </p:spTree>
    <p:extLst>
      <p:ext uri="{BB962C8B-B14F-4D97-AF65-F5344CB8AC3E}">
        <p14:creationId xmlns:p14="http://schemas.microsoft.com/office/powerpoint/2010/main" val="1743968900"/>
      </p:ext>
    </p:extLst>
  </p:cSld>
  <p:clrMapOvr>
    <a:masterClrMapping/>
  </p:clrMapOvr>
  <p:transition spd="slow" advTm="8419">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5"/>
          </p:nvPr>
        </p:nvSpPr>
        <p:spPr>
          <a:xfrm>
            <a:off x="8288111" y="1700618"/>
            <a:ext cx="9226025" cy="3240360"/>
          </a:xfrm>
        </p:spPr>
        <p:txBody>
          <a:bodyPr/>
          <a:lstStyle/>
          <a:p>
            <a:r>
              <a:rPr kumimoji="1" lang="en-ID" altLang="ja-JP" dirty="0" smtClean="0"/>
              <a:t>KEPEMIMPINAN INTERAKTIF...</a:t>
            </a:r>
            <a:endParaRPr kumimoji="1" lang="ja-JP" altLang="en-US" dirty="0"/>
          </a:p>
        </p:txBody>
      </p:sp>
      <p:sp>
        <p:nvSpPr>
          <p:cNvPr id="3" name="テキスト プレースホルダー 2"/>
          <p:cNvSpPr>
            <a:spLocks noGrp="1"/>
          </p:cNvSpPr>
          <p:nvPr>
            <p:ph type="body" sz="quarter" idx="23"/>
          </p:nvPr>
        </p:nvSpPr>
        <p:spPr>
          <a:xfrm>
            <a:off x="8288111" y="4985982"/>
            <a:ext cx="9226025" cy="3307868"/>
          </a:xfrm>
        </p:spPr>
        <p:txBody>
          <a:bodyPr/>
          <a:lstStyle/>
          <a:p>
            <a:r>
              <a:rPr kumimoji="1" lang="en-ID" altLang="ja-JP" sz="4400" dirty="0" err="1" smtClean="0">
                <a:solidFill>
                  <a:schemeClr val="accent2"/>
                </a:solidFill>
              </a:rPr>
              <a:t>Adalah</a:t>
            </a:r>
            <a:r>
              <a:rPr kumimoji="1" lang="en-ID" altLang="ja-JP" sz="4400" dirty="0" smtClean="0">
                <a:solidFill>
                  <a:schemeClr val="accent2"/>
                </a:solidFill>
              </a:rPr>
              <a:t>  </a:t>
            </a:r>
            <a:r>
              <a:rPr kumimoji="1" lang="en-ID" altLang="ja-JP" sz="4400" dirty="0" err="1" smtClean="0">
                <a:solidFill>
                  <a:schemeClr val="accent2"/>
                </a:solidFill>
              </a:rPr>
              <a:t>gaya</a:t>
            </a:r>
            <a:r>
              <a:rPr kumimoji="1" lang="en-ID" altLang="ja-JP" sz="4400" dirty="0" smtClean="0">
                <a:solidFill>
                  <a:schemeClr val="accent2"/>
                </a:solidFill>
              </a:rPr>
              <a:t> </a:t>
            </a:r>
            <a:r>
              <a:rPr kumimoji="1" lang="en-ID" altLang="ja-JP" sz="4400" dirty="0" err="1" smtClean="0">
                <a:solidFill>
                  <a:schemeClr val="accent2"/>
                </a:solidFill>
              </a:rPr>
              <a:t>kepemimpinan</a:t>
            </a:r>
            <a:r>
              <a:rPr kumimoji="1" lang="en-ID" altLang="ja-JP" sz="4400" dirty="0" smtClean="0">
                <a:solidFill>
                  <a:schemeClr val="accent2"/>
                </a:solidFill>
              </a:rPr>
              <a:t> yang </a:t>
            </a:r>
            <a:r>
              <a:rPr kumimoji="1" lang="en-ID" altLang="ja-JP" sz="4400" dirty="0" err="1" smtClean="0">
                <a:solidFill>
                  <a:schemeClr val="accent2"/>
                </a:solidFill>
              </a:rPr>
              <a:t>bercirikan</a:t>
            </a:r>
            <a:r>
              <a:rPr kumimoji="1" lang="en-ID" altLang="ja-JP" sz="4400" dirty="0" smtClean="0">
                <a:solidFill>
                  <a:schemeClr val="accent2"/>
                </a:solidFill>
              </a:rPr>
              <a:t> </a:t>
            </a:r>
            <a:r>
              <a:rPr kumimoji="1" lang="en-ID" altLang="ja-JP" sz="4400" dirty="0" err="1" smtClean="0">
                <a:solidFill>
                  <a:schemeClr val="accent2"/>
                </a:solidFill>
              </a:rPr>
              <a:t>nilai-nilai</a:t>
            </a:r>
            <a:r>
              <a:rPr kumimoji="1" lang="en-ID" altLang="ja-JP" sz="4400" dirty="0" smtClean="0">
                <a:solidFill>
                  <a:schemeClr val="accent2"/>
                </a:solidFill>
              </a:rPr>
              <a:t> </a:t>
            </a:r>
            <a:r>
              <a:rPr kumimoji="1" lang="en-ID" altLang="ja-JP" sz="4400" dirty="0" err="1" smtClean="0">
                <a:solidFill>
                  <a:schemeClr val="accent2"/>
                </a:solidFill>
              </a:rPr>
              <a:t>bersikap</a:t>
            </a:r>
            <a:r>
              <a:rPr kumimoji="1" lang="en-ID" altLang="ja-JP" sz="4400" dirty="0" smtClean="0">
                <a:solidFill>
                  <a:schemeClr val="accent2"/>
                </a:solidFill>
              </a:rPr>
              <a:t> </a:t>
            </a:r>
            <a:r>
              <a:rPr kumimoji="1" lang="en-ID" altLang="ja-JP" sz="4400" dirty="0" err="1" smtClean="0">
                <a:solidFill>
                  <a:schemeClr val="accent2"/>
                </a:solidFill>
              </a:rPr>
              <a:t>rendah</a:t>
            </a:r>
            <a:r>
              <a:rPr kumimoji="1" lang="en-ID" altLang="ja-JP" sz="4400" dirty="0" smtClean="0">
                <a:solidFill>
                  <a:schemeClr val="accent2"/>
                </a:solidFill>
              </a:rPr>
              <a:t> </a:t>
            </a:r>
            <a:r>
              <a:rPr kumimoji="1" lang="en-ID" altLang="ja-JP" sz="4400" dirty="0" err="1" smtClean="0">
                <a:solidFill>
                  <a:schemeClr val="accent2"/>
                </a:solidFill>
              </a:rPr>
              <a:t>hati</a:t>
            </a:r>
            <a:r>
              <a:rPr kumimoji="1" lang="en-ID" altLang="ja-JP" sz="4400" dirty="0" smtClean="0">
                <a:solidFill>
                  <a:schemeClr val="accent2"/>
                </a:solidFill>
              </a:rPr>
              <a:t>, </a:t>
            </a:r>
            <a:r>
              <a:rPr kumimoji="1" lang="en-ID" altLang="ja-JP" sz="4400" dirty="0" err="1" smtClean="0">
                <a:solidFill>
                  <a:schemeClr val="accent2"/>
                </a:solidFill>
              </a:rPr>
              <a:t>merangkul</a:t>
            </a:r>
            <a:r>
              <a:rPr kumimoji="1" lang="en-ID" altLang="ja-JP" sz="4400" dirty="0" smtClean="0">
                <a:solidFill>
                  <a:schemeClr val="accent2"/>
                </a:solidFill>
              </a:rPr>
              <a:t> </a:t>
            </a:r>
            <a:r>
              <a:rPr kumimoji="1" lang="en-ID" altLang="ja-JP" sz="4400" dirty="0" err="1" smtClean="0">
                <a:solidFill>
                  <a:schemeClr val="accent2"/>
                </a:solidFill>
              </a:rPr>
              <a:t>semua</a:t>
            </a:r>
            <a:r>
              <a:rPr kumimoji="1" lang="en-ID" altLang="ja-JP" sz="4400" dirty="0" smtClean="0">
                <a:solidFill>
                  <a:schemeClr val="accent2"/>
                </a:solidFill>
              </a:rPr>
              <a:t> </a:t>
            </a:r>
            <a:r>
              <a:rPr kumimoji="1" lang="en-ID" altLang="ja-JP" sz="4400" dirty="0" err="1" smtClean="0">
                <a:solidFill>
                  <a:schemeClr val="accent2"/>
                </a:solidFill>
              </a:rPr>
              <a:t>dan</a:t>
            </a:r>
            <a:r>
              <a:rPr kumimoji="1" lang="en-ID" altLang="ja-JP" sz="4400" dirty="0" smtClean="0">
                <a:solidFill>
                  <a:schemeClr val="accent2"/>
                </a:solidFill>
              </a:rPr>
              <a:t> </a:t>
            </a:r>
            <a:r>
              <a:rPr kumimoji="1" lang="en-ID" altLang="ja-JP" sz="4400" dirty="0" err="1" smtClean="0">
                <a:solidFill>
                  <a:schemeClr val="accent2"/>
                </a:solidFill>
              </a:rPr>
              <a:t>membina</a:t>
            </a:r>
            <a:r>
              <a:rPr kumimoji="1" lang="en-ID" altLang="ja-JP" sz="4400" dirty="0" smtClean="0">
                <a:solidFill>
                  <a:schemeClr val="accent2"/>
                </a:solidFill>
              </a:rPr>
              <a:t> </a:t>
            </a:r>
            <a:r>
              <a:rPr kumimoji="1" lang="en-ID" altLang="ja-JP" sz="4400" dirty="0" err="1" smtClean="0">
                <a:solidFill>
                  <a:schemeClr val="accent2"/>
                </a:solidFill>
              </a:rPr>
              <a:t>hubungan</a:t>
            </a:r>
            <a:r>
              <a:rPr kumimoji="1" lang="en-ID" altLang="ja-JP" sz="4400" dirty="0" smtClean="0">
                <a:solidFill>
                  <a:schemeClr val="accent2"/>
                </a:solidFill>
              </a:rPr>
              <a:t> </a:t>
            </a:r>
            <a:r>
              <a:rPr kumimoji="1" lang="en-ID" altLang="ja-JP" sz="4400" dirty="0" err="1" smtClean="0">
                <a:solidFill>
                  <a:schemeClr val="accent2"/>
                </a:solidFill>
              </a:rPr>
              <a:t>dan</a:t>
            </a:r>
            <a:r>
              <a:rPr kumimoji="1" lang="en-ID" altLang="ja-JP" sz="4400" dirty="0" smtClean="0">
                <a:solidFill>
                  <a:schemeClr val="accent2"/>
                </a:solidFill>
              </a:rPr>
              <a:t> </a:t>
            </a:r>
            <a:r>
              <a:rPr kumimoji="1" lang="en-ID" altLang="ja-JP" sz="4400" dirty="0" err="1" smtClean="0">
                <a:solidFill>
                  <a:schemeClr val="accent2"/>
                </a:solidFill>
              </a:rPr>
              <a:t>peduli</a:t>
            </a:r>
            <a:endParaRPr kumimoji="1" lang="ja-JP" altLang="en-US" sz="4400" dirty="0">
              <a:solidFill>
                <a:schemeClr val="accent2"/>
              </a:solidFill>
            </a:endParaRPr>
          </a:p>
        </p:txBody>
      </p:sp>
    </p:spTree>
    <p:extLst>
      <p:ext uri="{BB962C8B-B14F-4D97-AF65-F5344CB8AC3E}">
        <p14:creationId xmlns:p14="http://schemas.microsoft.com/office/powerpoint/2010/main" val="647094169"/>
      </p:ext>
    </p:extLst>
  </p:cSld>
  <p:clrMapOvr>
    <a:masterClrMapping/>
  </p:clrMapOvr>
  <mc:AlternateContent xmlns:mc="http://schemas.openxmlformats.org/markup-compatibility/2006" xmlns:p14="http://schemas.microsoft.com/office/powerpoint/2010/main">
    <mc:Choice Requires="p14">
      <p:transition spd="slow" p14:dur="800" advTm="4932">
        <p14:flythrough/>
      </p:transition>
    </mc:Choice>
    <mc:Fallback xmlns="">
      <p:transition spd="slow" advTm="49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dirty="0"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8</a:t>
            </a:fld>
            <a:endParaRPr lang="en-US" dirty="0"/>
          </a:p>
        </p:txBody>
      </p:sp>
      <p:sp>
        <p:nvSpPr>
          <p:cNvPr id="8" name="テキスト プレースホルダー 7"/>
          <p:cNvSpPr>
            <a:spLocks noGrp="1"/>
          </p:cNvSpPr>
          <p:nvPr>
            <p:ph type="body" sz="quarter" idx="15"/>
          </p:nvPr>
        </p:nvSpPr>
        <p:spPr/>
        <p:txBody>
          <a:bodyPr/>
          <a:lstStyle/>
          <a:p>
            <a:r>
              <a:rPr lang="id-ID" dirty="0" smtClean="0"/>
              <a:t>KARAKTER KEPEMIMPINAN</a:t>
            </a:r>
            <a:endParaRPr lang="en-US" dirty="0" smtClean="0"/>
          </a:p>
          <a:p>
            <a:endParaRPr kumimoji="1" lang="ja-JP" altLang="en-US" dirty="0"/>
          </a:p>
        </p:txBody>
      </p:sp>
      <p:sp>
        <p:nvSpPr>
          <p:cNvPr id="9" name="テキスト プレースホルダー 8"/>
          <p:cNvSpPr>
            <a:spLocks noGrp="1"/>
          </p:cNvSpPr>
          <p:nvPr>
            <p:ph type="body" sz="quarter" idx="20"/>
          </p:nvPr>
        </p:nvSpPr>
        <p:spPr>
          <a:xfrm>
            <a:off x="637261" y="6673670"/>
            <a:ext cx="8595955" cy="2025225"/>
          </a:xfrm>
        </p:spPr>
        <p:txBody>
          <a:bodyPr/>
          <a:lstStyle/>
          <a:p>
            <a:r>
              <a:rPr lang="id-ID" dirty="0"/>
              <a:t>Berbagai upaya awal untuk memahami kesuksesan kepemimpinan berfokus kepada karakter pemimpin. Karakter atau traits adalah ciri pribadi pemimpin yang menonjol seperti kecerdasan, kejujuran, kepercayaan diri, dan bahkan penampilan</a:t>
            </a:r>
            <a:endParaRPr kumimoji="1" lang="ja-JP" altLang="en-US" dirty="0"/>
          </a:p>
        </p:txBody>
      </p:sp>
    </p:spTree>
    <p:extLst>
      <p:ext uri="{BB962C8B-B14F-4D97-AF65-F5344CB8AC3E}">
        <p14:creationId xmlns:p14="http://schemas.microsoft.com/office/powerpoint/2010/main" val="3694333689"/>
      </p:ext>
    </p:extLst>
  </p:cSld>
  <p:clrMapOvr>
    <a:masterClrMapping/>
  </p:clrMapOvr>
  <p:transition spd="slow" advTm="4809">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dirty="0" smtClean="0"/>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387164BF-D67A-46C0-81D2-5BAF67C00C80}" type="slidenum">
              <a:rPr lang="en-US" smtClean="0"/>
              <a:pPr/>
              <a:t>9</a:t>
            </a:fld>
            <a:endParaRPr lang="en-US" dirty="0"/>
          </a:p>
        </p:txBody>
      </p:sp>
      <p:sp>
        <p:nvSpPr>
          <p:cNvPr id="13" name="テキスト プレースホルダー 12"/>
          <p:cNvSpPr>
            <a:spLocks noGrp="1"/>
          </p:cNvSpPr>
          <p:nvPr>
            <p:ph type="body" sz="quarter" idx="15"/>
          </p:nvPr>
        </p:nvSpPr>
        <p:spPr/>
        <p:txBody>
          <a:bodyPr/>
          <a:lstStyle/>
          <a:p>
            <a:r>
              <a:rPr lang="id-ID" dirty="0" smtClean="0"/>
              <a:t>PENDEKATAN PERILAKU</a:t>
            </a:r>
            <a:endParaRPr lang="en-US" dirty="0" smtClean="0"/>
          </a:p>
          <a:p>
            <a:endParaRPr kumimoji="1" lang="ja-JP" altLang="en-US" dirty="0"/>
          </a:p>
        </p:txBody>
      </p:sp>
      <p:sp>
        <p:nvSpPr>
          <p:cNvPr id="14" name="テキスト プレースホルダー 13"/>
          <p:cNvSpPr>
            <a:spLocks noGrp="1"/>
          </p:cNvSpPr>
          <p:nvPr>
            <p:ph type="body" sz="quarter" idx="20"/>
          </p:nvPr>
        </p:nvSpPr>
        <p:spPr/>
        <p:txBody>
          <a:bodyPr/>
          <a:lstStyle/>
          <a:p>
            <a:r>
              <a:rPr lang="id-ID" dirty="0"/>
              <a:t>Sulitnya mendefinisikan kepemimpinan efektif hanya berdasarkan karakter memicu minat untuk melihat perilaku pemimpin dan bagaimana perilaku tersebut dapat menentukan kesuksesan atau kegagalan mereka. Dua perilaku kepemimpinan utama yang dianggap penting bagi kepemimpinan adalah perilaku berorientasi tugas dan perilaku berorientasi manusia.</a:t>
            </a:r>
            <a:endParaRPr lang="en-US" dirty="0"/>
          </a:p>
          <a:p>
            <a:endParaRPr kumimoji="1" lang="ja-JP" altLang="en-US" dirty="0"/>
          </a:p>
        </p:txBody>
      </p:sp>
    </p:spTree>
    <p:extLst>
      <p:ext uri="{BB962C8B-B14F-4D97-AF65-F5344CB8AC3E}">
        <p14:creationId xmlns:p14="http://schemas.microsoft.com/office/powerpoint/2010/main" val="687537328"/>
      </p:ext>
    </p:extLst>
  </p:cSld>
  <p:clrMapOvr>
    <a:masterClrMapping/>
  </p:clrMapOvr>
  <p:transition spd="slow" advTm="4032">
    <p:wipe/>
  </p:transition>
  <p:timing>
    <p:tnLst>
      <p:par>
        <p:cTn id="1" dur="indefinite" restart="never" nodeType="tmRoot"/>
      </p:par>
    </p:tnLst>
  </p:timing>
</p:sld>
</file>

<file path=ppt/theme/theme1.xml><?xml version="1.0" encoding="utf-8"?>
<a:theme xmlns:a="http://schemas.openxmlformats.org/drawingml/2006/main" name="Title">
  <a:themeElements>
    <a:clrScheme name="Sirius 3">
      <a:dk1>
        <a:srgbClr val="595959"/>
      </a:dk1>
      <a:lt1>
        <a:srgbClr val="FFFFFF"/>
      </a:lt1>
      <a:dk2>
        <a:srgbClr val="3F3F3F"/>
      </a:dk2>
      <a:lt2>
        <a:srgbClr val="D8D8D8"/>
      </a:lt2>
      <a:accent1>
        <a:srgbClr val="ECB720"/>
      </a:accent1>
      <a:accent2>
        <a:srgbClr val="FA6060"/>
      </a:accent2>
      <a:accent3>
        <a:srgbClr val="00CCFF"/>
      </a:accent3>
      <a:accent4>
        <a:srgbClr val="FF99FF"/>
      </a:accent4>
      <a:accent5>
        <a:srgbClr val="4BACC6"/>
      </a:accent5>
      <a:accent6>
        <a:srgbClr val="F79646"/>
      </a:accent6>
      <a:hlink>
        <a:srgbClr val="ECB720"/>
      </a:hlink>
      <a:folHlink>
        <a:srgbClr val="7B5E0A"/>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No Decoration">
  <a:themeElements>
    <a:clrScheme name="Sirius 3">
      <a:dk1>
        <a:srgbClr val="595959"/>
      </a:dk1>
      <a:lt1>
        <a:srgbClr val="FFFFFF"/>
      </a:lt1>
      <a:dk2>
        <a:srgbClr val="3F3F3F"/>
      </a:dk2>
      <a:lt2>
        <a:srgbClr val="D8D8D8"/>
      </a:lt2>
      <a:accent1>
        <a:srgbClr val="ECB720"/>
      </a:accent1>
      <a:accent2>
        <a:srgbClr val="FA6060"/>
      </a:accent2>
      <a:accent3>
        <a:srgbClr val="00CCFF"/>
      </a:accent3>
      <a:accent4>
        <a:srgbClr val="FF99FF"/>
      </a:accent4>
      <a:accent5>
        <a:srgbClr val="4BACC6"/>
      </a:accent5>
      <a:accent6>
        <a:srgbClr val="F79646"/>
      </a:accent6>
      <a:hlink>
        <a:srgbClr val="ECB720"/>
      </a:hlink>
      <a:folHlink>
        <a:srgbClr val="7B5E0A"/>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ntents">
  <a:themeElements>
    <a:clrScheme name="Sirius 3">
      <a:dk1>
        <a:srgbClr val="595959"/>
      </a:dk1>
      <a:lt1>
        <a:srgbClr val="FFFFFF"/>
      </a:lt1>
      <a:dk2>
        <a:srgbClr val="3F3F3F"/>
      </a:dk2>
      <a:lt2>
        <a:srgbClr val="D8D8D8"/>
      </a:lt2>
      <a:accent1>
        <a:srgbClr val="ECB720"/>
      </a:accent1>
      <a:accent2>
        <a:srgbClr val="FA6060"/>
      </a:accent2>
      <a:accent3>
        <a:srgbClr val="00CCFF"/>
      </a:accent3>
      <a:accent4>
        <a:srgbClr val="FF99FF"/>
      </a:accent4>
      <a:accent5>
        <a:srgbClr val="4BACC6"/>
      </a:accent5>
      <a:accent6>
        <a:srgbClr val="F79646"/>
      </a:accent6>
      <a:hlink>
        <a:srgbClr val="ECB720"/>
      </a:hlink>
      <a:folHlink>
        <a:srgbClr val="7B5E0A"/>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thinThick">
          <a:noFill/>
          <a:tailEnd type="triangle" w="lg" len="lg"/>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Contents">
  <a:themeElements>
    <a:clrScheme name="Sirius 3">
      <a:dk1>
        <a:srgbClr val="595959"/>
      </a:dk1>
      <a:lt1>
        <a:srgbClr val="FFFFFF"/>
      </a:lt1>
      <a:dk2>
        <a:srgbClr val="3F3F3F"/>
      </a:dk2>
      <a:lt2>
        <a:srgbClr val="D8D8D8"/>
      </a:lt2>
      <a:accent1>
        <a:srgbClr val="ECB720"/>
      </a:accent1>
      <a:accent2>
        <a:srgbClr val="FA6060"/>
      </a:accent2>
      <a:accent3>
        <a:srgbClr val="00CCFF"/>
      </a:accent3>
      <a:accent4>
        <a:srgbClr val="FF99FF"/>
      </a:accent4>
      <a:accent5>
        <a:srgbClr val="4BACC6"/>
      </a:accent5>
      <a:accent6>
        <a:srgbClr val="F79646"/>
      </a:accent6>
      <a:hlink>
        <a:srgbClr val="ECB720"/>
      </a:hlink>
      <a:folHlink>
        <a:srgbClr val="7B5E0A"/>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76200" cmpd="sng">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44076</TotalTime>
  <Words>1884</Words>
  <Application>Microsoft Office PowerPoint</Application>
  <PresentationFormat>Custom</PresentationFormat>
  <Paragraphs>279</Paragraphs>
  <Slides>36</Slides>
  <Notes>5</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Title</vt:lpstr>
      <vt:lpstr>No Decoration</vt:lpstr>
      <vt:lpstr>Contents</vt:lpstr>
      <vt:lpstr>1_Contents</vt:lpstr>
      <vt:lpstr>KELOMPOK 5</vt:lpstr>
      <vt:lpstr>OUR AWESOME MEMBERS</vt:lpstr>
      <vt:lpstr>PowerPoint Presentation</vt:lpstr>
      <vt:lpstr>KEPEMIMPINAN</vt:lpstr>
      <vt:lpstr>PowerPoint Presentation</vt:lpstr>
      <vt:lpstr>KEPEMIMPINAN  TINGKAT 5 </vt:lpstr>
      <vt:lpstr>PowerPoint Presentation</vt:lpstr>
      <vt:lpstr>PowerPoint Presentation</vt:lpstr>
      <vt:lpstr>PowerPoint Presentation</vt:lpstr>
      <vt:lpstr>PENDEKATAN PERILAKU </vt:lpstr>
      <vt:lpstr>PowerPoint Presentation</vt:lpstr>
      <vt:lpstr>PowerPoint Presentation</vt:lpstr>
      <vt:lpstr>PowerPoint Presentation</vt:lpstr>
      <vt:lpstr>PowerPoint Presentation</vt:lpstr>
      <vt:lpstr>TEORI KONTINGENSI FIEDLER  </vt:lpstr>
      <vt:lpstr>PowerPoint Presentation</vt:lpstr>
      <vt:lpstr>PENGGANTI KEPEMIMPINAN</vt:lpstr>
      <vt:lpstr>KEKUASAAAN DAN PENGARUH </vt:lpstr>
      <vt:lpstr>• KEKUASAAN POSISI</vt:lpstr>
      <vt:lpstr>• KEKUASAAN PRIBADI </vt:lpstr>
      <vt:lpstr>PowerPoint Presentation</vt:lpstr>
      <vt:lpstr>PowerPoint Presentation</vt:lpstr>
      <vt:lpstr>KEPEMIMPINAN SEBAGAI PELAYANAN  </vt:lpstr>
      <vt:lpstr>PowerPoint Presentation</vt:lpstr>
      <vt:lpstr>APAKAH ANDA TERLIBAT AKTIF ATAU TIDAK? </vt:lpstr>
      <vt:lpstr>PowerPoint Presentation</vt:lpstr>
      <vt:lpstr>HIERARKI KEBUTUHAN </vt:lpstr>
      <vt:lpstr>PowerPoint Presentation</vt:lpstr>
      <vt:lpstr>PENDEKATAN DUA FAKTOR PADA MOTIVASI </vt:lpstr>
      <vt:lpstr>PowerPoint Presentation</vt:lpstr>
      <vt:lpstr>PowerPoint Presentation</vt:lpstr>
      <vt:lpstr>PowerPoint Presentation</vt:lpstr>
      <vt:lpstr>5 MODEL KARAKTERISTIK PEKERJAAN </vt:lpstr>
      <vt:lpstr>Perspektif penguatan pada motivasi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Sirius</dc:title>
  <dc:creator>Jun</dc:creator>
  <cp:lastModifiedBy>Microsoft</cp:lastModifiedBy>
  <cp:revision>827</cp:revision>
  <dcterms:created xsi:type="dcterms:W3CDTF">2015-01-09T17:56:04Z</dcterms:created>
  <dcterms:modified xsi:type="dcterms:W3CDTF">2022-06-02T15:00:16Z</dcterms:modified>
</cp:coreProperties>
</file>