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80" r:id="rId3"/>
    <p:sldId id="257" r:id="rId4"/>
    <p:sldId id="258" r:id="rId5"/>
    <p:sldId id="262" r:id="rId6"/>
    <p:sldId id="283" r:id="rId7"/>
    <p:sldId id="266" r:id="rId8"/>
    <p:sldId id="282" r:id="rId9"/>
    <p:sldId id="269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56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image" Target="../media/image3.jp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AEF145-CA71-49F0-887D-A109B86545A7}" type="doc">
      <dgm:prSet loTypeId="urn:microsoft.com/office/officeart/2005/8/layout/vList3#1" loCatId="list" qsTypeId="urn:microsoft.com/office/officeart/2005/8/quickstyle/simple4" qsCatId="simple" csTypeId="urn:microsoft.com/office/officeart/2005/8/colors/accent2_1" csCatId="accent2" phldr="1"/>
      <dgm:spPr/>
    </dgm:pt>
    <dgm:pt modelId="{7FD0CB26-FD3E-43D5-9B01-064562EF4D29}">
      <dgm:prSet phldrT="[Text]"/>
      <dgm:spPr/>
      <dgm:t>
        <a:bodyPr/>
        <a:lstStyle/>
        <a:p>
          <a:r>
            <a:rPr lang="en-US" dirty="0" err="1" smtClean="0">
              <a:latin typeface="Arial Black" pitchFamily="34" charset="0"/>
            </a:rPr>
            <a:t>Intan</a:t>
          </a:r>
          <a:r>
            <a:rPr lang="en-US" dirty="0" smtClean="0">
              <a:latin typeface="Arial Black" pitchFamily="34" charset="0"/>
            </a:rPr>
            <a:t> </a:t>
          </a:r>
          <a:r>
            <a:rPr lang="en-US" dirty="0" err="1" smtClean="0">
              <a:latin typeface="Arial Black" pitchFamily="34" charset="0"/>
            </a:rPr>
            <a:t>Khasana</a:t>
          </a:r>
          <a:endParaRPr lang="id-ID" dirty="0" smtClean="0">
            <a:latin typeface="Arial Black" pitchFamily="34" charset="0"/>
          </a:endParaRPr>
        </a:p>
        <a:p>
          <a:r>
            <a:rPr lang="id-ID" dirty="0" smtClean="0"/>
            <a:t>19130220</a:t>
          </a:r>
          <a:r>
            <a:rPr lang="en-US" dirty="0" smtClean="0"/>
            <a:t>10</a:t>
          </a:r>
          <a:endParaRPr lang="id-ID" dirty="0"/>
        </a:p>
      </dgm:t>
    </dgm:pt>
    <dgm:pt modelId="{358CBEE0-2AB2-4F2B-B4C5-086E092A3ED5}" type="parTrans" cxnId="{BC77F56B-B674-4AE6-AE4D-E983634CD3DF}">
      <dgm:prSet/>
      <dgm:spPr/>
      <dgm:t>
        <a:bodyPr/>
        <a:lstStyle/>
        <a:p>
          <a:endParaRPr lang="id-ID"/>
        </a:p>
      </dgm:t>
    </dgm:pt>
    <dgm:pt modelId="{D007A852-A43D-4F11-AC06-887062F99B8D}" type="sibTrans" cxnId="{BC77F56B-B674-4AE6-AE4D-E983634CD3DF}">
      <dgm:prSet/>
      <dgm:spPr/>
      <dgm:t>
        <a:bodyPr/>
        <a:lstStyle/>
        <a:p>
          <a:endParaRPr lang="id-ID"/>
        </a:p>
      </dgm:t>
    </dgm:pt>
    <dgm:pt modelId="{BABD8ECF-C807-4254-9A1F-C100A89CDC45}">
      <dgm:prSet phldrT="[Text]"/>
      <dgm:spPr/>
      <dgm:t>
        <a:bodyPr/>
        <a:lstStyle/>
        <a:p>
          <a:r>
            <a:rPr lang="en-US" dirty="0" err="1" smtClean="0">
              <a:latin typeface="Arial Black" pitchFamily="34" charset="0"/>
            </a:rPr>
            <a:t>Luqman</a:t>
          </a:r>
          <a:r>
            <a:rPr lang="en-US" dirty="0" smtClean="0">
              <a:latin typeface="Arial Black" pitchFamily="34" charset="0"/>
            </a:rPr>
            <a:t> Hakim</a:t>
          </a:r>
          <a:endParaRPr lang="id-ID" dirty="0" smtClean="0">
            <a:latin typeface="Arial Black" pitchFamily="34" charset="0"/>
          </a:endParaRPr>
        </a:p>
        <a:p>
          <a:r>
            <a:rPr lang="id-ID" dirty="0" smtClean="0"/>
            <a:t>19130220</a:t>
          </a:r>
          <a:r>
            <a:rPr lang="en-US" dirty="0" smtClean="0"/>
            <a:t>37</a:t>
          </a:r>
          <a:endParaRPr lang="id-ID" dirty="0"/>
        </a:p>
      </dgm:t>
    </dgm:pt>
    <dgm:pt modelId="{57F3F4EC-0485-49E7-BC2C-6C270734CD8E}" type="parTrans" cxnId="{12950EAC-90F1-412C-A08A-430EF2365278}">
      <dgm:prSet/>
      <dgm:spPr/>
      <dgm:t>
        <a:bodyPr/>
        <a:lstStyle/>
        <a:p>
          <a:endParaRPr lang="id-ID"/>
        </a:p>
      </dgm:t>
    </dgm:pt>
    <dgm:pt modelId="{7F35B69C-C66B-4BDB-B04F-7C657FA63A60}" type="sibTrans" cxnId="{12950EAC-90F1-412C-A08A-430EF2365278}">
      <dgm:prSet/>
      <dgm:spPr/>
      <dgm:t>
        <a:bodyPr/>
        <a:lstStyle/>
        <a:p>
          <a:endParaRPr lang="id-ID"/>
        </a:p>
      </dgm:t>
    </dgm:pt>
    <dgm:pt modelId="{6B69387D-E1BE-442B-8B48-AB0DD00E71F7}">
      <dgm:prSet phldrT="[Text]"/>
      <dgm:spPr/>
      <dgm:t>
        <a:bodyPr/>
        <a:lstStyle/>
        <a:p>
          <a:r>
            <a:rPr lang="en-US" dirty="0" err="1" smtClean="0">
              <a:latin typeface="Arial Black" pitchFamily="34" charset="0"/>
            </a:rPr>
            <a:t>Alya</a:t>
          </a:r>
          <a:r>
            <a:rPr lang="en-US" dirty="0" smtClean="0">
              <a:latin typeface="Arial Black" pitchFamily="34" charset="0"/>
            </a:rPr>
            <a:t> </a:t>
          </a:r>
          <a:r>
            <a:rPr lang="en-US" dirty="0" err="1" smtClean="0">
              <a:latin typeface="Arial Black" pitchFamily="34" charset="0"/>
            </a:rPr>
            <a:t>Rizki</a:t>
          </a:r>
          <a:r>
            <a:rPr lang="en-US" dirty="0" smtClean="0">
              <a:latin typeface="Arial Black" pitchFamily="34" charset="0"/>
            </a:rPr>
            <a:t> </a:t>
          </a:r>
          <a:r>
            <a:rPr lang="en-US" dirty="0" err="1" smtClean="0">
              <a:latin typeface="Arial Black" pitchFamily="34" charset="0"/>
            </a:rPr>
            <a:t>Mustopa</a:t>
          </a:r>
          <a:endParaRPr lang="id-ID" dirty="0" smtClean="0">
            <a:latin typeface="Arial Black" pitchFamily="34" charset="0"/>
          </a:endParaRPr>
        </a:p>
        <a:p>
          <a:r>
            <a:rPr lang="id-ID" dirty="0" smtClean="0"/>
            <a:t>19130220</a:t>
          </a:r>
          <a:r>
            <a:rPr lang="en-US" dirty="0" smtClean="0"/>
            <a:t>46</a:t>
          </a:r>
          <a:endParaRPr lang="id-ID" dirty="0"/>
        </a:p>
      </dgm:t>
    </dgm:pt>
    <dgm:pt modelId="{513419A6-C459-4FF9-A224-579DE9881C35}" type="parTrans" cxnId="{372C869F-34F4-4B4A-AD46-E4526515B6C4}">
      <dgm:prSet/>
      <dgm:spPr/>
      <dgm:t>
        <a:bodyPr/>
        <a:lstStyle/>
        <a:p>
          <a:endParaRPr lang="id-ID"/>
        </a:p>
      </dgm:t>
    </dgm:pt>
    <dgm:pt modelId="{8A04E834-E463-484B-93CB-7DFE37366AC0}" type="sibTrans" cxnId="{372C869F-34F4-4B4A-AD46-E4526515B6C4}">
      <dgm:prSet/>
      <dgm:spPr/>
      <dgm:t>
        <a:bodyPr/>
        <a:lstStyle/>
        <a:p>
          <a:endParaRPr lang="id-ID"/>
        </a:p>
      </dgm:t>
    </dgm:pt>
    <dgm:pt modelId="{ED16425C-EC85-480F-AB4B-55DD6B042126}" type="pres">
      <dgm:prSet presAssocID="{5AAEF145-CA71-49F0-887D-A109B86545A7}" presName="linearFlow" presStyleCnt="0">
        <dgm:presLayoutVars>
          <dgm:dir/>
          <dgm:resizeHandles val="exact"/>
        </dgm:presLayoutVars>
      </dgm:prSet>
      <dgm:spPr/>
    </dgm:pt>
    <dgm:pt modelId="{4BBC0B86-D619-4E52-9E88-E209E96218A1}" type="pres">
      <dgm:prSet presAssocID="{7FD0CB26-FD3E-43D5-9B01-064562EF4D29}" presName="composite" presStyleCnt="0"/>
      <dgm:spPr/>
    </dgm:pt>
    <dgm:pt modelId="{5086C6C6-9901-4D6C-905A-99A5CE9D6BD0}" type="pres">
      <dgm:prSet presAssocID="{7FD0CB26-FD3E-43D5-9B01-064562EF4D29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FAA25E2D-E679-44CE-88BC-06F24E246417}" type="pres">
      <dgm:prSet presAssocID="{7FD0CB26-FD3E-43D5-9B01-064562EF4D29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F6669F8-74C5-4795-9D6E-565B975C8C6C}" type="pres">
      <dgm:prSet presAssocID="{D007A852-A43D-4F11-AC06-887062F99B8D}" presName="spacing" presStyleCnt="0"/>
      <dgm:spPr/>
    </dgm:pt>
    <dgm:pt modelId="{C4FF323D-F239-43D7-BEE4-9201201D3FD2}" type="pres">
      <dgm:prSet presAssocID="{BABD8ECF-C807-4254-9A1F-C100A89CDC45}" presName="composite" presStyleCnt="0"/>
      <dgm:spPr/>
    </dgm:pt>
    <dgm:pt modelId="{721D4543-6336-40BD-829A-7DE0C55EE094}" type="pres">
      <dgm:prSet presAssocID="{BABD8ECF-C807-4254-9A1F-C100A89CDC45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1B2F4B1-B775-4B4B-A18D-AE3DEE9233EC}" type="pres">
      <dgm:prSet presAssocID="{BABD8ECF-C807-4254-9A1F-C100A89CDC45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CE45FC7-E098-4019-B04A-FCBC93FCD99B}" type="pres">
      <dgm:prSet presAssocID="{7F35B69C-C66B-4BDB-B04F-7C657FA63A60}" presName="spacing" presStyleCnt="0"/>
      <dgm:spPr/>
    </dgm:pt>
    <dgm:pt modelId="{BD2F4DE1-5A3A-4579-8BA0-F84B912BDCE5}" type="pres">
      <dgm:prSet presAssocID="{6B69387D-E1BE-442B-8B48-AB0DD00E71F7}" presName="composite" presStyleCnt="0"/>
      <dgm:spPr/>
    </dgm:pt>
    <dgm:pt modelId="{E267ABC4-81F8-4FFE-825B-F8215D93A080}" type="pres">
      <dgm:prSet presAssocID="{6B69387D-E1BE-442B-8B48-AB0DD00E71F7}" presName="imgShp" presStyleLbl="fgImgPlace1" presStyleIdx="2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ACE738F-B371-4559-9F0F-D1AE0D486088}" type="pres">
      <dgm:prSet presAssocID="{6B69387D-E1BE-442B-8B48-AB0DD00E71F7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CB590BF0-E21E-4DFB-B94C-61214D018B8D}" type="presOf" srcId="{BABD8ECF-C807-4254-9A1F-C100A89CDC45}" destId="{E1B2F4B1-B775-4B4B-A18D-AE3DEE9233EC}" srcOrd="0" destOrd="0" presId="urn:microsoft.com/office/officeart/2005/8/layout/vList3#1"/>
    <dgm:cxn modelId="{372C869F-34F4-4B4A-AD46-E4526515B6C4}" srcId="{5AAEF145-CA71-49F0-887D-A109B86545A7}" destId="{6B69387D-E1BE-442B-8B48-AB0DD00E71F7}" srcOrd="2" destOrd="0" parTransId="{513419A6-C459-4FF9-A224-579DE9881C35}" sibTransId="{8A04E834-E463-484B-93CB-7DFE37366AC0}"/>
    <dgm:cxn modelId="{12950EAC-90F1-412C-A08A-430EF2365278}" srcId="{5AAEF145-CA71-49F0-887D-A109B86545A7}" destId="{BABD8ECF-C807-4254-9A1F-C100A89CDC45}" srcOrd="1" destOrd="0" parTransId="{57F3F4EC-0485-49E7-BC2C-6C270734CD8E}" sibTransId="{7F35B69C-C66B-4BDB-B04F-7C657FA63A60}"/>
    <dgm:cxn modelId="{2477A379-4C40-458C-8A8E-5F45EE0580E3}" type="presOf" srcId="{7FD0CB26-FD3E-43D5-9B01-064562EF4D29}" destId="{FAA25E2D-E679-44CE-88BC-06F24E246417}" srcOrd="0" destOrd="0" presId="urn:microsoft.com/office/officeart/2005/8/layout/vList3#1"/>
    <dgm:cxn modelId="{BC77F56B-B674-4AE6-AE4D-E983634CD3DF}" srcId="{5AAEF145-CA71-49F0-887D-A109B86545A7}" destId="{7FD0CB26-FD3E-43D5-9B01-064562EF4D29}" srcOrd="0" destOrd="0" parTransId="{358CBEE0-2AB2-4F2B-B4C5-086E092A3ED5}" sibTransId="{D007A852-A43D-4F11-AC06-887062F99B8D}"/>
    <dgm:cxn modelId="{7F7838D7-6BA3-4CD5-9556-7E37DE480DDE}" type="presOf" srcId="{5AAEF145-CA71-49F0-887D-A109B86545A7}" destId="{ED16425C-EC85-480F-AB4B-55DD6B042126}" srcOrd="0" destOrd="0" presId="urn:microsoft.com/office/officeart/2005/8/layout/vList3#1"/>
    <dgm:cxn modelId="{86EBCD99-D74F-46DE-83F2-A47AAAF891F4}" type="presOf" srcId="{6B69387D-E1BE-442B-8B48-AB0DD00E71F7}" destId="{9ACE738F-B371-4559-9F0F-D1AE0D486088}" srcOrd="0" destOrd="0" presId="urn:microsoft.com/office/officeart/2005/8/layout/vList3#1"/>
    <dgm:cxn modelId="{EC600735-133E-4187-98AB-F0523D3DFCDF}" type="presParOf" srcId="{ED16425C-EC85-480F-AB4B-55DD6B042126}" destId="{4BBC0B86-D619-4E52-9E88-E209E96218A1}" srcOrd="0" destOrd="0" presId="urn:microsoft.com/office/officeart/2005/8/layout/vList3#1"/>
    <dgm:cxn modelId="{9F1EDB91-BE06-461F-91F1-D021CA040213}" type="presParOf" srcId="{4BBC0B86-D619-4E52-9E88-E209E96218A1}" destId="{5086C6C6-9901-4D6C-905A-99A5CE9D6BD0}" srcOrd="0" destOrd="0" presId="urn:microsoft.com/office/officeart/2005/8/layout/vList3#1"/>
    <dgm:cxn modelId="{9141A719-C76D-4905-BF8B-8441EAA78D3E}" type="presParOf" srcId="{4BBC0B86-D619-4E52-9E88-E209E96218A1}" destId="{FAA25E2D-E679-44CE-88BC-06F24E246417}" srcOrd="1" destOrd="0" presId="urn:microsoft.com/office/officeart/2005/8/layout/vList3#1"/>
    <dgm:cxn modelId="{A1847878-864B-4F10-BF35-51C8B7877925}" type="presParOf" srcId="{ED16425C-EC85-480F-AB4B-55DD6B042126}" destId="{3F6669F8-74C5-4795-9D6E-565B975C8C6C}" srcOrd="1" destOrd="0" presId="urn:microsoft.com/office/officeart/2005/8/layout/vList3#1"/>
    <dgm:cxn modelId="{1438C538-3032-4902-9852-32B2198224FC}" type="presParOf" srcId="{ED16425C-EC85-480F-AB4B-55DD6B042126}" destId="{C4FF323D-F239-43D7-BEE4-9201201D3FD2}" srcOrd="2" destOrd="0" presId="urn:microsoft.com/office/officeart/2005/8/layout/vList3#1"/>
    <dgm:cxn modelId="{522E3546-7EA8-49F0-9C46-FBF1A198871A}" type="presParOf" srcId="{C4FF323D-F239-43D7-BEE4-9201201D3FD2}" destId="{721D4543-6336-40BD-829A-7DE0C55EE094}" srcOrd="0" destOrd="0" presId="urn:microsoft.com/office/officeart/2005/8/layout/vList3#1"/>
    <dgm:cxn modelId="{F405CAED-76B5-4BFF-88EF-4F87409BBE67}" type="presParOf" srcId="{C4FF323D-F239-43D7-BEE4-9201201D3FD2}" destId="{E1B2F4B1-B775-4B4B-A18D-AE3DEE9233EC}" srcOrd="1" destOrd="0" presId="urn:microsoft.com/office/officeart/2005/8/layout/vList3#1"/>
    <dgm:cxn modelId="{21938E2A-DEC2-4DBB-B865-AC7237F26A54}" type="presParOf" srcId="{ED16425C-EC85-480F-AB4B-55DD6B042126}" destId="{ECE45FC7-E098-4019-B04A-FCBC93FCD99B}" srcOrd="3" destOrd="0" presId="urn:microsoft.com/office/officeart/2005/8/layout/vList3#1"/>
    <dgm:cxn modelId="{25C6964C-28D2-4626-B81F-5D083E0471AD}" type="presParOf" srcId="{ED16425C-EC85-480F-AB4B-55DD6B042126}" destId="{BD2F4DE1-5A3A-4579-8BA0-F84B912BDCE5}" srcOrd="4" destOrd="0" presId="urn:microsoft.com/office/officeart/2005/8/layout/vList3#1"/>
    <dgm:cxn modelId="{BCA2E7CD-35D9-4CB0-9AA5-750E343874E0}" type="presParOf" srcId="{BD2F4DE1-5A3A-4579-8BA0-F84B912BDCE5}" destId="{E267ABC4-81F8-4FFE-825B-F8215D93A080}" srcOrd="0" destOrd="0" presId="urn:microsoft.com/office/officeart/2005/8/layout/vList3#1"/>
    <dgm:cxn modelId="{253EFDEF-188A-4814-810A-145A5FD2749F}" type="presParOf" srcId="{BD2F4DE1-5A3A-4579-8BA0-F84B912BDCE5}" destId="{9ACE738F-B371-4559-9F0F-D1AE0D486088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FC3B35-D677-4D80-98A3-D49C8FB59AF1}" type="doc">
      <dgm:prSet loTypeId="urn:microsoft.com/office/officeart/2005/8/layout/list1" loCatId="list" qsTypeId="urn:microsoft.com/office/officeart/2005/8/quickstyle/simple5" qsCatId="simple" csTypeId="urn:microsoft.com/office/officeart/2005/8/colors/accent2_1" csCatId="accent2" phldr="1"/>
      <dgm:spPr/>
      <dgm:t>
        <a:bodyPr/>
        <a:lstStyle/>
        <a:p>
          <a:endParaRPr lang="id-ID"/>
        </a:p>
      </dgm:t>
    </dgm:pt>
    <dgm:pt modelId="{B0E2667D-1327-44E0-A38E-A9195E32B191}">
      <dgm:prSet phldrT="[Text]" custT="1"/>
      <dgm:spPr/>
      <dgm:t>
        <a:bodyPr/>
        <a:lstStyle/>
        <a:p>
          <a:pPr marL="1079500" indent="-1079500"/>
          <a:r>
            <a:rPr lang="en-US" sz="2400" dirty="0" err="1" smtClean="0"/>
            <a:t>Pengertian</a:t>
          </a:r>
          <a:r>
            <a:rPr lang="en-US" sz="2400" dirty="0" smtClean="0"/>
            <a:t> </a:t>
          </a:r>
          <a:r>
            <a:rPr lang="en-US" sz="2400" dirty="0" err="1" smtClean="0"/>
            <a:t>Kahoot</a:t>
          </a:r>
          <a:r>
            <a:rPr lang="en-US" sz="2400" dirty="0" smtClean="0"/>
            <a:t>!</a:t>
          </a:r>
          <a:endParaRPr lang="id-ID" sz="2400" dirty="0" smtClean="0"/>
        </a:p>
      </dgm:t>
    </dgm:pt>
    <dgm:pt modelId="{E57B642D-1C85-41E8-9B52-D098EBEFFAA0}" type="parTrans" cxnId="{B2DE20D4-7A54-4271-9F22-58C2EBE38F87}">
      <dgm:prSet/>
      <dgm:spPr/>
      <dgm:t>
        <a:bodyPr/>
        <a:lstStyle/>
        <a:p>
          <a:endParaRPr lang="id-ID"/>
        </a:p>
      </dgm:t>
    </dgm:pt>
    <dgm:pt modelId="{44145855-6551-4A00-BCD4-DEB40E390178}" type="sibTrans" cxnId="{B2DE20D4-7A54-4271-9F22-58C2EBE38F87}">
      <dgm:prSet/>
      <dgm:spPr/>
      <dgm:t>
        <a:bodyPr/>
        <a:lstStyle/>
        <a:p>
          <a:endParaRPr lang="id-ID"/>
        </a:p>
      </dgm:t>
    </dgm:pt>
    <dgm:pt modelId="{5AFD66A5-0FE2-43F4-972E-187E0A343502}">
      <dgm:prSet phldrT="[Text]" custT="1"/>
      <dgm:spPr/>
      <dgm:t>
        <a:bodyPr/>
        <a:lstStyle/>
        <a:p>
          <a:r>
            <a:rPr lang="en-US" sz="2400" dirty="0" err="1" smtClean="0"/>
            <a:t>Sejarah</a:t>
          </a:r>
          <a:r>
            <a:rPr lang="en-US" sz="2400" dirty="0" smtClean="0"/>
            <a:t> </a:t>
          </a:r>
          <a:r>
            <a:rPr lang="en-US" sz="2400" dirty="0" err="1" smtClean="0"/>
            <a:t>Kahoot</a:t>
          </a:r>
          <a:r>
            <a:rPr lang="en-US" sz="2400" dirty="0" smtClean="0"/>
            <a:t>!</a:t>
          </a:r>
          <a:endParaRPr lang="id-ID" sz="2400" dirty="0"/>
        </a:p>
      </dgm:t>
    </dgm:pt>
    <dgm:pt modelId="{53FB6990-9365-430E-9423-64ACFAF1A06E}" type="parTrans" cxnId="{FD994014-0524-4BC7-8765-2B64A2F2B2F2}">
      <dgm:prSet/>
      <dgm:spPr/>
      <dgm:t>
        <a:bodyPr/>
        <a:lstStyle/>
        <a:p>
          <a:endParaRPr lang="id-ID"/>
        </a:p>
      </dgm:t>
    </dgm:pt>
    <dgm:pt modelId="{801A3CCC-807E-4469-9F1A-8ABC756FC071}" type="sibTrans" cxnId="{FD994014-0524-4BC7-8765-2B64A2F2B2F2}">
      <dgm:prSet/>
      <dgm:spPr/>
      <dgm:t>
        <a:bodyPr/>
        <a:lstStyle/>
        <a:p>
          <a:endParaRPr lang="id-ID"/>
        </a:p>
      </dgm:t>
    </dgm:pt>
    <dgm:pt modelId="{7D8ED7FF-46C5-41FD-B4DC-F7D39B4A72A4}">
      <dgm:prSet phldrT="[Text]" custT="1"/>
      <dgm:spPr/>
      <dgm:t>
        <a:bodyPr/>
        <a:lstStyle/>
        <a:p>
          <a:r>
            <a:rPr lang="en-US" sz="2400" dirty="0" err="1" smtClean="0"/>
            <a:t>Kelebihan</a:t>
          </a:r>
          <a:r>
            <a:rPr lang="en-US" sz="2400" dirty="0" smtClean="0"/>
            <a:t> </a:t>
          </a:r>
          <a:r>
            <a:rPr lang="en-US" sz="2400" dirty="0" err="1" smtClean="0"/>
            <a:t>Kahoot</a:t>
          </a:r>
          <a:r>
            <a:rPr lang="en-US" sz="2400" dirty="0" smtClean="0"/>
            <a:t>!</a:t>
          </a:r>
          <a:endParaRPr lang="id-ID" sz="2400" dirty="0"/>
        </a:p>
      </dgm:t>
    </dgm:pt>
    <dgm:pt modelId="{6B1FFDBF-D9D4-40DE-AFE2-097B3A56DF5C}" type="parTrans" cxnId="{80B4A934-0ABB-4719-B30C-55235CA4148D}">
      <dgm:prSet/>
      <dgm:spPr/>
      <dgm:t>
        <a:bodyPr/>
        <a:lstStyle/>
        <a:p>
          <a:endParaRPr lang="id-ID"/>
        </a:p>
      </dgm:t>
    </dgm:pt>
    <dgm:pt modelId="{9A394F50-E505-42CB-8880-A9096EA452B3}" type="sibTrans" cxnId="{80B4A934-0ABB-4719-B30C-55235CA4148D}">
      <dgm:prSet/>
      <dgm:spPr/>
      <dgm:t>
        <a:bodyPr/>
        <a:lstStyle/>
        <a:p>
          <a:endParaRPr lang="id-ID"/>
        </a:p>
      </dgm:t>
    </dgm:pt>
    <dgm:pt modelId="{0D2196B6-7888-43AF-9EC1-4CA8628C9D78}">
      <dgm:prSet phldrT="[Text]" custT="1"/>
      <dgm:spPr/>
      <dgm:t>
        <a:bodyPr/>
        <a:lstStyle/>
        <a:p>
          <a:r>
            <a:rPr lang="en-US" sz="2400" dirty="0" err="1" smtClean="0"/>
            <a:t>Kekurangan</a:t>
          </a:r>
          <a:r>
            <a:rPr lang="en-US" sz="2400" dirty="0" smtClean="0"/>
            <a:t> </a:t>
          </a:r>
          <a:r>
            <a:rPr lang="en-US" sz="2400" dirty="0" err="1" smtClean="0"/>
            <a:t>Kahoot</a:t>
          </a:r>
          <a:r>
            <a:rPr lang="en-US" sz="2400" dirty="0" smtClean="0"/>
            <a:t>!</a:t>
          </a:r>
          <a:endParaRPr lang="id-ID" sz="2400" dirty="0"/>
        </a:p>
      </dgm:t>
    </dgm:pt>
    <dgm:pt modelId="{DD3A529D-E880-40AD-93C0-3ECA2DDC037C}" type="parTrans" cxnId="{014CB78C-CCF5-4B7A-BE68-C66917B46B27}">
      <dgm:prSet/>
      <dgm:spPr/>
      <dgm:t>
        <a:bodyPr/>
        <a:lstStyle/>
        <a:p>
          <a:endParaRPr lang="id-ID"/>
        </a:p>
      </dgm:t>
    </dgm:pt>
    <dgm:pt modelId="{822C9DC4-556E-4604-87F2-66AE0FA12879}" type="sibTrans" cxnId="{014CB78C-CCF5-4B7A-BE68-C66917B46B27}">
      <dgm:prSet/>
      <dgm:spPr/>
      <dgm:t>
        <a:bodyPr/>
        <a:lstStyle/>
        <a:p>
          <a:endParaRPr lang="id-ID"/>
        </a:p>
      </dgm:t>
    </dgm:pt>
    <dgm:pt modelId="{3A637277-F159-4AFC-9D90-C721867A0DE0}">
      <dgm:prSet phldrT="[Text]" custT="1"/>
      <dgm:spPr/>
      <dgm:t>
        <a:bodyPr/>
        <a:lstStyle/>
        <a:p>
          <a:r>
            <a:rPr lang="en-US" sz="2400" dirty="0" err="1" smtClean="0"/>
            <a:t>Prosedur</a:t>
          </a:r>
          <a:r>
            <a:rPr lang="en-US" sz="2400" dirty="0" smtClean="0"/>
            <a:t> </a:t>
          </a:r>
          <a:r>
            <a:rPr lang="en-US" sz="2400" dirty="0" err="1" smtClean="0"/>
            <a:t>Penggunaan</a:t>
          </a:r>
          <a:r>
            <a:rPr lang="en-US" sz="2400" dirty="0" smtClean="0"/>
            <a:t> </a:t>
          </a:r>
          <a:r>
            <a:rPr lang="en-US" sz="2400" dirty="0" err="1" smtClean="0"/>
            <a:t>Kahoot</a:t>
          </a:r>
          <a:r>
            <a:rPr lang="en-US" sz="2400" dirty="0" smtClean="0"/>
            <a:t>!</a:t>
          </a:r>
          <a:endParaRPr lang="id-ID" sz="2400" dirty="0"/>
        </a:p>
      </dgm:t>
    </dgm:pt>
    <dgm:pt modelId="{833B1036-562C-4386-BA51-DD3D71B904CB}" type="parTrans" cxnId="{160E7D5B-7162-4188-AA3D-914A04659126}">
      <dgm:prSet/>
      <dgm:spPr/>
      <dgm:t>
        <a:bodyPr/>
        <a:lstStyle/>
        <a:p>
          <a:endParaRPr lang="id-ID"/>
        </a:p>
      </dgm:t>
    </dgm:pt>
    <dgm:pt modelId="{04DB133B-38AA-4DCE-A1BF-73136CDA0C84}" type="sibTrans" cxnId="{160E7D5B-7162-4188-AA3D-914A04659126}">
      <dgm:prSet/>
      <dgm:spPr/>
      <dgm:t>
        <a:bodyPr/>
        <a:lstStyle/>
        <a:p>
          <a:endParaRPr lang="id-ID"/>
        </a:p>
      </dgm:t>
    </dgm:pt>
    <dgm:pt modelId="{8B3C8AFA-111F-4167-BF69-1633E45B57C5}" type="pres">
      <dgm:prSet presAssocID="{98FC3B35-D677-4D80-98A3-D49C8FB59AF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D807C127-0972-4E9B-A635-93B69B9E06CB}" type="pres">
      <dgm:prSet presAssocID="{B0E2667D-1327-44E0-A38E-A9195E32B191}" presName="parentLin" presStyleCnt="0"/>
      <dgm:spPr/>
    </dgm:pt>
    <dgm:pt modelId="{66A4F3C6-CA6D-431F-8B10-6622221B59EF}" type="pres">
      <dgm:prSet presAssocID="{B0E2667D-1327-44E0-A38E-A9195E32B191}" presName="parentLeftMargin" presStyleLbl="node1" presStyleIdx="0" presStyleCnt="5"/>
      <dgm:spPr/>
      <dgm:t>
        <a:bodyPr/>
        <a:lstStyle/>
        <a:p>
          <a:endParaRPr lang="id-ID"/>
        </a:p>
      </dgm:t>
    </dgm:pt>
    <dgm:pt modelId="{B0A611BE-0855-45D4-8067-2CCBA3BA6552}" type="pres">
      <dgm:prSet presAssocID="{B0E2667D-1327-44E0-A38E-A9195E32B19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D2F119E-1FBC-4547-A70E-CBE39FBF6E00}" type="pres">
      <dgm:prSet presAssocID="{B0E2667D-1327-44E0-A38E-A9195E32B191}" presName="negativeSpace" presStyleCnt="0"/>
      <dgm:spPr/>
    </dgm:pt>
    <dgm:pt modelId="{CAD9A28C-9855-43F1-AE87-1C492E2F1676}" type="pres">
      <dgm:prSet presAssocID="{B0E2667D-1327-44E0-A38E-A9195E32B191}" presName="childText" presStyleLbl="conFgAcc1" presStyleIdx="0" presStyleCnt="5">
        <dgm:presLayoutVars>
          <dgm:bulletEnabled val="1"/>
        </dgm:presLayoutVars>
      </dgm:prSet>
      <dgm:spPr/>
    </dgm:pt>
    <dgm:pt modelId="{2D160FA9-6829-4C73-8B4C-53C590801FC7}" type="pres">
      <dgm:prSet presAssocID="{44145855-6551-4A00-BCD4-DEB40E390178}" presName="spaceBetweenRectangles" presStyleCnt="0"/>
      <dgm:spPr/>
    </dgm:pt>
    <dgm:pt modelId="{41D55F53-F8C1-4763-A686-BE66DB64026A}" type="pres">
      <dgm:prSet presAssocID="{5AFD66A5-0FE2-43F4-972E-187E0A343502}" presName="parentLin" presStyleCnt="0"/>
      <dgm:spPr/>
    </dgm:pt>
    <dgm:pt modelId="{DDE8F277-A723-4C8A-8AC8-4581A1C72CEB}" type="pres">
      <dgm:prSet presAssocID="{5AFD66A5-0FE2-43F4-972E-187E0A343502}" presName="parentLeftMargin" presStyleLbl="node1" presStyleIdx="0" presStyleCnt="5"/>
      <dgm:spPr/>
      <dgm:t>
        <a:bodyPr/>
        <a:lstStyle/>
        <a:p>
          <a:endParaRPr lang="id-ID"/>
        </a:p>
      </dgm:t>
    </dgm:pt>
    <dgm:pt modelId="{041ED3B2-4865-4F21-AC43-D69FBC69E590}" type="pres">
      <dgm:prSet presAssocID="{5AFD66A5-0FE2-43F4-972E-187E0A34350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17C02B1-9A1F-485D-ABFA-5F2E678872BE}" type="pres">
      <dgm:prSet presAssocID="{5AFD66A5-0FE2-43F4-972E-187E0A343502}" presName="negativeSpace" presStyleCnt="0"/>
      <dgm:spPr/>
    </dgm:pt>
    <dgm:pt modelId="{0876A20A-5960-4F11-9121-8404FF93A5F3}" type="pres">
      <dgm:prSet presAssocID="{5AFD66A5-0FE2-43F4-972E-187E0A343502}" presName="childText" presStyleLbl="conFgAcc1" presStyleIdx="1" presStyleCnt="5">
        <dgm:presLayoutVars>
          <dgm:bulletEnabled val="1"/>
        </dgm:presLayoutVars>
      </dgm:prSet>
      <dgm:spPr/>
    </dgm:pt>
    <dgm:pt modelId="{8216828B-3E86-40C2-B6B2-64DF1EB90145}" type="pres">
      <dgm:prSet presAssocID="{801A3CCC-807E-4469-9F1A-8ABC756FC071}" presName="spaceBetweenRectangles" presStyleCnt="0"/>
      <dgm:spPr/>
    </dgm:pt>
    <dgm:pt modelId="{181B2BF1-F565-40E6-803C-C813A135E663}" type="pres">
      <dgm:prSet presAssocID="{7D8ED7FF-46C5-41FD-B4DC-F7D39B4A72A4}" presName="parentLin" presStyleCnt="0"/>
      <dgm:spPr/>
    </dgm:pt>
    <dgm:pt modelId="{4EFA355A-AD09-4D86-9E15-7E551FF55230}" type="pres">
      <dgm:prSet presAssocID="{7D8ED7FF-46C5-41FD-B4DC-F7D39B4A72A4}" presName="parentLeftMargin" presStyleLbl="node1" presStyleIdx="1" presStyleCnt="5"/>
      <dgm:spPr/>
      <dgm:t>
        <a:bodyPr/>
        <a:lstStyle/>
        <a:p>
          <a:endParaRPr lang="id-ID"/>
        </a:p>
      </dgm:t>
    </dgm:pt>
    <dgm:pt modelId="{1606903E-11E3-47D9-A577-B03B3FD2F1E2}" type="pres">
      <dgm:prSet presAssocID="{7D8ED7FF-46C5-41FD-B4DC-F7D39B4A72A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79E7A38-0705-4D33-826D-CD97F39926FE}" type="pres">
      <dgm:prSet presAssocID="{7D8ED7FF-46C5-41FD-B4DC-F7D39B4A72A4}" presName="negativeSpace" presStyleCnt="0"/>
      <dgm:spPr/>
    </dgm:pt>
    <dgm:pt modelId="{D7A320FD-14C0-4F57-9C92-253E0CCBF543}" type="pres">
      <dgm:prSet presAssocID="{7D8ED7FF-46C5-41FD-B4DC-F7D39B4A72A4}" presName="childText" presStyleLbl="conFgAcc1" presStyleIdx="2" presStyleCnt="5">
        <dgm:presLayoutVars>
          <dgm:bulletEnabled val="1"/>
        </dgm:presLayoutVars>
      </dgm:prSet>
      <dgm:spPr/>
    </dgm:pt>
    <dgm:pt modelId="{7F857647-D576-4EBD-A7F5-2BB66D295B82}" type="pres">
      <dgm:prSet presAssocID="{9A394F50-E505-42CB-8880-A9096EA452B3}" presName="spaceBetweenRectangles" presStyleCnt="0"/>
      <dgm:spPr/>
    </dgm:pt>
    <dgm:pt modelId="{D0C728FB-DC4C-4917-849E-828C75D6DCCB}" type="pres">
      <dgm:prSet presAssocID="{0D2196B6-7888-43AF-9EC1-4CA8628C9D78}" presName="parentLin" presStyleCnt="0"/>
      <dgm:spPr/>
    </dgm:pt>
    <dgm:pt modelId="{09E4BF4C-27AD-4DDF-9BA4-A67B4F29F67A}" type="pres">
      <dgm:prSet presAssocID="{0D2196B6-7888-43AF-9EC1-4CA8628C9D78}" presName="parentLeftMargin" presStyleLbl="node1" presStyleIdx="2" presStyleCnt="5"/>
      <dgm:spPr/>
      <dgm:t>
        <a:bodyPr/>
        <a:lstStyle/>
        <a:p>
          <a:endParaRPr lang="id-ID"/>
        </a:p>
      </dgm:t>
    </dgm:pt>
    <dgm:pt modelId="{89FD18CB-CFD6-40EA-B51C-184D52D8C728}" type="pres">
      <dgm:prSet presAssocID="{0D2196B6-7888-43AF-9EC1-4CA8628C9D78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EBBC33E-701F-49A9-AA3E-5063F0F07D45}" type="pres">
      <dgm:prSet presAssocID="{0D2196B6-7888-43AF-9EC1-4CA8628C9D78}" presName="negativeSpace" presStyleCnt="0"/>
      <dgm:spPr/>
    </dgm:pt>
    <dgm:pt modelId="{3C041969-081B-413E-B13D-864C7B9F4BBB}" type="pres">
      <dgm:prSet presAssocID="{0D2196B6-7888-43AF-9EC1-4CA8628C9D78}" presName="childText" presStyleLbl="conFgAcc1" presStyleIdx="3" presStyleCnt="5">
        <dgm:presLayoutVars>
          <dgm:bulletEnabled val="1"/>
        </dgm:presLayoutVars>
      </dgm:prSet>
      <dgm:spPr/>
    </dgm:pt>
    <dgm:pt modelId="{4319BDB1-51B0-440C-A1FD-8281B343F606}" type="pres">
      <dgm:prSet presAssocID="{822C9DC4-556E-4604-87F2-66AE0FA12879}" presName="spaceBetweenRectangles" presStyleCnt="0"/>
      <dgm:spPr/>
    </dgm:pt>
    <dgm:pt modelId="{715426CC-4D22-434F-BBD0-9D7E47E44C20}" type="pres">
      <dgm:prSet presAssocID="{3A637277-F159-4AFC-9D90-C721867A0DE0}" presName="parentLin" presStyleCnt="0"/>
      <dgm:spPr/>
    </dgm:pt>
    <dgm:pt modelId="{8C2475EF-33C8-400C-8181-72355B0CEC4F}" type="pres">
      <dgm:prSet presAssocID="{3A637277-F159-4AFC-9D90-C721867A0DE0}" presName="parentLeftMargin" presStyleLbl="node1" presStyleIdx="3" presStyleCnt="5"/>
      <dgm:spPr/>
      <dgm:t>
        <a:bodyPr/>
        <a:lstStyle/>
        <a:p>
          <a:endParaRPr lang="id-ID"/>
        </a:p>
      </dgm:t>
    </dgm:pt>
    <dgm:pt modelId="{D1A6BB22-F822-4AF6-B3C9-F5C9EA84846F}" type="pres">
      <dgm:prSet presAssocID="{3A637277-F159-4AFC-9D90-C721867A0DE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9BD050A-295B-4B58-95DE-B107549256D5}" type="pres">
      <dgm:prSet presAssocID="{3A637277-F159-4AFC-9D90-C721867A0DE0}" presName="negativeSpace" presStyleCnt="0"/>
      <dgm:spPr/>
    </dgm:pt>
    <dgm:pt modelId="{A5C76DFA-32DB-4B84-ACDA-2399828301D4}" type="pres">
      <dgm:prSet presAssocID="{3A637277-F159-4AFC-9D90-C721867A0DE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88BEC19C-B810-41F6-A7B1-005DDBAB80DA}" type="presOf" srcId="{0D2196B6-7888-43AF-9EC1-4CA8628C9D78}" destId="{09E4BF4C-27AD-4DDF-9BA4-A67B4F29F67A}" srcOrd="0" destOrd="0" presId="urn:microsoft.com/office/officeart/2005/8/layout/list1"/>
    <dgm:cxn modelId="{53AA8FBD-FD56-44E5-BF05-8D6C818138CE}" type="presOf" srcId="{B0E2667D-1327-44E0-A38E-A9195E32B191}" destId="{66A4F3C6-CA6D-431F-8B10-6622221B59EF}" srcOrd="0" destOrd="0" presId="urn:microsoft.com/office/officeart/2005/8/layout/list1"/>
    <dgm:cxn modelId="{488B85FB-2613-4D82-AA7E-E92D4B6A4FAB}" type="presOf" srcId="{98FC3B35-D677-4D80-98A3-D49C8FB59AF1}" destId="{8B3C8AFA-111F-4167-BF69-1633E45B57C5}" srcOrd="0" destOrd="0" presId="urn:microsoft.com/office/officeart/2005/8/layout/list1"/>
    <dgm:cxn modelId="{28423988-FCD4-4ED6-9DE8-DB81344ECC2D}" type="presOf" srcId="{B0E2667D-1327-44E0-A38E-A9195E32B191}" destId="{B0A611BE-0855-45D4-8067-2CCBA3BA6552}" srcOrd="1" destOrd="0" presId="urn:microsoft.com/office/officeart/2005/8/layout/list1"/>
    <dgm:cxn modelId="{80B4A934-0ABB-4719-B30C-55235CA4148D}" srcId="{98FC3B35-D677-4D80-98A3-D49C8FB59AF1}" destId="{7D8ED7FF-46C5-41FD-B4DC-F7D39B4A72A4}" srcOrd="2" destOrd="0" parTransId="{6B1FFDBF-D9D4-40DE-AFE2-097B3A56DF5C}" sibTransId="{9A394F50-E505-42CB-8880-A9096EA452B3}"/>
    <dgm:cxn modelId="{CA202DD8-D2E4-4F70-AF75-63FC2094634D}" type="presOf" srcId="{5AFD66A5-0FE2-43F4-972E-187E0A343502}" destId="{041ED3B2-4865-4F21-AC43-D69FBC69E590}" srcOrd="1" destOrd="0" presId="urn:microsoft.com/office/officeart/2005/8/layout/list1"/>
    <dgm:cxn modelId="{FE6FBEDC-6190-47FC-BB09-FF63B5D878E4}" type="presOf" srcId="{5AFD66A5-0FE2-43F4-972E-187E0A343502}" destId="{DDE8F277-A723-4C8A-8AC8-4581A1C72CEB}" srcOrd="0" destOrd="0" presId="urn:microsoft.com/office/officeart/2005/8/layout/list1"/>
    <dgm:cxn modelId="{FD971512-1341-454E-AE4D-2AA689A74F27}" type="presOf" srcId="{7D8ED7FF-46C5-41FD-B4DC-F7D39B4A72A4}" destId="{1606903E-11E3-47D9-A577-B03B3FD2F1E2}" srcOrd="1" destOrd="0" presId="urn:microsoft.com/office/officeart/2005/8/layout/list1"/>
    <dgm:cxn modelId="{B6B2A3BC-1111-45B4-8461-65F25F3228C3}" type="presOf" srcId="{3A637277-F159-4AFC-9D90-C721867A0DE0}" destId="{8C2475EF-33C8-400C-8181-72355B0CEC4F}" srcOrd="0" destOrd="0" presId="urn:microsoft.com/office/officeart/2005/8/layout/list1"/>
    <dgm:cxn modelId="{160E7D5B-7162-4188-AA3D-914A04659126}" srcId="{98FC3B35-D677-4D80-98A3-D49C8FB59AF1}" destId="{3A637277-F159-4AFC-9D90-C721867A0DE0}" srcOrd="4" destOrd="0" parTransId="{833B1036-562C-4386-BA51-DD3D71B904CB}" sibTransId="{04DB133B-38AA-4DCE-A1BF-73136CDA0C84}"/>
    <dgm:cxn modelId="{014CB78C-CCF5-4B7A-BE68-C66917B46B27}" srcId="{98FC3B35-D677-4D80-98A3-D49C8FB59AF1}" destId="{0D2196B6-7888-43AF-9EC1-4CA8628C9D78}" srcOrd="3" destOrd="0" parTransId="{DD3A529D-E880-40AD-93C0-3ECA2DDC037C}" sibTransId="{822C9DC4-556E-4604-87F2-66AE0FA12879}"/>
    <dgm:cxn modelId="{B93D77A9-21FA-43F5-B630-81D59F283E79}" type="presOf" srcId="{3A637277-F159-4AFC-9D90-C721867A0DE0}" destId="{D1A6BB22-F822-4AF6-B3C9-F5C9EA84846F}" srcOrd="1" destOrd="0" presId="urn:microsoft.com/office/officeart/2005/8/layout/list1"/>
    <dgm:cxn modelId="{FD994014-0524-4BC7-8765-2B64A2F2B2F2}" srcId="{98FC3B35-D677-4D80-98A3-D49C8FB59AF1}" destId="{5AFD66A5-0FE2-43F4-972E-187E0A343502}" srcOrd="1" destOrd="0" parTransId="{53FB6990-9365-430E-9423-64ACFAF1A06E}" sibTransId="{801A3CCC-807E-4469-9F1A-8ABC756FC071}"/>
    <dgm:cxn modelId="{CC50543A-8639-4811-9534-56D2FE23EF42}" type="presOf" srcId="{0D2196B6-7888-43AF-9EC1-4CA8628C9D78}" destId="{89FD18CB-CFD6-40EA-B51C-184D52D8C728}" srcOrd="1" destOrd="0" presId="urn:microsoft.com/office/officeart/2005/8/layout/list1"/>
    <dgm:cxn modelId="{B2DE20D4-7A54-4271-9F22-58C2EBE38F87}" srcId="{98FC3B35-D677-4D80-98A3-D49C8FB59AF1}" destId="{B0E2667D-1327-44E0-A38E-A9195E32B191}" srcOrd="0" destOrd="0" parTransId="{E57B642D-1C85-41E8-9B52-D098EBEFFAA0}" sibTransId="{44145855-6551-4A00-BCD4-DEB40E390178}"/>
    <dgm:cxn modelId="{0A6FDEFB-C81A-4A41-8A44-6BC06F4F91D7}" type="presOf" srcId="{7D8ED7FF-46C5-41FD-B4DC-F7D39B4A72A4}" destId="{4EFA355A-AD09-4D86-9E15-7E551FF55230}" srcOrd="0" destOrd="0" presId="urn:microsoft.com/office/officeart/2005/8/layout/list1"/>
    <dgm:cxn modelId="{67B09914-F165-4C31-BB1B-138A50900C4B}" type="presParOf" srcId="{8B3C8AFA-111F-4167-BF69-1633E45B57C5}" destId="{D807C127-0972-4E9B-A635-93B69B9E06CB}" srcOrd="0" destOrd="0" presId="urn:microsoft.com/office/officeart/2005/8/layout/list1"/>
    <dgm:cxn modelId="{8AE27342-AF78-4547-AB10-BF16A4ADDFB4}" type="presParOf" srcId="{D807C127-0972-4E9B-A635-93B69B9E06CB}" destId="{66A4F3C6-CA6D-431F-8B10-6622221B59EF}" srcOrd="0" destOrd="0" presId="urn:microsoft.com/office/officeart/2005/8/layout/list1"/>
    <dgm:cxn modelId="{299E5B70-53D7-4869-A001-B6061783A84C}" type="presParOf" srcId="{D807C127-0972-4E9B-A635-93B69B9E06CB}" destId="{B0A611BE-0855-45D4-8067-2CCBA3BA6552}" srcOrd="1" destOrd="0" presId="urn:microsoft.com/office/officeart/2005/8/layout/list1"/>
    <dgm:cxn modelId="{CAD2BB77-5811-4CD7-A1B1-DABF1574911F}" type="presParOf" srcId="{8B3C8AFA-111F-4167-BF69-1633E45B57C5}" destId="{0D2F119E-1FBC-4547-A70E-CBE39FBF6E00}" srcOrd="1" destOrd="0" presId="urn:microsoft.com/office/officeart/2005/8/layout/list1"/>
    <dgm:cxn modelId="{12A5D54C-47D6-4AFB-9221-A72A7B247F16}" type="presParOf" srcId="{8B3C8AFA-111F-4167-BF69-1633E45B57C5}" destId="{CAD9A28C-9855-43F1-AE87-1C492E2F1676}" srcOrd="2" destOrd="0" presId="urn:microsoft.com/office/officeart/2005/8/layout/list1"/>
    <dgm:cxn modelId="{2ECA06E9-8482-4AB5-9C25-EC183128B712}" type="presParOf" srcId="{8B3C8AFA-111F-4167-BF69-1633E45B57C5}" destId="{2D160FA9-6829-4C73-8B4C-53C590801FC7}" srcOrd="3" destOrd="0" presId="urn:microsoft.com/office/officeart/2005/8/layout/list1"/>
    <dgm:cxn modelId="{F259E5CE-94C4-4600-AB9D-CC2E6ED55B94}" type="presParOf" srcId="{8B3C8AFA-111F-4167-BF69-1633E45B57C5}" destId="{41D55F53-F8C1-4763-A686-BE66DB64026A}" srcOrd="4" destOrd="0" presId="urn:microsoft.com/office/officeart/2005/8/layout/list1"/>
    <dgm:cxn modelId="{A7CD17ED-5161-48F0-A549-0B48312373AC}" type="presParOf" srcId="{41D55F53-F8C1-4763-A686-BE66DB64026A}" destId="{DDE8F277-A723-4C8A-8AC8-4581A1C72CEB}" srcOrd="0" destOrd="0" presId="urn:microsoft.com/office/officeart/2005/8/layout/list1"/>
    <dgm:cxn modelId="{F6C65EB9-86C2-46A4-8518-4856941A5F5B}" type="presParOf" srcId="{41D55F53-F8C1-4763-A686-BE66DB64026A}" destId="{041ED3B2-4865-4F21-AC43-D69FBC69E590}" srcOrd="1" destOrd="0" presId="urn:microsoft.com/office/officeart/2005/8/layout/list1"/>
    <dgm:cxn modelId="{6B55ACB6-34D1-4A0D-9B44-56E90CFF3289}" type="presParOf" srcId="{8B3C8AFA-111F-4167-BF69-1633E45B57C5}" destId="{017C02B1-9A1F-485D-ABFA-5F2E678872BE}" srcOrd="5" destOrd="0" presId="urn:microsoft.com/office/officeart/2005/8/layout/list1"/>
    <dgm:cxn modelId="{24032CDA-8E05-4854-B32E-176ED9EE0EBB}" type="presParOf" srcId="{8B3C8AFA-111F-4167-BF69-1633E45B57C5}" destId="{0876A20A-5960-4F11-9121-8404FF93A5F3}" srcOrd="6" destOrd="0" presId="urn:microsoft.com/office/officeart/2005/8/layout/list1"/>
    <dgm:cxn modelId="{06E48539-B9F8-4EB2-A0A6-43BBA4066C20}" type="presParOf" srcId="{8B3C8AFA-111F-4167-BF69-1633E45B57C5}" destId="{8216828B-3E86-40C2-B6B2-64DF1EB90145}" srcOrd="7" destOrd="0" presId="urn:microsoft.com/office/officeart/2005/8/layout/list1"/>
    <dgm:cxn modelId="{6D52D6D9-DF5C-446D-84F2-EF45CC33E382}" type="presParOf" srcId="{8B3C8AFA-111F-4167-BF69-1633E45B57C5}" destId="{181B2BF1-F565-40E6-803C-C813A135E663}" srcOrd="8" destOrd="0" presId="urn:microsoft.com/office/officeart/2005/8/layout/list1"/>
    <dgm:cxn modelId="{9367F0F8-8FD3-44F5-A9A4-86E9226CC10B}" type="presParOf" srcId="{181B2BF1-F565-40E6-803C-C813A135E663}" destId="{4EFA355A-AD09-4D86-9E15-7E551FF55230}" srcOrd="0" destOrd="0" presId="urn:microsoft.com/office/officeart/2005/8/layout/list1"/>
    <dgm:cxn modelId="{5833C1F2-5F64-44B4-A935-8839AECDCE22}" type="presParOf" srcId="{181B2BF1-F565-40E6-803C-C813A135E663}" destId="{1606903E-11E3-47D9-A577-B03B3FD2F1E2}" srcOrd="1" destOrd="0" presId="urn:microsoft.com/office/officeart/2005/8/layout/list1"/>
    <dgm:cxn modelId="{8A126BD3-48C8-4DED-86D6-F43DEAECFF6E}" type="presParOf" srcId="{8B3C8AFA-111F-4167-BF69-1633E45B57C5}" destId="{379E7A38-0705-4D33-826D-CD97F39926FE}" srcOrd="9" destOrd="0" presId="urn:microsoft.com/office/officeart/2005/8/layout/list1"/>
    <dgm:cxn modelId="{55F3F8C7-4B51-497E-9571-BF44C5623561}" type="presParOf" srcId="{8B3C8AFA-111F-4167-BF69-1633E45B57C5}" destId="{D7A320FD-14C0-4F57-9C92-253E0CCBF543}" srcOrd="10" destOrd="0" presId="urn:microsoft.com/office/officeart/2005/8/layout/list1"/>
    <dgm:cxn modelId="{6F968B5A-3A7A-4CC1-980D-2F42B45FC87A}" type="presParOf" srcId="{8B3C8AFA-111F-4167-BF69-1633E45B57C5}" destId="{7F857647-D576-4EBD-A7F5-2BB66D295B82}" srcOrd="11" destOrd="0" presId="urn:microsoft.com/office/officeart/2005/8/layout/list1"/>
    <dgm:cxn modelId="{DBEF8371-FE40-4D5F-995E-B701FBEE7379}" type="presParOf" srcId="{8B3C8AFA-111F-4167-BF69-1633E45B57C5}" destId="{D0C728FB-DC4C-4917-849E-828C75D6DCCB}" srcOrd="12" destOrd="0" presId="urn:microsoft.com/office/officeart/2005/8/layout/list1"/>
    <dgm:cxn modelId="{A8110AA2-8ECD-4224-86F3-3FFD31EE4D46}" type="presParOf" srcId="{D0C728FB-DC4C-4917-849E-828C75D6DCCB}" destId="{09E4BF4C-27AD-4DDF-9BA4-A67B4F29F67A}" srcOrd="0" destOrd="0" presId="urn:microsoft.com/office/officeart/2005/8/layout/list1"/>
    <dgm:cxn modelId="{6CD414B0-FE52-47C4-8796-625AFEFCB49E}" type="presParOf" srcId="{D0C728FB-DC4C-4917-849E-828C75D6DCCB}" destId="{89FD18CB-CFD6-40EA-B51C-184D52D8C728}" srcOrd="1" destOrd="0" presId="urn:microsoft.com/office/officeart/2005/8/layout/list1"/>
    <dgm:cxn modelId="{203530D9-9280-47E7-A7E1-34A3DB74B5DB}" type="presParOf" srcId="{8B3C8AFA-111F-4167-BF69-1633E45B57C5}" destId="{AEBBC33E-701F-49A9-AA3E-5063F0F07D45}" srcOrd="13" destOrd="0" presId="urn:microsoft.com/office/officeart/2005/8/layout/list1"/>
    <dgm:cxn modelId="{D27EBFB9-3E7F-4F83-A96B-272BE319251E}" type="presParOf" srcId="{8B3C8AFA-111F-4167-BF69-1633E45B57C5}" destId="{3C041969-081B-413E-B13D-864C7B9F4BBB}" srcOrd="14" destOrd="0" presId="urn:microsoft.com/office/officeart/2005/8/layout/list1"/>
    <dgm:cxn modelId="{BA4B6F53-9630-4D77-8525-3FE47D3CEFE9}" type="presParOf" srcId="{8B3C8AFA-111F-4167-BF69-1633E45B57C5}" destId="{4319BDB1-51B0-440C-A1FD-8281B343F606}" srcOrd="15" destOrd="0" presId="urn:microsoft.com/office/officeart/2005/8/layout/list1"/>
    <dgm:cxn modelId="{B33A9222-2821-41D6-9EE9-07A2490CF075}" type="presParOf" srcId="{8B3C8AFA-111F-4167-BF69-1633E45B57C5}" destId="{715426CC-4D22-434F-BBD0-9D7E47E44C20}" srcOrd="16" destOrd="0" presId="urn:microsoft.com/office/officeart/2005/8/layout/list1"/>
    <dgm:cxn modelId="{9D79A0EF-7404-4299-98DC-C8764241C916}" type="presParOf" srcId="{715426CC-4D22-434F-BBD0-9D7E47E44C20}" destId="{8C2475EF-33C8-400C-8181-72355B0CEC4F}" srcOrd="0" destOrd="0" presId="urn:microsoft.com/office/officeart/2005/8/layout/list1"/>
    <dgm:cxn modelId="{335CAEEB-59E0-4DDB-9A38-64F13C33FA4C}" type="presParOf" srcId="{715426CC-4D22-434F-BBD0-9D7E47E44C20}" destId="{D1A6BB22-F822-4AF6-B3C9-F5C9EA84846F}" srcOrd="1" destOrd="0" presId="urn:microsoft.com/office/officeart/2005/8/layout/list1"/>
    <dgm:cxn modelId="{ED5D7984-AFC1-4838-83A4-99A142E684E7}" type="presParOf" srcId="{8B3C8AFA-111F-4167-BF69-1633E45B57C5}" destId="{29BD050A-295B-4B58-95DE-B107549256D5}" srcOrd="17" destOrd="0" presId="urn:microsoft.com/office/officeart/2005/8/layout/list1"/>
    <dgm:cxn modelId="{D5046000-F7D5-4F34-B0D4-DBAA3413A587}" type="presParOf" srcId="{8B3C8AFA-111F-4167-BF69-1633E45B57C5}" destId="{A5C76DFA-32DB-4B84-ACDA-2399828301D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C5C60A-8C9C-46BF-ACE6-1684F0A8EFF1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AE2DEF-3972-4220-B52D-37DA845BDF8C}">
      <dgm:prSet phldrT="[Text]"/>
      <dgm:spPr/>
      <dgm:t>
        <a:bodyPr/>
        <a:lstStyle/>
        <a:p>
          <a:r>
            <a:rPr lang="en-US" dirty="0" err="1" smtClean="0"/>
            <a:t>Maret</a:t>
          </a:r>
          <a:r>
            <a:rPr lang="en-US" dirty="0" smtClean="0"/>
            <a:t> 2013, </a:t>
          </a:r>
          <a:r>
            <a:rPr lang="en-US" dirty="0" err="1" smtClean="0"/>
            <a:t>peluncuran</a:t>
          </a:r>
          <a:r>
            <a:rPr lang="en-US" dirty="0" smtClean="0"/>
            <a:t> Beta </a:t>
          </a:r>
          <a:r>
            <a:rPr lang="en-US" dirty="0" err="1" smtClean="0"/>
            <a:t>Privasi</a:t>
          </a:r>
          <a:endParaRPr lang="en-US" dirty="0"/>
        </a:p>
      </dgm:t>
    </dgm:pt>
    <dgm:pt modelId="{4B322F41-E40C-48BC-A3F6-E25B3433A5B5}" type="parTrans" cxnId="{494D1484-D0D1-4C57-9684-4D1E5014B37F}">
      <dgm:prSet/>
      <dgm:spPr/>
      <dgm:t>
        <a:bodyPr/>
        <a:lstStyle/>
        <a:p>
          <a:endParaRPr lang="en-US"/>
        </a:p>
      </dgm:t>
    </dgm:pt>
    <dgm:pt modelId="{ACDDE629-8E3B-4F58-9A6B-25BEF1D5EE8F}" type="sibTrans" cxnId="{494D1484-D0D1-4C57-9684-4D1E5014B37F}">
      <dgm:prSet/>
      <dgm:spPr/>
      <dgm:t>
        <a:bodyPr/>
        <a:lstStyle/>
        <a:p>
          <a:endParaRPr lang="en-US"/>
        </a:p>
      </dgm:t>
    </dgm:pt>
    <dgm:pt modelId="{F34D18A9-7EE2-4BE5-9EEE-87FA050363C4}">
      <dgm:prSet phldrT="[Text]"/>
      <dgm:spPr/>
      <dgm:t>
        <a:bodyPr/>
        <a:lstStyle/>
        <a:p>
          <a:r>
            <a:rPr lang="en-US" dirty="0" smtClean="0"/>
            <a:t>September 2013, </a:t>
          </a:r>
          <a:r>
            <a:rPr lang="en-US" dirty="0" err="1" smtClean="0"/>
            <a:t>perilisan</a:t>
          </a:r>
          <a:r>
            <a:rPr lang="en-US" dirty="0" smtClean="0"/>
            <a:t> Beta </a:t>
          </a:r>
          <a:r>
            <a:rPr lang="en-US" dirty="0" err="1" smtClean="0"/>
            <a:t>ke</a:t>
          </a:r>
          <a:r>
            <a:rPr lang="en-US" dirty="0" smtClean="0"/>
            <a:t> </a:t>
          </a:r>
          <a:r>
            <a:rPr lang="en-US" dirty="0" err="1" smtClean="0"/>
            <a:t>Publik</a:t>
          </a:r>
          <a:endParaRPr lang="en-US" dirty="0"/>
        </a:p>
      </dgm:t>
    </dgm:pt>
    <dgm:pt modelId="{9FE0845E-65A9-45F5-8A61-8FEBCE74A942}" type="parTrans" cxnId="{311203A5-2810-4CA0-95F1-0457A4B6DB11}">
      <dgm:prSet/>
      <dgm:spPr/>
      <dgm:t>
        <a:bodyPr/>
        <a:lstStyle/>
        <a:p>
          <a:endParaRPr lang="en-US"/>
        </a:p>
      </dgm:t>
    </dgm:pt>
    <dgm:pt modelId="{8205B631-83B0-4817-82CC-F353A84EF4A8}" type="sibTrans" cxnId="{311203A5-2810-4CA0-95F1-0457A4B6DB11}">
      <dgm:prSet/>
      <dgm:spPr/>
      <dgm:t>
        <a:bodyPr/>
        <a:lstStyle/>
        <a:p>
          <a:endParaRPr lang="en-US"/>
        </a:p>
      </dgm:t>
    </dgm:pt>
    <dgm:pt modelId="{E18AB29F-8CAD-42E9-AC22-6E4D29736B65}">
      <dgm:prSet phldrT="[Text]"/>
      <dgm:spPr/>
      <dgm:t>
        <a:bodyPr/>
        <a:lstStyle/>
        <a:p>
          <a:r>
            <a:rPr lang="en-US" dirty="0" err="1" smtClean="0"/>
            <a:t>Maret</a:t>
          </a:r>
          <a:r>
            <a:rPr lang="en-US" dirty="0" smtClean="0"/>
            <a:t> 2017, </a:t>
          </a:r>
          <a:r>
            <a:rPr lang="en-US" dirty="0" err="1" smtClean="0"/>
            <a:t>pencapaian</a:t>
          </a:r>
          <a:r>
            <a:rPr lang="en-US" dirty="0" smtClean="0"/>
            <a:t> 1 </a:t>
          </a:r>
          <a:r>
            <a:rPr lang="en-US" dirty="0" err="1" smtClean="0"/>
            <a:t>miliar</a:t>
          </a:r>
          <a:r>
            <a:rPr lang="en-US" dirty="0" smtClean="0"/>
            <a:t> </a:t>
          </a:r>
          <a:r>
            <a:rPr lang="en-US" dirty="0" err="1" smtClean="0"/>
            <a:t>pemain</a:t>
          </a:r>
          <a:endParaRPr lang="en-US" dirty="0"/>
        </a:p>
      </dgm:t>
    </dgm:pt>
    <dgm:pt modelId="{F8D89E83-F65F-4DD9-B923-2038251E5AD4}" type="parTrans" cxnId="{0B99F572-FBFD-4DBD-B575-BA0CD8B4B3D6}">
      <dgm:prSet/>
      <dgm:spPr/>
      <dgm:t>
        <a:bodyPr/>
        <a:lstStyle/>
        <a:p>
          <a:endParaRPr lang="en-US"/>
        </a:p>
      </dgm:t>
    </dgm:pt>
    <dgm:pt modelId="{6CD9B7E0-7DDD-4BE1-A0A7-2E0822C4597B}" type="sibTrans" cxnId="{0B99F572-FBFD-4DBD-B575-BA0CD8B4B3D6}">
      <dgm:prSet/>
      <dgm:spPr/>
      <dgm:t>
        <a:bodyPr/>
        <a:lstStyle/>
        <a:p>
          <a:endParaRPr lang="en-US"/>
        </a:p>
      </dgm:t>
    </dgm:pt>
    <dgm:pt modelId="{04882BC9-3D14-4A5A-BF0D-095CB21E0F9F}">
      <dgm:prSet phldrT="[Text]"/>
      <dgm:spPr/>
      <dgm:t>
        <a:bodyPr/>
        <a:lstStyle/>
        <a:p>
          <a:r>
            <a:rPr lang="en-US" dirty="0" smtClean="0"/>
            <a:t>September 2017, </a:t>
          </a:r>
          <a:r>
            <a:rPr lang="en-US" dirty="0" err="1" smtClean="0"/>
            <a:t>peluncuran</a:t>
          </a:r>
          <a:r>
            <a:rPr lang="en-US" dirty="0" smtClean="0"/>
            <a:t> </a:t>
          </a:r>
          <a:r>
            <a:rPr lang="en-US" dirty="0" err="1" smtClean="0"/>
            <a:t>aplikasi</a:t>
          </a:r>
          <a:r>
            <a:rPr lang="en-US" dirty="0" smtClean="0"/>
            <a:t> </a:t>
          </a:r>
          <a:r>
            <a:rPr lang="en-US" dirty="0" err="1" smtClean="0"/>
            <a:t>seluler</a:t>
          </a:r>
          <a:endParaRPr lang="en-US" dirty="0"/>
        </a:p>
      </dgm:t>
    </dgm:pt>
    <dgm:pt modelId="{14F6B49C-06E7-4ABE-BAD4-E56FB554558C}" type="parTrans" cxnId="{CBAF29B8-C064-4162-9558-1D2F3E472467}">
      <dgm:prSet/>
      <dgm:spPr/>
      <dgm:t>
        <a:bodyPr/>
        <a:lstStyle/>
        <a:p>
          <a:endParaRPr lang="en-US"/>
        </a:p>
      </dgm:t>
    </dgm:pt>
    <dgm:pt modelId="{F5BB34C6-001A-4F37-89CF-5C0BFF2D3DD8}" type="sibTrans" cxnId="{CBAF29B8-C064-4162-9558-1D2F3E472467}">
      <dgm:prSet/>
      <dgm:spPr/>
      <dgm:t>
        <a:bodyPr/>
        <a:lstStyle/>
        <a:p>
          <a:endParaRPr lang="en-US"/>
        </a:p>
      </dgm:t>
    </dgm:pt>
    <dgm:pt modelId="{B64BB950-1D4E-4294-967A-956E4BDF0EF1}">
      <dgm:prSet phldrT="[Text]"/>
      <dgm:spPr/>
      <dgm:t>
        <a:bodyPr/>
        <a:lstStyle/>
        <a:p>
          <a:r>
            <a:rPr lang="en-US" dirty="0" smtClean="0"/>
            <a:t>2020, </a:t>
          </a:r>
          <a:r>
            <a:rPr lang="en-US" dirty="0" err="1" smtClean="0"/>
            <a:t>tersedia</a:t>
          </a:r>
          <a:r>
            <a:rPr lang="en-US" dirty="0" smtClean="0"/>
            <a:t> </a:t>
          </a:r>
          <a:r>
            <a:rPr lang="en-US" dirty="0" err="1" smtClean="0"/>
            <a:t>berbagai</a:t>
          </a:r>
          <a:r>
            <a:rPr lang="en-US" dirty="0" smtClean="0"/>
            <a:t> </a:t>
          </a:r>
          <a:r>
            <a:rPr lang="en-US" dirty="0" err="1" smtClean="0"/>
            <a:t>jenis</a:t>
          </a:r>
          <a:r>
            <a:rPr lang="en-US" dirty="0" smtClean="0"/>
            <a:t> </a:t>
          </a:r>
          <a:r>
            <a:rPr lang="en-US" dirty="0" err="1" smtClean="0"/>
            <a:t>pertanyaan</a:t>
          </a:r>
          <a:r>
            <a:rPr lang="en-US" dirty="0" smtClean="0"/>
            <a:t> </a:t>
          </a:r>
          <a:endParaRPr lang="en-US" dirty="0"/>
        </a:p>
      </dgm:t>
    </dgm:pt>
    <dgm:pt modelId="{452B18F3-5F73-44AA-A824-8F7736A2B78B}" type="parTrans" cxnId="{146308E9-80E5-482C-8D25-B7388AF534F0}">
      <dgm:prSet/>
      <dgm:spPr/>
      <dgm:t>
        <a:bodyPr/>
        <a:lstStyle/>
        <a:p>
          <a:endParaRPr lang="en-US"/>
        </a:p>
      </dgm:t>
    </dgm:pt>
    <dgm:pt modelId="{162FF6C5-AEE3-4172-940C-AB2300F89FEC}" type="sibTrans" cxnId="{146308E9-80E5-482C-8D25-B7388AF534F0}">
      <dgm:prSet/>
      <dgm:spPr/>
      <dgm:t>
        <a:bodyPr/>
        <a:lstStyle/>
        <a:p>
          <a:endParaRPr lang="en-US"/>
        </a:p>
      </dgm:t>
    </dgm:pt>
    <dgm:pt modelId="{D4183003-37DE-4333-9B0B-C8AE200CE5B5}" type="pres">
      <dgm:prSet presAssocID="{69C5C60A-8C9C-46BF-ACE6-1684F0A8EFF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31622A-C3D2-43BB-9F5C-393829E71A2F}" type="pres">
      <dgm:prSet presAssocID="{69C5C60A-8C9C-46BF-ACE6-1684F0A8EFF1}" presName="dummyMaxCanvas" presStyleCnt="0">
        <dgm:presLayoutVars/>
      </dgm:prSet>
      <dgm:spPr/>
    </dgm:pt>
    <dgm:pt modelId="{56B8C6F4-1382-4A18-9119-1FAE9BAAAB62}" type="pres">
      <dgm:prSet presAssocID="{69C5C60A-8C9C-46BF-ACE6-1684F0A8EFF1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5C9AD1-A9BC-49A8-9FE7-ACFA0CA8A33D}" type="pres">
      <dgm:prSet presAssocID="{69C5C60A-8C9C-46BF-ACE6-1684F0A8EFF1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A7754F-D442-4037-90A5-45B582E0B823}" type="pres">
      <dgm:prSet presAssocID="{69C5C60A-8C9C-46BF-ACE6-1684F0A8EFF1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6FD881-F4F7-45A4-839E-3D3A7A446309}" type="pres">
      <dgm:prSet presAssocID="{69C5C60A-8C9C-46BF-ACE6-1684F0A8EFF1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D353DB-9E6E-4E0E-9874-F82CCA68B0AF}" type="pres">
      <dgm:prSet presAssocID="{69C5C60A-8C9C-46BF-ACE6-1684F0A8EFF1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AB34F5-B162-4308-AFE2-41880DCDF8DA}" type="pres">
      <dgm:prSet presAssocID="{69C5C60A-8C9C-46BF-ACE6-1684F0A8EFF1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DE90FE-74BE-4D27-878D-60FF58528BE0}" type="pres">
      <dgm:prSet presAssocID="{69C5C60A-8C9C-46BF-ACE6-1684F0A8EFF1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CC2ADB-E38F-4EB5-9FDD-A6DDB6DA80ED}" type="pres">
      <dgm:prSet presAssocID="{69C5C60A-8C9C-46BF-ACE6-1684F0A8EFF1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4A99AC-2A41-4E7F-B23C-8A6F188D58F0}" type="pres">
      <dgm:prSet presAssocID="{69C5C60A-8C9C-46BF-ACE6-1684F0A8EFF1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549912-9109-4891-9E30-E6B096831B10}" type="pres">
      <dgm:prSet presAssocID="{69C5C60A-8C9C-46BF-ACE6-1684F0A8EFF1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54F838-B09D-42DE-97E4-EF35958C83E4}" type="pres">
      <dgm:prSet presAssocID="{69C5C60A-8C9C-46BF-ACE6-1684F0A8EFF1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8B12FF-D77B-451A-801F-E95A66567677}" type="pres">
      <dgm:prSet presAssocID="{69C5C60A-8C9C-46BF-ACE6-1684F0A8EFF1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1F52ED-E6EB-4DA2-9D68-5FE346D42746}" type="pres">
      <dgm:prSet presAssocID="{69C5C60A-8C9C-46BF-ACE6-1684F0A8EFF1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6C4BFB-7B6D-492E-A9CC-1B2C6AAE9BF8}" type="pres">
      <dgm:prSet presAssocID="{69C5C60A-8C9C-46BF-ACE6-1684F0A8EFF1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E9CADA-BAE1-4F9E-96ED-F28257C979B9}" type="presOf" srcId="{F34D18A9-7EE2-4BE5-9EEE-87FA050363C4}" destId="{BB5C9AD1-A9BC-49A8-9FE7-ACFA0CA8A33D}" srcOrd="0" destOrd="0" presId="urn:microsoft.com/office/officeart/2005/8/layout/vProcess5"/>
    <dgm:cxn modelId="{D8569F47-FA9E-40CE-BB53-735AA02FF8B4}" type="presOf" srcId="{E18AB29F-8CAD-42E9-AC22-6E4D29736B65}" destId="{0F8B12FF-D77B-451A-801F-E95A66567677}" srcOrd="1" destOrd="0" presId="urn:microsoft.com/office/officeart/2005/8/layout/vProcess5"/>
    <dgm:cxn modelId="{4EA5F1C0-183D-4AFF-BBD2-B286882B5594}" type="presOf" srcId="{04882BC9-3D14-4A5A-BF0D-095CB21E0F9F}" destId="{786FD881-F4F7-45A4-839E-3D3A7A446309}" srcOrd="0" destOrd="0" presId="urn:microsoft.com/office/officeart/2005/8/layout/vProcess5"/>
    <dgm:cxn modelId="{33F91490-44FB-4851-A274-C8D17A14FEB6}" type="presOf" srcId="{8205B631-83B0-4817-82CC-F353A84EF4A8}" destId="{4DDE90FE-74BE-4D27-878D-60FF58528BE0}" srcOrd="0" destOrd="0" presId="urn:microsoft.com/office/officeart/2005/8/layout/vProcess5"/>
    <dgm:cxn modelId="{AD4D8360-0063-453C-9F4B-7F15E47189C8}" type="presOf" srcId="{B64BB950-1D4E-4294-967A-956E4BDF0EF1}" destId="{CCD353DB-9E6E-4E0E-9874-F82CCA68B0AF}" srcOrd="0" destOrd="0" presId="urn:microsoft.com/office/officeart/2005/8/layout/vProcess5"/>
    <dgm:cxn modelId="{C4570E0B-50B4-4585-8844-5941A93A57DC}" type="presOf" srcId="{04882BC9-3D14-4A5A-BF0D-095CB21E0F9F}" destId="{291F52ED-E6EB-4DA2-9D68-5FE346D42746}" srcOrd="1" destOrd="0" presId="urn:microsoft.com/office/officeart/2005/8/layout/vProcess5"/>
    <dgm:cxn modelId="{311203A5-2810-4CA0-95F1-0457A4B6DB11}" srcId="{69C5C60A-8C9C-46BF-ACE6-1684F0A8EFF1}" destId="{F34D18A9-7EE2-4BE5-9EEE-87FA050363C4}" srcOrd="1" destOrd="0" parTransId="{9FE0845E-65A9-45F5-8A61-8FEBCE74A942}" sibTransId="{8205B631-83B0-4817-82CC-F353A84EF4A8}"/>
    <dgm:cxn modelId="{A168FA08-A970-48FA-8DF0-BF3F45A201BA}" type="presOf" srcId="{ACDDE629-8E3B-4F58-9A6B-25BEF1D5EE8F}" destId="{BAAB34F5-B162-4308-AFE2-41880DCDF8DA}" srcOrd="0" destOrd="0" presId="urn:microsoft.com/office/officeart/2005/8/layout/vProcess5"/>
    <dgm:cxn modelId="{F30BA48C-CB9F-4646-8D64-48449842A88F}" type="presOf" srcId="{B64BB950-1D4E-4294-967A-956E4BDF0EF1}" destId="{3C6C4BFB-7B6D-492E-A9CC-1B2C6AAE9BF8}" srcOrd="1" destOrd="0" presId="urn:microsoft.com/office/officeart/2005/8/layout/vProcess5"/>
    <dgm:cxn modelId="{0B99F572-FBFD-4DBD-B575-BA0CD8B4B3D6}" srcId="{69C5C60A-8C9C-46BF-ACE6-1684F0A8EFF1}" destId="{E18AB29F-8CAD-42E9-AC22-6E4D29736B65}" srcOrd="2" destOrd="0" parTransId="{F8D89E83-F65F-4DD9-B923-2038251E5AD4}" sibTransId="{6CD9B7E0-7DDD-4BE1-A0A7-2E0822C4597B}"/>
    <dgm:cxn modelId="{8F9D1FD5-F3C8-4A52-BCBA-B7D439CFF409}" type="presOf" srcId="{69C5C60A-8C9C-46BF-ACE6-1684F0A8EFF1}" destId="{D4183003-37DE-4333-9B0B-C8AE200CE5B5}" srcOrd="0" destOrd="0" presId="urn:microsoft.com/office/officeart/2005/8/layout/vProcess5"/>
    <dgm:cxn modelId="{146308E9-80E5-482C-8D25-B7388AF534F0}" srcId="{69C5C60A-8C9C-46BF-ACE6-1684F0A8EFF1}" destId="{B64BB950-1D4E-4294-967A-956E4BDF0EF1}" srcOrd="4" destOrd="0" parTransId="{452B18F3-5F73-44AA-A824-8F7736A2B78B}" sibTransId="{162FF6C5-AEE3-4172-940C-AB2300F89FEC}"/>
    <dgm:cxn modelId="{CA72136B-C237-4537-A749-96C2682146B3}" type="presOf" srcId="{F5BB34C6-001A-4F37-89CF-5C0BFF2D3DD8}" destId="{1E4A99AC-2A41-4E7F-B23C-8A6F188D58F0}" srcOrd="0" destOrd="0" presId="urn:microsoft.com/office/officeart/2005/8/layout/vProcess5"/>
    <dgm:cxn modelId="{4CC8BC52-7FE7-451A-95F4-3624381B7984}" type="presOf" srcId="{E18AB29F-8CAD-42E9-AC22-6E4D29736B65}" destId="{B0A7754F-D442-4037-90A5-45B582E0B823}" srcOrd="0" destOrd="0" presId="urn:microsoft.com/office/officeart/2005/8/layout/vProcess5"/>
    <dgm:cxn modelId="{494D1484-D0D1-4C57-9684-4D1E5014B37F}" srcId="{69C5C60A-8C9C-46BF-ACE6-1684F0A8EFF1}" destId="{0DAE2DEF-3972-4220-B52D-37DA845BDF8C}" srcOrd="0" destOrd="0" parTransId="{4B322F41-E40C-48BC-A3F6-E25B3433A5B5}" sibTransId="{ACDDE629-8E3B-4F58-9A6B-25BEF1D5EE8F}"/>
    <dgm:cxn modelId="{8AC60CF2-FED8-4787-8D21-F3FD26F6A5D5}" type="presOf" srcId="{0DAE2DEF-3972-4220-B52D-37DA845BDF8C}" destId="{01549912-9109-4891-9E30-E6B096831B10}" srcOrd="1" destOrd="0" presId="urn:microsoft.com/office/officeart/2005/8/layout/vProcess5"/>
    <dgm:cxn modelId="{933C5F01-4BA1-4318-9207-6A1CF20BA176}" type="presOf" srcId="{F34D18A9-7EE2-4BE5-9EEE-87FA050363C4}" destId="{5C54F838-B09D-42DE-97E4-EF35958C83E4}" srcOrd="1" destOrd="0" presId="urn:microsoft.com/office/officeart/2005/8/layout/vProcess5"/>
    <dgm:cxn modelId="{1A5A4598-943F-457F-B7D9-5195B9D11C75}" type="presOf" srcId="{6CD9B7E0-7DDD-4BE1-A0A7-2E0822C4597B}" destId="{C9CC2ADB-E38F-4EB5-9FDD-A6DDB6DA80ED}" srcOrd="0" destOrd="0" presId="urn:microsoft.com/office/officeart/2005/8/layout/vProcess5"/>
    <dgm:cxn modelId="{CBAF29B8-C064-4162-9558-1D2F3E472467}" srcId="{69C5C60A-8C9C-46BF-ACE6-1684F0A8EFF1}" destId="{04882BC9-3D14-4A5A-BF0D-095CB21E0F9F}" srcOrd="3" destOrd="0" parTransId="{14F6B49C-06E7-4ABE-BAD4-E56FB554558C}" sibTransId="{F5BB34C6-001A-4F37-89CF-5C0BFF2D3DD8}"/>
    <dgm:cxn modelId="{ABEF5640-DCF2-4FF0-A6A0-37B1ED82B322}" type="presOf" srcId="{0DAE2DEF-3972-4220-B52D-37DA845BDF8C}" destId="{56B8C6F4-1382-4A18-9119-1FAE9BAAAB62}" srcOrd="0" destOrd="0" presId="urn:microsoft.com/office/officeart/2005/8/layout/vProcess5"/>
    <dgm:cxn modelId="{EA5F7072-B238-4B5B-899B-C8316E02E7BA}" type="presParOf" srcId="{D4183003-37DE-4333-9B0B-C8AE200CE5B5}" destId="{6331622A-C3D2-43BB-9F5C-393829E71A2F}" srcOrd="0" destOrd="0" presId="urn:microsoft.com/office/officeart/2005/8/layout/vProcess5"/>
    <dgm:cxn modelId="{BECC6890-5A71-4CCC-B18C-9C6EDCDABA90}" type="presParOf" srcId="{D4183003-37DE-4333-9B0B-C8AE200CE5B5}" destId="{56B8C6F4-1382-4A18-9119-1FAE9BAAAB62}" srcOrd="1" destOrd="0" presId="urn:microsoft.com/office/officeart/2005/8/layout/vProcess5"/>
    <dgm:cxn modelId="{9C33F515-F337-4AA0-9F71-F8EC101C9E16}" type="presParOf" srcId="{D4183003-37DE-4333-9B0B-C8AE200CE5B5}" destId="{BB5C9AD1-A9BC-49A8-9FE7-ACFA0CA8A33D}" srcOrd="2" destOrd="0" presId="urn:microsoft.com/office/officeart/2005/8/layout/vProcess5"/>
    <dgm:cxn modelId="{C7034A27-A19C-4453-87CA-0D2911C7BBF1}" type="presParOf" srcId="{D4183003-37DE-4333-9B0B-C8AE200CE5B5}" destId="{B0A7754F-D442-4037-90A5-45B582E0B823}" srcOrd="3" destOrd="0" presId="urn:microsoft.com/office/officeart/2005/8/layout/vProcess5"/>
    <dgm:cxn modelId="{3DFB5A35-4EB3-4DA3-8DAF-D0C655FA1760}" type="presParOf" srcId="{D4183003-37DE-4333-9B0B-C8AE200CE5B5}" destId="{786FD881-F4F7-45A4-839E-3D3A7A446309}" srcOrd="4" destOrd="0" presId="urn:microsoft.com/office/officeart/2005/8/layout/vProcess5"/>
    <dgm:cxn modelId="{46F3726B-F47F-46A8-95E2-A65E267D816E}" type="presParOf" srcId="{D4183003-37DE-4333-9B0B-C8AE200CE5B5}" destId="{CCD353DB-9E6E-4E0E-9874-F82CCA68B0AF}" srcOrd="5" destOrd="0" presId="urn:microsoft.com/office/officeart/2005/8/layout/vProcess5"/>
    <dgm:cxn modelId="{0533818D-AB0B-4C21-8F2B-38FF2E114C26}" type="presParOf" srcId="{D4183003-37DE-4333-9B0B-C8AE200CE5B5}" destId="{BAAB34F5-B162-4308-AFE2-41880DCDF8DA}" srcOrd="6" destOrd="0" presId="urn:microsoft.com/office/officeart/2005/8/layout/vProcess5"/>
    <dgm:cxn modelId="{F5972CA5-B218-4B54-8BCF-87BBA91A2561}" type="presParOf" srcId="{D4183003-37DE-4333-9B0B-C8AE200CE5B5}" destId="{4DDE90FE-74BE-4D27-878D-60FF58528BE0}" srcOrd="7" destOrd="0" presId="urn:microsoft.com/office/officeart/2005/8/layout/vProcess5"/>
    <dgm:cxn modelId="{EED558C3-AEE2-4FBB-A1D1-F20D2E73EB0A}" type="presParOf" srcId="{D4183003-37DE-4333-9B0B-C8AE200CE5B5}" destId="{C9CC2ADB-E38F-4EB5-9FDD-A6DDB6DA80ED}" srcOrd="8" destOrd="0" presId="urn:microsoft.com/office/officeart/2005/8/layout/vProcess5"/>
    <dgm:cxn modelId="{39B8319D-C778-400A-9CD9-9EF875D8832D}" type="presParOf" srcId="{D4183003-37DE-4333-9B0B-C8AE200CE5B5}" destId="{1E4A99AC-2A41-4E7F-B23C-8A6F188D58F0}" srcOrd="9" destOrd="0" presId="urn:microsoft.com/office/officeart/2005/8/layout/vProcess5"/>
    <dgm:cxn modelId="{4C4032BD-6C24-4541-AD45-A5615CCAAC81}" type="presParOf" srcId="{D4183003-37DE-4333-9B0B-C8AE200CE5B5}" destId="{01549912-9109-4891-9E30-E6B096831B10}" srcOrd="10" destOrd="0" presId="urn:microsoft.com/office/officeart/2005/8/layout/vProcess5"/>
    <dgm:cxn modelId="{F3364104-C266-43FF-9914-6ECFC49B6206}" type="presParOf" srcId="{D4183003-37DE-4333-9B0B-C8AE200CE5B5}" destId="{5C54F838-B09D-42DE-97E4-EF35958C83E4}" srcOrd="11" destOrd="0" presId="urn:microsoft.com/office/officeart/2005/8/layout/vProcess5"/>
    <dgm:cxn modelId="{AA8BB564-4BDA-4DDE-82D3-9F76190C1132}" type="presParOf" srcId="{D4183003-37DE-4333-9B0B-C8AE200CE5B5}" destId="{0F8B12FF-D77B-451A-801F-E95A66567677}" srcOrd="12" destOrd="0" presId="urn:microsoft.com/office/officeart/2005/8/layout/vProcess5"/>
    <dgm:cxn modelId="{13EA642E-560E-4AEF-8C5B-2E332C5346B1}" type="presParOf" srcId="{D4183003-37DE-4333-9B0B-C8AE200CE5B5}" destId="{291F52ED-E6EB-4DA2-9D68-5FE346D42746}" srcOrd="13" destOrd="0" presId="urn:microsoft.com/office/officeart/2005/8/layout/vProcess5"/>
    <dgm:cxn modelId="{0648C3AC-7130-4317-9428-B8C230DF3F30}" type="presParOf" srcId="{D4183003-37DE-4333-9B0B-C8AE200CE5B5}" destId="{3C6C4BFB-7B6D-492E-A9CC-1B2C6AAE9BF8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25E2D-E679-44CE-88BC-06F24E246417}">
      <dsp:nvSpPr>
        <dsp:cNvPr id="0" name=""/>
        <dsp:cNvSpPr/>
      </dsp:nvSpPr>
      <dsp:spPr>
        <a:xfrm rot="10800000">
          <a:off x="1692784" y="1710"/>
          <a:ext cx="5472684" cy="1257304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 Black" pitchFamily="34" charset="0"/>
            </a:rPr>
            <a:t>Intan</a:t>
          </a:r>
          <a:r>
            <a:rPr lang="en-US" sz="2800" kern="1200" dirty="0" smtClean="0">
              <a:latin typeface="Arial Black" pitchFamily="34" charset="0"/>
            </a:rPr>
            <a:t> </a:t>
          </a:r>
          <a:r>
            <a:rPr lang="en-US" sz="2800" kern="1200" dirty="0" err="1" smtClean="0">
              <a:latin typeface="Arial Black" pitchFamily="34" charset="0"/>
            </a:rPr>
            <a:t>Khasana</a:t>
          </a:r>
          <a:endParaRPr lang="id-ID" sz="2800" kern="1200" dirty="0" smtClean="0">
            <a:latin typeface="Arial Black" pitchFamily="34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19130220</a:t>
          </a:r>
          <a:r>
            <a:rPr lang="en-US" sz="2800" kern="1200" dirty="0" smtClean="0"/>
            <a:t>10</a:t>
          </a:r>
          <a:endParaRPr lang="id-ID" sz="2800" kern="1200" dirty="0"/>
        </a:p>
      </dsp:txBody>
      <dsp:txXfrm rot="10800000">
        <a:off x="2007110" y="1710"/>
        <a:ext cx="5158358" cy="1257304"/>
      </dsp:txXfrm>
    </dsp:sp>
    <dsp:sp modelId="{5086C6C6-9901-4D6C-905A-99A5CE9D6BD0}">
      <dsp:nvSpPr>
        <dsp:cNvPr id="0" name=""/>
        <dsp:cNvSpPr/>
      </dsp:nvSpPr>
      <dsp:spPr>
        <a:xfrm>
          <a:off x="1064131" y="1710"/>
          <a:ext cx="1257304" cy="125730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1B2F4B1-B775-4B4B-A18D-AE3DEE9233EC}">
      <dsp:nvSpPr>
        <dsp:cNvPr id="0" name=""/>
        <dsp:cNvSpPr/>
      </dsp:nvSpPr>
      <dsp:spPr>
        <a:xfrm rot="10800000">
          <a:off x="1692784" y="1634329"/>
          <a:ext cx="5472684" cy="1257304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 Black" pitchFamily="34" charset="0"/>
            </a:rPr>
            <a:t>Luqman</a:t>
          </a:r>
          <a:r>
            <a:rPr lang="en-US" sz="2800" kern="1200" dirty="0" smtClean="0">
              <a:latin typeface="Arial Black" pitchFamily="34" charset="0"/>
            </a:rPr>
            <a:t> Hakim</a:t>
          </a:r>
          <a:endParaRPr lang="id-ID" sz="2800" kern="1200" dirty="0" smtClean="0">
            <a:latin typeface="Arial Black" pitchFamily="34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19130220</a:t>
          </a:r>
          <a:r>
            <a:rPr lang="en-US" sz="2800" kern="1200" dirty="0" smtClean="0"/>
            <a:t>37</a:t>
          </a:r>
          <a:endParaRPr lang="id-ID" sz="2800" kern="1200" dirty="0"/>
        </a:p>
      </dsp:txBody>
      <dsp:txXfrm rot="10800000">
        <a:off x="2007110" y="1634329"/>
        <a:ext cx="5158358" cy="1257304"/>
      </dsp:txXfrm>
    </dsp:sp>
    <dsp:sp modelId="{721D4543-6336-40BD-829A-7DE0C55EE094}">
      <dsp:nvSpPr>
        <dsp:cNvPr id="0" name=""/>
        <dsp:cNvSpPr/>
      </dsp:nvSpPr>
      <dsp:spPr>
        <a:xfrm>
          <a:off x="1064131" y="1634329"/>
          <a:ext cx="1257304" cy="1257304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ACE738F-B371-4559-9F0F-D1AE0D486088}">
      <dsp:nvSpPr>
        <dsp:cNvPr id="0" name=""/>
        <dsp:cNvSpPr/>
      </dsp:nvSpPr>
      <dsp:spPr>
        <a:xfrm rot="10800000">
          <a:off x="1692784" y="3266948"/>
          <a:ext cx="5472684" cy="1257304"/>
        </a:xfrm>
        <a:prstGeom prst="homePlat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4436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>
              <a:latin typeface="Arial Black" pitchFamily="34" charset="0"/>
            </a:rPr>
            <a:t>Alya</a:t>
          </a:r>
          <a:r>
            <a:rPr lang="en-US" sz="2800" kern="1200" dirty="0" smtClean="0">
              <a:latin typeface="Arial Black" pitchFamily="34" charset="0"/>
            </a:rPr>
            <a:t> </a:t>
          </a:r>
          <a:r>
            <a:rPr lang="en-US" sz="2800" kern="1200" dirty="0" err="1" smtClean="0">
              <a:latin typeface="Arial Black" pitchFamily="34" charset="0"/>
            </a:rPr>
            <a:t>Rizki</a:t>
          </a:r>
          <a:r>
            <a:rPr lang="en-US" sz="2800" kern="1200" dirty="0" smtClean="0">
              <a:latin typeface="Arial Black" pitchFamily="34" charset="0"/>
            </a:rPr>
            <a:t> </a:t>
          </a:r>
          <a:r>
            <a:rPr lang="en-US" sz="2800" kern="1200" dirty="0" err="1" smtClean="0">
              <a:latin typeface="Arial Black" pitchFamily="34" charset="0"/>
            </a:rPr>
            <a:t>Mustopa</a:t>
          </a:r>
          <a:endParaRPr lang="id-ID" sz="2800" kern="1200" dirty="0" smtClean="0">
            <a:latin typeface="Arial Black" pitchFamily="34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19130220</a:t>
          </a:r>
          <a:r>
            <a:rPr lang="en-US" sz="2800" kern="1200" dirty="0" smtClean="0"/>
            <a:t>46</a:t>
          </a:r>
          <a:endParaRPr lang="id-ID" sz="2800" kern="1200" dirty="0"/>
        </a:p>
      </dsp:txBody>
      <dsp:txXfrm rot="10800000">
        <a:off x="2007110" y="3266948"/>
        <a:ext cx="5158358" cy="1257304"/>
      </dsp:txXfrm>
    </dsp:sp>
    <dsp:sp modelId="{E267ABC4-81F8-4FFE-825B-F8215D93A080}">
      <dsp:nvSpPr>
        <dsp:cNvPr id="0" name=""/>
        <dsp:cNvSpPr/>
      </dsp:nvSpPr>
      <dsp:spPr>
        <a:xfrm>
          <a:off x="1064131" y="3266948"/>
          <a:ext cx="1257304" cy="125730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9A28C-9855-43F1-AE87-1C492E2F1676}">
      <dsp:nvSpPr>
        <dsp:cNvPr id="0" name=""/>
        <dsp:cNvSpPr/>
      </dsp:nvSpPr>
      <dsp:spPr>
        <a:xfrm>
          <a:off x="0" y="344181"/>
          <a:ext cx="8229600" cy="504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0A611BE-0855-45D4-8067-2CCBA3BA6552}">
      <dsp:nvSpPr>
        <dsp:cNvPr id="0" name=""/>
        <dsp:cNvSpPr/>
      </dsp:nvSpPr>
      <dsp:spPr>
        <a:xfrm>
          <a:off x="411480" y="48981"/>
          <a:ext cx="5760720" cy="5904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1079500" lvl="0" indent="-107950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Pengertian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Kahoot</a:t>
          </a:r>
          <a:r>
            <a:rPr lang="en-US" sz="2400" kern="1200" dirty="0" smtClean="0"/>
            <a:t>!</a:t>
          </a:r>
          <a:endParaRPr lang="id-ID" sz="2400" kern="1200" dirty="0" smtClean="0"/>
        </a:p>
      </dsp:txBody>
      <dsp:txXfrm>
        <a:off x="440301" y="77802"/>
        <a:ext cx="5703078" cy="532758"/>
      </dsp:txXfrm>
    </dsp:sp>
    <dsp:sp modelId="{0876A20A-5960-4F11-9121-8404FF93A5F3}">
      <dsp:nvSpPr>
        <dsp:cNvPr id="0" name=""/>
        <dsp:cNvSpPr/>
      </dsp:nvSpPr>
      <dsp:spPr>
        <a:xfrm>
          <a:off x="0" y="1251381"/>
          <a:ext cx="8229600" cy="504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41ED3B2-4865-4F21-AC43-D69FBC69E590}">
      <dsp:nvSpPr>
        <dsp:cNvPr id="0" name=""/>
        <dsp:cNvSpPr/>
      </dsp:nvSpPr>
      <dsp:spPr>
        <a:xfrm>
          <a:off x="411480" y="956181"/>
          <a:ext cx="5760720" cy="5904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Sejarah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Kahoot</a:t>
          </a:r>
          <a:r>
            <a:rPr lang="en-US" sz="2400" kern="1200" dirty="0" smtClean="0"/>
            <a:t>!</a:t>
          </a:r>
          <a:endParaRPr lang="id-ID" sz="2400" kern="1200" dirty="0"/>
        </a:p>
      </dsp:txBody>
      <dsp:txXfrm>
        <a:off x="440301" y="985002"/>
        <a:ext cx="5703078" cy="532758"/>
      </dsp:txXfrm>
    </dsp:sp>
    <dsp:sp modelId="{D7A320FD-14C0-4F57-9C92-253E0CCBF543}">
      <dsp:nvSpPr>
        <dsp:cNvPr id="0" name=""/>
        <dsp:cNvSpPr/>
      </dsp:nvSpPr>
      <dsp:spPr>
        <a:xfrm>
          <a:off x="0" y="2158581"/>
          <a:ext cx="8229600" cy="504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606903E-11E3-47D9-A577-B03B3FD2F1E2}">
      <dsp:nvSpPr>
        <dsp:cNvPr id="0" name=""/>
        <dsp:cNvSpPr/>
      </dsp:nvSpPr>
      <dsp:spPr>
        <a:xfrm>
          <a:off x="411480" y="1863381"/>
          <a:ext cx="5760720" cy="5904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Kelebihan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Kahoot</a:t>
          </a:r>
          <a:r>
            <a:rPr lang="en-US" sz="2400" kern="1200" dirty="0" smtClean="0"/>
            <a:t>!</a:t>
          </a:r>
          <a:endParaRPr lang="id-ID" sz="2400" kern="1200" dirty="0"/>
        </a:p>
      </dsp:txBody>
      <dsp:txXfrm>
        <a:off x="440301" y="1892202"/>
        <a:ext cx="5703078" cy="532758"/>
      </dsp:txXfrm>
    </dsp:sp>
    <dsp:sp modelId="{3C041969-081B-413E-B13D-864C7B9F4BBB}">
      <dsp:nvSpPr>
        <dsp:cNvPr id="0" name=""/>
        <dsp:cNvSpPr/>
      </dsp:nvSpPr>
      <dsp:spPr>
        <a:xfrm>
          <a:off x="0" y="3065781"/>
          <a:ext cx="8229600" cy="504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9FD18CB-CFD6-40EA-B51C-184D52D8C728}">
      <dsp:nvSpPr>
        <dsp:cNvPr id="0" name=""/>
        <dsp:cNvSpPr/>
      </dsp:nvSpPr>
      <dsp:spPr>
        <a:xfrm>
          <a:off x="411480" y="2770581"/>
          <a:ext cx="5760720" cy="5904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Kekurangan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Kahoot</a:t>
          </a:r>
          <a:r>
            <a:rPr lang="en-US" sz="2400" kern="1200" dirty="0" smtClean="0"/>
            <a:t>!</a:t>
          </a:r>
          <a:endParaRPr lang="id-ID" sz="2400" kern="1200" dirty="0"/>
        </a:p>
      </dsp:txBody>
      <dsp:txXfrm>
        <a:off x="440301" y="2799402"/>
        <a:ext cx="5703078" cy="532758"/>
      </dsp:txXfrm>
    </dsp:sp>
    <dsp:sp modelId="{A5C76DFA-32DB-4B84-ACDA-2399828301D4}">
      <dsp:nvSpPr>
        <dsp:cNvPr id="0" name=""/>
        <dsp:cNvSpPr/>
      </dsp:nvSpPr>
      <dsp:spPr>
        <a:xfrm>
          <a:off x="0" y="3972981"/>
          <a:ext cx="8229600" cy="504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A6BB22-F822-4AF6-B3C9-F5C9EA84846F}">
      <dsp:nvSpPr>
        <dsp:cNvPr id="0" name=""/>
        <dsp:cNvSpPr/>
      </dsp:nvSpPr>
      <dsp:spPr>
        <a:xfrm>
          <a:off x="411480" y="3677781"/>
          <a:ext cx="5760720" cy="5904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Prosedur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Penggunaan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Kahoot</a:t>
          </a:r>
          <a:r>
            <a:rPr lang="en-US" sz="2400" kern="1200" dirty="0" smtClean="0"/>
            <a:t>!</a:t>
          </a:r>
          <a:endParaRPr lang="id-ID" sz="2400" kern="1200" dirty="0"/>
        </a:p>
      </dsp:txBody>
      <dsp:txXfrm>
        <a:off x="440301" y="3706602"/>
        <a:ext cx="5703078" cy="5327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B8C6F4-1382-4A18-9119-1FAE9BAAAB62}">
      <dsp:nvSpPr>
        <dsp:cNvPr id="0" name=""/>
        <dsp:cNvSpPr/>
      </dsp:nvSpPr>
      <dsp:spPr>
        <a:xfrm>
          <a:off x="0" y="0"/>
          <a:ext cx="5211939" cy="8222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Maret</a:t>
          </a:r>
          <a:r>
            <a:rPr lang="en-US" sz="2100" kern="1200" dirty="0" smtClean="0"/>
            <a:t> 2013, </a:t>
          </a:r>
          <a:r>
            <a:rPr lang="en-US" sz="2100" kern="1200" dirty="0" err="1" smtClean="0"/>
            <a:t>peluncuran</a:t>
          </a:r>
          <a:r>
            <a:rPr lang="en-US" sz="2100" kern="1200" dirty="0" smtClean="0"/>
            <a:t> Beta </a:t>
          </a:r>
          <a:r>
            <a:rPr lang="en-US" sz="2100" kern="1200" dirty="0" err="1" smtClean="0"/>
            <a:t>Privasi</a:t>
          </a:r>
          <a:endParaRPr lang="en-US" sz="2100" kern="1200" dirty="0"/>
        </a:p>
      </dsp:txBody>
      <dsp:txXfrm>
        <a:off x="24083" y="24083"/>
        <a:ext cx="4228463" cy="774084"/>
      </dsp:txXfrm>
    </dsp:sp>
    <dsp:sp modelId="{BB5C9AD1-A9BC-49A8-9FE7-ACFA0CA8A33D}">
      <dsp:nvSpPr>
        <dsp:cNvPr id="0" name=""/>
        <dsp:cNvSpPr/>
      </dsp:nvSpPr>
      <dsp:spPr>
        <a:xfrm>
          <a:off x="389203" y="936451"/>
          <a:ext cx="5211939" cy="8222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September 2013, </a:t>
          </a:r>
          <a:r>
            <a:rPr lang="en-US" sz="2100" kern="1200" dirty="0" err="1" smtClean="0"/>
            <a:t>perilisan</a:t>
          </a:r>
          <a:r>
            <a:rPr lang="en-US" sz="2100" kern="1200" dirty="0" smtClean="0"/>
            <a:t> Beta </a:t>
          </a:r>
          <a:r>
            <a:rPr lang="en-US" sz="2100" kern="1200" dirty="0" err="1" smtClean="0"/>
            <a:t>ke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Publik</a:t>
          </a:r>
          <a:endParaRPr lang="en-US" sz="2100" kern="1200" dirty="0"/>
        </a:p>
      </dsp:txBody>
      <dsp:txXfrm>
        <a:off x="413286" y="960534"/>
        <a:ext cx="4240107" cy="774084"/>
      </dsp:txXfrm>
    </dsp:sp>
    <dsp:sp modelId="{B0A7754F-D442-4037-90A5-45B582E0B823}">
      <dsp:nvSpPr>
        <dsp:cNvPr id="0" name=""/>
        <dsp:cNvSpPr/>
      </dsp:nvSpPr>
      <dsp:spPr>
        <a:xfrm>
          <a:off x="778406" y="1872902"/>
          <a:ext cx="5211939" cy="8222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Maret</a:t>
          </a:r>
          <a:r>
            <a:rPr lang="en-US" sz="2100" kern="1200" dirty="0" smtClean="0"/>
            <a:t> 2017, </a:t>
          </a:r>
          <a:r>
            <a:rPr lang="en-US" sz="2100" kern="1200" dirty="0" err="1" smtClean="0"/>
            <a:t>pencapaian</a:t>
          </a:r>
          <a:r>
            <a:rPr lang="en-US" sz="2100" kern="1200" dirty="0" smtClean="0"/>
            <a:t> 1 </a:t>
          </a:r>
          <a:r>
            <a:rPr lang="en-US" sz="2100" kern="1200" dirty="0" err="1" smtClean="0"/>
            <a:t>miliar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pemain</a:t>
          </a:r>
          <a:endParaRPr lang="en-US" sz="2100" kern="1200" dirty="0"/>
        </a:p>
      </dsp:txBody>
      <dsp:txXfrm>
        <a:off x="802489" y="1896985"/>
        <a:ext cx="4240107" cy="774084"/>
      </dsp:txXfrm>
    </dsp:sp>
    <dsp:sp modelId="{786FD881-F4F7-45A4-839E-3D3A7A446309}">
      <dsp:nvSpPr>
        <dsp:cNvPr id="0" name=""/>
        <dsp:cNvSpPr/>
      </dsp:nvSpPr>
      <dsp:spPr>
        <a:xfrm>
          <a:off x="1167609" y="2809354"/>
          <a:ext cx="5211939" cy="8222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September 2017, </a:t>
          </a:r>
          <a:r>
            <a:rPr lang="en-US" sz="2100" kern="1200" dirty="0" err="1" smtClean="0"/>
            <a:t>peluncuran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aplikasi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seluler</a:t>
          </a:r>
          <a:endParaRPr lang="en-US" sz="2100" kern="1200" dirty="0"/>
        </a:p>
      </dsp:txBody>
      <dsp:txXfrm>
        <a:off x="1191692" y="2833437"/>
        <a:ext cx="4240107" cy="774084"/>
      </dsp:txXfrm>
    </dsp:sp>
    <dsp:sp modelId="{CCD353DB-9E6E-4E0E-9874-F82CCA68B0AF}">
      <dsp:nvSpPr>
        <dsp:cNvPr id="0" name=""/>
        <dsp:cNvSpPr/>
      </dsp:nvSpPr>
      <dsp:spPr>
        <a:xfrm>
          <a:off x="1556812" y="3745805"/>
          <a:ext cx="5211939" cy="8222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2020, </a:t>
          </a:r>
          <a:r>
            <a:rPr lang="en-US" sz="2100" kern="1200" dirty="0" err="1" smtClean="0"/>
            <a:t>tersedia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berbagai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jenis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pertanyaan</a:t>
          </a:r>
          <a:r>
            <a:rPr lang="en-US" sz="2100" kern="1200" dirty="0" smtClean="0"/>
            <a:t> </a:t>
          </a:r>
          <a:endParaRPr lang="en-US" sz="2100" kern="1200" dirty="0"/>
        </a:p>
      </dsp:txBody>
      <dsp:txXfrm>
        <a:off x="1580895" y="3769888"/>
        <a:ext cx="4240107" cy="774084"/>
      </dsp:txXfrm>
    </dsp:sp>
    <dsp:sp modelId="{BAAB34F5-B162-4308-AFE2-41880DCDF8DA}">
      <dsp:nvSpPr>
        <dsp:cNvPr id="0" name=""/>
        <dsp:cNvSpPr/>
      </dsp:nvSpPr>
      <dsp:spPr>
        <a:xfrm>
          <a:off x="4677476" y="600699"/>
          <a:ext cx="534462" cy="5344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4797730" y="600699"/>
        <a:ext cx="293954" cy="402183"/>
      </dsp:txXfrm>
    </dsp:sp>
    <dsp:sp modelId="{4DDE90FE-74BE-4D27-878D-60FF58528BE0}">
      <dsp:nvSpPr>
        <dsp:cNvPr id="0" name=""/>
        <dsp:cNvSpPr/>
      </dsp:nvSpPr>
      <dsp:spPr>
        <a:xfrm>
          <a:off x="5066679" y="1537150"/>
          <a:ext cx="534462" cy="5344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5186933" y="1537150"/>
        <a:ext cx="293954" cy="402183"/>
      </dsp:txXfrm>
    </dsp:sp>
    <dsp:sp modelId="{C9CC2ADB-E38F-4EB5-9FDD-A6DDB6DA80ED}">
      <dsp:nvSpPr>
        <dsp:cNvPr id="0" name=""/>
        <dsp:cNvSpPr/>
      </dsp:nvSpPr>
      <dsp:spPr>
        <a:xfrm>
          <a:off x="5455882" y="2459898"/>
          <a:ext cx="534462" cy="5344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5576136" y="2459898"/>
        <a:ext cx="293954" cy="402183"/>
      </dsp:txXfrm>
    </dsp:sp>
    <dsp:sp modelId="{1E4A99AC-2A41-4E7F-B23C-8A6F188D58F0}">
      <dsp:nvSpPr>
        <dsp:cNvPr id="0" name=""/>
        <dsp:cNvSpPr/>
      </dsp:nvSpPr>
      <dsp:spPr>
        <a:xfrm>
          <a:off x="5845086" y="3405485"/>
          <a:ext cx="534462" cy="5344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/>
        </a:p>
      </dsp:txBody>
      <dsp:txXfrm>
        <a:off x="5965340" y="3405485"/>
        <a:ext cx="293954" cy="4021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1FA54-2436-425D-905F-B8BE13123107}" type="datetimeFigureOut">
              <a:rPr lang="en-US" smtClean="0"/>
              <a:t>5/25/2022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A30-1891-49BD-8A87-FEC503681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40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11A30-1891-49BD-8A87-FEC503681CD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69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7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F14D9-DB5E-4284-B692-CF4475753D16}" type="datetimeFigureOut">
              <a:rPr lang="id-ID" smtClean="0"/>
              <a:pPr/>
              <a:t>25/05/2022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B9AEA-3802-4D50-AD67-6A77D3826AD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9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1944" y="3429000"/>
            <a:ext cx="4502304" cy="864096"/>
          </a:xfrm>
        </p:spPr>
        <p:txBody>
          <a:bodyPr>
            <a:noAutofit/>
          </a:bodyPr>
          <a:lstStyle/>
          <a:p>
            <a:r>
              <a:rPr lang="en-US" sz="2800" b="1" i="1" dirty="0" smtClean="0">
                <a:solidFill>
                  <a:srgbClr val="002060"/>
                </a:solidFill>
                <a:latin typeface="Times New Roman"/>
                <a:ea typeface="Calibri"/>
              </a:rPr>
              <a:t>Platform</a:t>
            </a:r>
            <a:r>
              <a:rPr lang="en-US" sz="2800" b="1" dirty="0" smtClean="0">
                <a:solidFill>
                  <a:srgbClr val="002060"/>
                </a:solidFill>
                <a:latin typeface="Times New Roman"/>
                <a:ea typeface="Calibri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/>
                <a:ea typeface="Calibri"/>
              </a:rPr>
              <a:t>berbasis</a:t>
            </a:r>
            <a:r>
              <a:rPr lang="en-US" sz="2800" b="1" dirty="0" smtClean="0">
                <a:solidFill>
                  <a:srgbClr val="002060"/>
                </a:solidFill>
                <a:latin typeface="Times New Roman"/>
                <a:ea typeface="Calibri"/>
              </a:rPr>
              <a:t> </a:t>
            </a:r>
            <a:r>
              <a:rPr lang="en-US" sz="2800" b="1" i="1" dirty="0" smtClean="0">
                <a:solidFill>
                  <a:srgbClr val="002060"/>
                </a:solidFill>
                <a:latin typeface="Times New Roman"/>
                <a:ea typeface="Calibri"/>
              </a:rPr>
              <a:t>game</a:t>
            </a:r>
            <a:endParaRPr lang="id-ID" sz="8000" i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4700736"/>
            <a:ext cx="6400800" cy="1752600"/>
          </a:xfrm>
        </p:spPr>
        <p:txBody>
          <a:bodyPr>
            <a:noAutofit/>
          </a:bodyPr>
          <a:lstStyle/>
          <a:p>
            <a:pPr algn="l"/>
            <a:r>
              <a:rPr lang="id-ID" sz="2300" dirty="0" smtClean="0">
                <a:latin typeface="Times New Roman" pitchFamily="18" charset="0"/>
                <a:cs typeface="Times New Roman" pitchFamily="18" charset="0"/>
              </a:rPr>
              <a:t>Dosen Pengampu:</a:t>
            </a:r>
            <a:endParaRPr lang="en-ID" sz="2300" dirty="0">
              <a:latin typeface="Times New Roman" pitchFamily="18" charset="0"/>
              <a:cs typeface="Times New Roman" pitchFamily="18" charset="0"/>
            </a:endParaRPr>
          </a:p>
          <a:p>
            <a:pPr marL="1982788" indent="-514350" algn="l">
              <a:buFont typeface="+mj-lt"/>
              <a:buAutoNum type="arabicPeriod"/>
            </a:pP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Prof. Dr.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Undang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Rosidin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M.Si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982788" indent="-514350" algn="l">
              <a:buFont typeface="+mj-lt"/>
              <a:buAutoNum type="arabicPeriod"/>
            </a:pP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Doni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Andra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>
                <a:latin typeface="Times New Roman" pitchFamily="18" charset="0"/>
                <a:cs typeface="Times New Roman" pitchFamily="18" charset="0"/>
              </a:rPr>
              <a:t>S.Pd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., M.Sc.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1982788" indent="-514350" algn="l">
              <a:buFont typeface="+mj-lt"/>
              <a:buAutoNum type="arabicPeriod"/>
            </a:pPr>
            <a:r>
              <a:rPr lang="id-ID" sz="2300" dirty="0" smtClean="0">
                <a:latin typeface="Times New Roman" pitchFamily="18" charset="0"/>
                <a:cs typeface="Times New Roman" pitchFamily="18" charset="0"/>
              </a:rPr>
              <a:t>Anggreini, S.Pd. M.Pd.</a:t>
            </a:r>
            <a:endParaRPr lang="id-ID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3933056"/>
            <a:ext cx="7992888" cy="8441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 smtClean="0">
                <a:latin typeface="Times New Roman"/>
                <a:ea typeface="Calibri"/>
              </a:rPr>
              <a:t>Pengembangan</a:t>
            </a:r>
            <a:r>
              <a:rPr lang="en-US" sz="3200" b="1" dirty="0">
                <a:latin typeface="Times New Roman"/>
                <a:ea typeface="Calibri"/>
              </a:rPr>
              <a:t> </a:t>
            </a:r>
            <a:r>
              <a:rPr lang="en-US" sz="3200" b="1" i="1" dirty="0" smtClean="0">
                <a:latin typeface="Times New Roman"/>
              </a:rPr>
              <a:t>Computer Based Test</a:t>
            </a:r>
            <a:endParaRPr lang="id-ID" sz="32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224" y="1428813"/>
            <a:ext cx="5220072" cy="29362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Algerian" pitchFamily="82" charset="0"/>
              </a:rPr>
              <a:t>KELOMPOK</a:t>
            </a:r>
            <a:r>
              <a:rPr lang="en-US" dirty="0" smtClean="0">
                <a:latin typeface="Algerian" pitchFamily="82" charset="0"/>
              </a:rPr>
              <a:t> 4</a:t>
            </a:r>
            <a:r>
              <a:rPr lang="id-ID" dirty="0" smtClean="0">
                <a:latin typeface="Algerian" pitchFamily="82" charset="0"/>
              </a:rPr>
              <a:t> </a:t>
            </a:r>
            <a:endParaRPr lang="id-ID" dirty="0">
              <a:latin typeface="Algerian" pitchFamily="82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53916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Algerian" pitchFamily="82" charset="0"/>
              </a:rPr>
              <a:t>Sub materi</a:t>
            </a:r>
            <a:endParaRPr lang="id-ID" dirty="0">
              <a:latin typeface="Algerian" pitchFamily="8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515152"/>
              </p:ext>
            </p:extLst>
          </p:nvPr>
        </p:nvGraphicFramePr>
        <p:xfrm>
          <a:off x="428596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079500" lvl="0" indent="-1079500"/>
            <a:r>
              <a:rPr lang="en-US" dirty="0" err="1" smtClean="0">
                <a:latin typeface="Algerian" pitchFamily="82" charset="0"/>
              </a:rPr>
              <a:t>Pengertian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Kahoot</a:t>
            </a:r>
            <a:r>
              <a:rPr lang="en-US" dirty="0" smtClean="0">
                <a:latin typeface="Algerian" pitchFamily="82" charset="0"/>
              </a:rPr>
              <a:t>!</a:t>
            </a:r>
            <a:endParaRPr lang="id-ID" dirty="0" smtClean="0">
              <a:latin typeface="Algerian" pitchFamily="8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9712" y="1700808"/>
            <a:ext cx="5842992" cy="8206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5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latform </a:t>
            </a:r>
            <a:r>
              <a:rPr lang="id-ID" sz="2500" dirty="0">
                <a:latin typeface="Times New Roman" pitchFamily="18" charset="0"/>
                <a:cs typeface="Times New Roman" pitchFamily="18" charset="0"/>
              </a:rPr>
              <a:t>pembelajaran berbasis permainan,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kuis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trivia)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139952" y="2996952"/>
            <a:ext cx="4680520" cy="15841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899592" y="4437112"/>
            <a:ext cx="4680520" cy="201622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4139952" y="3140968"/>
            <a:ext cx="4680520" cy="12861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Kahoot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id-ID" sz="2300" dirty="0" smtClean="0">
                <a:latin typeface="Times New Roman" pitchFamily="18" charset="0"/>
                <a:cs typeface="Times New Roman" pitchFamily="18" charset="0"/>
              </a:rPr>
              <a:t>digunakan sebagai teknologi pendidikan di sekolah dan lembaga pendidikan lainnya. 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1600" y="4725144"/>
            <a:ext cx="4572000" cy="15081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3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</a:t>
            </a:r>
            <a:r>
              <a:rPr lang="id-ID" sz="2300" dirty="0" smtClean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eninjau </a:t>
            </a:r>
            <a:r>
              <a:rPr lang="id-ID" sz="2300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pengetahuan peserta didik, sebagai penilaian formatif, atau sebagai pengistirahatan dari kegiatan kelas biasa.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95536" y="4229472"/>
            <a:ext cx="1863824" cy="4956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4"/>
          <p:cNvSpPr txBox="1">
            <a:spLocks/>
          </p:cNvSpPr>
          <p:nvPr/>
        </p:nvSpPr>
        <p:spPr>
          <a:xfrm>
            <a:off x="835968" y="4229472"/>
            <a:ext cx="1575792" cy="639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395536" y="1772816"/>
            <a:ext cx="1440160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39" y="2382612"/>
            <a:ext cx="3851919" cy="21667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939784"/>
          </a:xfrm>
        </p:spPr>
        <p:txBody>
          <a:bodyPr>
            <a:normAutofit/>
          </a:bodyPr>
          <a:lstStyle/>
          <a:p>
            <a:pPr lvl="0"/>
            <a:r>
              <a:rPr lang="en-US" dirty="0" err="1" smtClean="0">
                <a:latin typeface="Algerian" pitchFamily="82" charset="0"/>
              </a:rPr>
              <a:t>Sejarah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Kahoot</a:t>
            </a:r>
            <a:r>
              <a:rPr lang="en-US" dirty="0" smtClean="0">
                <a:latin typeface="Algerian" pitchFamily="82" charset="0"/>
              </a:rPr>
              <a:t>!</a:t>
            </a:r>
            <a:endParaRPr lang="id-ID" dirty="0">
              <a:latin typeface="Algerian" pitchFamily="82" charset="0"/>
            </a:endParaRPr>
          </a:p>
        </p:txBody>
      </p:sp>
      <p:sp>
        <p:nvSpPr>
          <p:cNvPr id="8" name="Round Diagonal Corner Rectangle 7"/>
          <p:cNvSpPr/>
          <p:nvPr/>
        </p:nvSpPr>
        <p:spPr>
          <a:xfrm>
            <a:off x="2123728" y="3501008"/>
            <a:ext cx="6633120" cy="2232248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Diagonal Corner Rectangle 5"/>
          <p:cNvSpPr/>
          <p:nvPr/>
        </p:nvSpPr>
        <p:spPr>
          <a:xfrm>
            <a:off x="323528" y="2060848"/>
            <a:ext cx="8280920" cy="1728192"/>
          </a:xfrm>
          <a:prstGeom prst="round2Diag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352" y="2248272"/>
            <a:ext cx="8229600" cy="1324744"/>
          </a:xfrm>
        </p:spPr>
        <p:txBody>
          <a:bodyPr>
            <a:normAutofit/>
          </a:bodyPr>
          <a:lstStyle/>
          <a:p>
            <a:r>
              <a:rPr lang="en-US" sz="2600" dirty="0" err="1"/>
              <a:t>Kahoot</a:t>
            </a:r>
            <a:r>
              <a:rPr lang="en-US" sz="2600" dirty="0"/>
              <a:t>! </a:t>
            </a:r>
            <a:r>
              <a:rPr lang="en-US" sz="2600" dirty="0" err="1"/>
              <a:t>didirikan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2012 </a:t>
            </a:r>
            <a:r>
              <a:rPr lang="en-US" sz="2600" dirty="0" err="1"/>
              <a:t>oleh</a:t>
            </a:r>
            <a:r>
              <a:rPr lang="en-US" sz="2600" dirty="0"/>
              <a:t> Johan Brand, Jamie </a:t>
            </a:r>
            <a:r>
              <a:rPr lang="en-US" sz="2600" dirty="0" err="1"/>
              <a:t>Brooker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Morten </a:t>
            </a:r>
            <a:r>
              <a:rPr lang="en-US" sz="2600" dirty="0" err="1"/>
              <a:t>Versvik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proyek</a:t>
            </a:r>
            <a:r>
              <a:rPr lang="en-US" sz="2600" dirty="0"/>
              <a:t> </a:t>
            </a:r>
            <a:r>
              <a:rPr lang="en-US" sz="2600" dirty="0" err="1"/>
              <a:t>bersama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Norwegian University of Science and Technology. </a:t>
            </a:r>
          </a:p>
        </p:txBody>
      </p:sp>
      <p:sp>
        <p:nvSpPr>
          <p:cNvPr id="4" name="Rectangle 3"/>
          <p:cNvSpPr/>
          <p:nvPr/>
        </p:nvSpPr>
        <p:spPr>
          <a:xfrm>
            <a:off x="2195736" y="3933056"/>
            <a:ext cx="640871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600" dirty="0" err="1"/>
              <a:t>Mereka</a:t>
            </a:r>
            <a:r>
              <a:rPr lang="en-US" sz="2600" dirty="0"/>
              <a:t> </a:t>
            </a:r>
            <a:r>
              <a:rPr lang="en-US" sz="2600" dirty="0" err="1"/>
              <a:t>bekerja</a:t>
            </a:r>
            <a:r>
              <a:rPr lang="en-US" sz="2600" dirty="0"/>
              <a:t> </a:t>
            </a:r>
            <a:r>
              <a:rPr lang="en-US" sz="2600" dirty="0" err="1"/>
              <a:t>sama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Professor Alf </a:t>
            </a:r>
            <a:r>
              <a:rPr lang="en-US" sz="2600" dirty="0" err="1"/>
              <a:t>Inge</a:t>
            </a:r>
            <a:r>
              <a:rPr lang="en-US" sz="2600" dirty="0"/>
              <a:t> Wang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kemudian</a:t>
            </a:r>
            <a:r>
              <a:rPr lang="en-US" sz="2600" dirty="0"/>
              <a:t> </a:t>
            </a:r>
            <a:r>
              <a:rPr lang="en-US" sz="2600" dirty="0" err="1"/>
              <a:t>bergabung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pengusaha</a:t>
            </a:r>
            <a:r>
              <a:rPr lang="en-US" sz="2600" dirty="0"/>
              <a:t> </a:t>
            </a:r>
            <a:r>
              <a:rPr lang="en-US" sz="2600" dirty="0" err="1"/>
              <a:t>Norwegia</a:t>
            </a:r>
            <a:r>
              <a:rPr lang="en-US" sz="2600" dirty="0"/>
              <a:t> </a:t>
            </a:r>
            <a:r>
              <a:rPr lang="en-US" sz="2600" dirty="0" err="1"/>
              <a:t>Åsmund</a:t>
            </a:r>
            <a:r>
              <a:rPr lang="en-US" sz="2600" dirty="0"/>
              <a:t> </a:t>
            </a:r>
            <a:r>
              <a:rPr lang="en-US" sz="2600" dirty="0" err="1"/>
              <a:t>Furuseth</a:t>
            </a:r>
            <a:r>
              <a:rPr lang="en-US" sz="2600" dirty="0"/>
              <a:t>.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704" y="838945"/>
            <a:ext cx="2664296" cy="16962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939784"/>
          </a:xfrm>
        </p:spPr>
        <p:txBody>
          <a:bodyPr>
            <a:normAutofit/>
          </a:bodyPr>
          <a:lstStyle/>
          <a:p>
            <a:pPr lvl="0"/>
            <a:r>
              <a:rPr lang="en-US" dirty="0" err="1" smtClean="0">
                <a:latin typeface="Algerian" pitchFamily="82" charset="0"/>
              </a:rPr>
              <a:t>Sejarah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Kahoot</a:t>
            </a:r>
            <a:r>
              <a:rPr lang="en-US" dirty="0" smtClean="0">
                <a:latin typeface="Algerian" pitchFamily="82" charset="0"/>
              </a:rPr>
              <a:t>!</a:t>
            </a:r>
            <a:endParaRPr lang="id-ID" dirty="0">
              <a:latin typeface="Algerian" pitchFamily="82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606989146"/>
              </p:ext>
            </p:extLst>
          </p:nvPr>
        </p:nvGraphicFramePr>
        <p:xfrm>
          <a:off x="1547664" y="1412776"/>
          <a:ext cx="6768752" cy="4568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4288552"/>
            <a:ext cx="3960440" cy="259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63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lgerian" pitchFamily="82" charset="0"/>
              </a:rPr>
              <a:t>Kelebihan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kahoot</a:t>
            </a:r>
            <a:r>
              <a:rPr lang="en-US" dirty="0" smtClean="0">
                <a:latin typeface="Algerian" pitchFamily="82" charset="0"/>
              </a:rPr>
              <a:t>!</a:t>
            </a:r>
            <a:endParaRPr lang="id-ID" dirty="0"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872" y="1700808"/>
            <a:ext cx="8229600" cy="4525963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Menawarkan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keterlibatan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biasa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siswa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menilai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pemahaman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siswa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kuis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polling.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engurangi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monoton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kebosanan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latform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energik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guru.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enciptakan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positif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kalangan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siswa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menciptakan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motivasi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eningkatkan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kinerja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siswa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peningkatan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kehadiran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siswa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5"/>
          <a:stretch/>
        </p:blipFill>
        <p:spPr>
          <a:xfrm>
            <a:off x="114418" y="65609"/>
            <a:ext cx="1937302" cy="18512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latin typeface="Algerian" pitchFamily="82" charset="0"/>
              </a:rPr>
              <a:t>KEKURANGAN KAHOOT!</a:t>
            </a:r>
            <a:endParaRPr lang="id-ID" dirty="0">
              <a:latin typeface="Algerian" pitchFamily="8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206"/>
          <a:stretch/>
        </p:blipFill>
        <p:spPr>
          <a:xfrm>
            <a:off x="6772638" y="4437112"/>
            <a:ext cx="2542853" cy="266429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0912" y="1816224"/>
            <a:ext cx="7653536" cy="3917032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Proses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kompleks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melacak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tingkat kemajuan siswa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terhubung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koneksi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internet</a:t>
            </a: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Fitur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backsound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konsentrasi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persaingan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stress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kemarahan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Ter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batasnya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>
                <a:latin typeface="Times New Roman" pitchFamily="18" charset="0"/>
                <a:cs typeface="Times New Roman" pitchFamily="18" charset="0"/>
              </a:rPr>
              <a:t>ketersediaan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gadget</a:t>
            </a:r>
            <a:endParaRPr lang="id-ID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lgerian" pitchFamily="82" charset="0"/>
              </a:rPr>
              <a:t>TUTORIAL PENGGUNAAN KAHOOT!</a:t>
            </a:r>
            <a:endParaRPr lang="id-ID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292</Words>
  <Application>Microsoft Office PowerPoint</Application>
  <PresentationFormat>On-screen Show (4:3)</PresentationFormat>
  <Paragraphs>49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Platform berbasis game</vt:lpstr>
      <vt:lpstr>KELOMPOK 4 </vt:lpstr>
      <vt:lpstr>Sub materi</vt:lpstr>
      <vt:lpstr>Pengertian Kahoot!</vt:lpstr>
      <vt:lpstr>Sejarah Kahoot!</vt:lpstr>
      <vt:lpstr>Sejarah Kahoot!</vt:lpstr>
      <vt:lpstr>Kelebihan kahoot!</vt:lpstr>
      <vt:lpstr>KEKURANGAN KAHOOT!</vt:lpstr>
      <vt:lpstr>TUTORIAL PENGGUNAAN KAHOOT!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MyBook14G</cp:lastModifiedBy>
  <cp:revision>15</cp:revision>
  <dcterms:created xsi:type="dcterms:W3CDTF">2022-04-28T12:54:45Z</dcterms:created>
  <dcterms:modified xsi:type="dcterms:W3CDTF">2022-05-25T08:40:02Z</dcterms:modified>
</cp:coreProperties>
</file>