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 id="2147483687" r:id="rId4"/>
    <p:sldMasterId id="2147483700" r:id="rId5"/>
    <p:sldMasterId id="2147483715" r:id="rId6"/>
  </p:sldMasterIdLst>
  <p:notesMasterIdLst>
    <p:notesMasterId r:id="rId3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79" r:id="rId20"/>
    <p:sldId id="280" r:id="rId21"/>
    <p:sldId id="271" r:id="rId22"/>
    <p:sldId id="281" r:id="rId23"/>
    <p:sldId id="272" r:id="rId24"/>
    <p:sldId id="282" r:id="rId25"/>
    <p:sldId id="275" r:id="rId26"/>
    <p:sldId id="285" r:id="rId27"/>
    <p:sldId id="283" r:id="rId28"/>
    <p:sldId id="273" r:id="rId29"/>
    <p:sldId id="276" r:id="rId30"/>
    <p:sldId id="284" r:id="rId31"/>
    <p:sldId id="277" r:id="rId32"/>
    <p:sldId id="286" r:id="rId33"/>
    <p:sldId id="287" r:id="rId34"/>
  </p:sldIdLst>
  <p:sldSz cx="9144000" cy="5143500" type="screen16x9"/>
  <p:notesSz cx="6858000" cy="9144000"/>
  <p:embeddedFontLst>
    <p:embeddedFont>
      <p:font typeface="Century Gothic" panose="020B0502020202020204" pitchFamily="34" charset="0"/>
      <p:regular r:id="rId36"/>
      <p:bold r:id="rId37"/>
      <p:italic r:id="rId38"/>
      <p:boldItalic r:id="rId39"/>
    </p:embeddedFont>
    <p:embeddedFont>
      <p:font typeface="Comfortaa" panose="020B0604020202020204" charset="0"/>
      <p:regular r:id="rId40"/>
      <p:bold r:id="rId41"/>
    </p:embeddedFont>
    <p:embeddedFont>
      <p:font typeface="Comfortaa Medium" panose="020B0604020202020204" charset="0"/>
      <p:regular r:id="rId42"/>
      <p:bold r:id="rId43"/>
    </p:embeddedFont>
    <p:embeddedFont>
      <p:font typeface="Comfortaa SemiBold" panose="020B0604020202020204" charset="0"/>
      <p:regular r:id="rId44"/>
      <p:bold r:id="rId45"/>
    </p:embeddedFont>
    <p:embeddedFont>
      <p:font typeface="Comic Sans MS" panose="030F0702030302020204" pitchFamily="66" charset="0"/>
      <p:regular r:id="rId46"/>
      <p:bold r:id="rId47"/>
      <p:italic r:id="rId48"/>
      <p:boldItalic r:id="rId49"/>
    </p:embeddedFont>
    <p:embeddedFont>
      <p:font typeface="Garamond" panose="02020404030301010803" pitchFamily="18" charset="0"/>
      <p:regular r:id="rId50"/>
      <p:bold r:id="rId51"/>
      <p:italic r:id="rId52"/>
    </p:embeddedFont>
    <p:embeddedFont>
      <p:font typeface="Lucida Sans Unicode" panose="020B0602030504020204" pitchFamily="34" charset="0"/>
      <p:regular r:id="rId53"/>
    </p:embeddedFont>
    <p:embeddedFont>
      <p:font typeface="Montserrat" panose="00000500000000000000" pitchFamily="2" charset="0"/>
      <p:regular r:id="rId54"/>
      <p:bold r:id="rId55"/>
      <p:italic r:id="rId56"/>
      <p:boldItalic r:id="rId57"/>
    </p:embeddedFont>
    <p:embeddedFont>
      <p:font typeface="Oswald" panose="00000500000000000000" pitchFamily="2" charset="0"/>
      <p:regular r:id="rId58"/>
      <p:bold r:id="rId59"/>
    </p:embeddedFont>
    <p:embeddedFont>
      <p:font typeface="Playfair Display" panose="00000500000000000000" pitchFamily="2" charset="0"/>
      <p:regular r:id="rId60"/>
      <p:bold r:id="rId61"/>
      <p:italic r:id="rId62"/>
      <p:boldItalic r:id="rId63"/>
    </p:embeddedFont>
    <p:embeddedFont>
      <p:font typeface="Source Sans Pro" panose="020B0503030403020204" pitchFamily="34" charset="0"/>
      <p:regular r:id="rId64"/>
      <p:bold r:id="rId65"/>
      <p:italic r:id="rId66"/>
      <p:boldItalic r:id="rId67"/>
    </p:embeddedFont>
    <p:embeddedFont>
      <p:font typeface="Tahoma" panose="020B0604030504040204" pitchFamily="34" charset="0"/>
      <p:regular r:id="rId68"/>
      <p:bold r:id="rId69"/>
    </p:embeddedFont>
    <p:embeddedFont>
      <p:font typeface="Trebuchet MS" panose="020B0603020202020204" pitchFamily="34" charset="0"/>
      <p:regular r:id="rId70"/>
      <p:bold r:id="rId71"/>
      <p:italic r:id="rId72"/>
      <p:boldItalic r:id="rId73"/>
    </p:embeddedFont>
    <p:embeddedFont>
      <p:font typeface="Verdana" panose="020B060403050404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7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font" Target="fonts/font7.fntdata"/><Relationship Id="rId47" Type="http://schemas.openxmlformats.org/officeDocument/2006/relationships/font" Target="fonts/font12.fntdata"/><Relationship Id="rId63" Type="http://schemas.openxmlformats.org/officeDocument/2006/relationships/font" Target="fonts/font28.fntdata"/><Relationship Id="rId68" Type="http://schemas.openxmlformats.org/officeDocument/2006/relationships/font" Target="fonts/font33.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font" Target="fonts/font2.fntdata"/><Relationship Id="rId53" Type="http://schemas.openxmlformats.org/officeDocument/2006/relationships/font" Target="fonts/font18.fntdata"/><Relationship Id="rId58" Type="http://schemas.openxmlformats.org/officeDocument/2006/relationships/font" Target="fonts/font23.fntdata"/><Relationship Id="rId74" Type="http://schemas.openxmlformats.org/officeDocument/2006/relationships/font" Target="fonts/font39.fntdata"/><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26.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69" Type="http://schemas.openxmlformats.org/officeDocument/2006/relationships/font" Target="fonts/font34.fntdata"/><Relationship Id="rId77" Type="http://schemas.openxmlformats.org/officeDocument/2006/relationships/font" Target="fonts/font42.fntdata"/><Relationship Id="rId8" Type="http://schemas.openxmlformats.org/officeDocument/2006/relationships/slide" Target="slides/slide2.xml"/><Relationship Id="rId51" Type="http://schemas.openxmlformats.org/officeDocument/2006/relationships/font" Target="fonts/font16.fntdata"/><Relationship Id="rId72" Type="http://schemas.openxmlformats.org/officeDocument/2006/relationships/font" Target="fonts/font37.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font" Target="fonts/font32.fntdata"/><Relationship Id="rId20" Type="http://schemas.openxmlformats.org/officeDocument/2006/relationships/slide" Target="slides/slide14.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70" Type="http://schemas.openxmlformats.org/officeDocument/2006/relationships/font" Target="fonts/font35.fntdata"/><Relationship Id="rId75" Type="http://schemas.openxmlformats.org/officeDocument/2006/relationships/font" Target="fonts/font4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font" Target="fonts/font30.fntdata"/><Relationship Id="rId73" Type="http://schemas.openxmlformats.org/officeDocument/2006/relationships/font" Target="fonts/font3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font" Target="fonts/font4.fntdata"/><Relationship Id="rId34" Type="http://schemas.openxmlformats.org/officeDocument/2006/relationships/slide" Target="slides/slide28.xml"/><Relationship Id="rId50" Type="http://schemas.openxmlformats.org/officeDocument/2006/relationships/font" Target="fonts/font15.fntdata"/><Relationship Id="rId55" Type="http://schemas.openxmlformats.org/officeDocument/2006/relationships/font" Target="fonts/font20.fntdata"/><Relationship Id="rId76" Type="http://schemas.openxmlformats.org/officeDocument/2006/relationships/font" Target="fonts/font41.fntdata"/><Relationship Id="rId7" Type="http://schemas.openxmlformats.org/officeDocument/2006/relationships/slide" Target="slides/slide1.xml"/><Relationship Id="rId71" Type="http://schemas.openxmlformats.org/officeDocument/2006/relationships/font" Target="fonts/font36.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font" Target="fonts/font5.fntdata"/><Relationship Id="rId45" Type="http://schemas.openxmlformats.org/officeDocument/2006/relationships/font" Target="fonts/font10.fntdata"/><Relationship Id="rId66" Type="http://schemas.openxmlformats.org/officeDocument/2006/relationships/font" Target="fonts/font3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c4e9452c9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2c4e9452c9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2aa01214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2aa01214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aa012148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2aa012148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2aa012148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2aa012148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c4e9452c9_2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12c4e9452c9_2_3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c4e9452c9_2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2c4e9452c9_2_4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c4e9452c9_2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2c4e9452c9_2_6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2c4e9452c9_2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12c4e9452c9_2_7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c4e9452c9_2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12c4e9452c9_2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c4e9452c9_2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2c4e9452c9_2_5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c4e9452c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2c4e9452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c4e9452c9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c4e9452c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2"/>
        <p:cNvGrpSpPr/>
        <p:nvPr/>
      </p:nvGrpSpPr>
      <p:grpSpPr>
        <a:xfrm>
          <a:off x="0" y="0"/>
          <a:ext cx="0" cy="0"/>
          <a:chOff x="0" y="0"/>
          <a:chExt cx="0" cy="0"/>
        </a:xfrm>
      </p:grpSpPr>
      <p:sp>
        <p:nvSpPr>
          <p:cNvPr id="63" name="Google Shape;63;p14"/>
          <p:cNvSpPr/>
          <p:nvPr/>
        </p:nvSpPr>
        <p:spPr>
          <a:xfrm>
            <a:off x="1" y="0"/>
            <a:ext cx="9144000" cy="5143500"/>
          </a:xfrm>
          <a:prstGeom prst="rect">
            <a:avLst/>
          </a:prstGeom>
          <a:blipFill rotWithShape="1">
            <a:blip r:embed="rId2">
              <a:alphaModFix amt="45000"/>
            </a:blip>
            <a:tile tx="-31750" ty="-120650" sx="99997" sy="99997" flip="xy"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 name="Google Shape;64;p14"/>
          <p:cNvSpPr/>
          <p:nvPr/>
        </p:nvSpPr>
        <p:spPr>
          <a:xfrm>
            <a:off x="980903" y="950797"/>
            <a:ext cx="7182300" cy="3231000"/>
          </a:xfrm>
          <a:prstGeom prst="rect">
            <a:avLst/>
          </a:prstGeom>
          <a:solidFill>
            <a:schemeClr val="lt1"/>
          </a:solidFill>
          <a:ln w="9525" cap="flat" cmpd="sng">
            <a:solidFill>
              <a:srgbClr val="FEFEFE"/>
            </a:solidFill>
            <a:prstDash val="solid"/>
            <a:round/>
            <a:headEnd type="none" w="sm" len="sm"/>
            <a:tailEnd type="none" w="sm" len="sm"/>
          </a:ln>
          <a:effectLst>
            <a:outerShdw blurRad="63500" algn="ctr" rotWithShape="0">
              <a:srgbClr val="000000">
                <a:alpha val="4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 name="Google Shape;65;p14"/>
          <p:cNvSpPr/>
          <p:nvPr/>
        </p:nvSpPr>
        <p:spPr>
          <a:xfrm>
            <a:off x="1085851" y="1058711"/>
            <a:ext cx="6972300" cy="3026100"/>
          </a:xfrm>
          <a:prstGeom prst="rect">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 name="Google Shape;66;p14"/>
          <p:cNvSpPr/>
          <p:nvPr/>
        </p:nvSpPr>
        <p:spPr>
          <a:xfrm>
            <a:off x="3851910" y="950797"/>
            <a:ext cx="1440300" cy="548400"/>
          </a:xfrm>
          <a:prstGeom prst="rect">
            <a:avLst/>
          </a:prstGeom>
          <a:solidFill>
            <a:schemeClr val="accent1"/>
          </a:solidFill>
          <a:ln>
            <a:noFill/>
          </a:ln>
          <a:effectLst>
            <a:outerShdw blurRad="50800" dist="12700" dir="5400000" algn="t" rotWithShape="0">
              <a:srgbClr val="000000">
                <a:alpha val="4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67" name="Google Shape;67;p14"/>
          <p:cNvGrpSpPr/>
          <p:nvPr/>
        </p:nvGrpSpPr>
        <p:grpSpPr>
          <a:xfrm>
            <a:off x="3937718" y="950797"/>
            <a:ext cx="1268754" cy="483971"/>
            <a:chOff x="5318306" y="1386268"/>
            <a:chExt cx="1567331" cy="645295"/>
          </a:xfrm>
        </p:grpSpPr>
        <p:cxnSp>
          <p:nvCxnSpPr>
            <p:cNvPr id="68" name="Google Shape;68;p14"/>
            <p:cNvCxnSpPr/>
            <p:nvPr/>
          </p:nvCxnSpPr>
          <p:spPr>
            <a:xfrm>
              <a:off x="5318306" y="1386268"/>
              <a:ext cx="0" cy="64020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69" name="Google Shape;69;p14"/>
            <p:cNvCxnSpPr/>
            <p:nvPr/>
          </p:nvCxnSpPr>
          <p:spPr>
            <a:xfrm>
              <a:off x="6885637" y="1386268"/>
              <a:ext cx="0" cy="64020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70" name="Google Shape;70;p14"/>
            <p:cNvCxnSpPr/>
            <p:nvPr/>
          </p:nvCxnSpPr>
          <p:spPr>
            <a:xfrm>
              <a:off x="5318306" y="2031563"/>
              <a:ext cx="1567200"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71" name="Google Shape;71;p14"/>
          <p:cNvSpPr txBox="1">
            <a:spLocks noGrp="1"/>
          </p:cNvSpPr>
          <p:nvPr>
            <p:ph type="ctrTitle"/>
          </p:nvPr>
        </p:nvSpPr>
        <p:spPr>
          <a:xfrm>
            <a:off x="1171281" y="1568447"/>
            <a:ext cx="6801600" cy="1943100"/>
          </a:xfrm>
          <a:prstGeom prst="rect">
            <a:avLst/>
          </a:prstGeom>
          <a:noFill/>
          <a:ln>
            <a:noFill/>
          </a:ln>
        </p:spPr>
        <p:txBody>
          <a:bodyPr spcFirstLastPara="1" wrap="square" lIns="68575" tIns="34275" rIns="68575" bIns="34275" anchor="ctr" anchorCtr="0">
            <a:noAutofit/>
          </a:bodyPr>
          <a:lstStyle>
            <a:lvl1pPr lvl="0" algn="ctr" rtl="0">
              <a:lnSpc>
                <a:spcPct val="83000"/>
              </a:lnSpc>
              <a:spcBef>
                <a:spcPts val="0"/>
              </a:spcBef>
              <a:spcAft>
                <a:spcPts val="0"/>
              </a:spcAft>
              <a:buClr>
                <a:schemeClr val="lt1"/>
              </a:buClr>
              <a:buSzPts val="5400"/>
              <a:buFont typeface="Century Gothic"/>
              <a:buNone/>
              <a:defRPr sz="5400" b="0"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 name="Google Shape;72;p14"/>
          <p:cNvSpPr txBox="1">
            <a:spLocks noGrp="1"/>
          </p:cNvSpPr>
          <p:nvPr>
            <p:ph type="subTitle" idx="1"/>
          </p:nvPr>
        </p:nvSpPr>
        <p:spPr>
          <a:xfrm>
            <a:off x="1171575" y="3511547"/>
            <a:ext cx="6803100" cy="3429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200"/>
              <a:buNone/>
              <a:defRPr sz="1200">
                <a:solidFill>
                  <a:schemeClr val="lt2"/>
                </a:solidFill>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73" name="Google Shape;73;p14"/>
          <p:cNvSpPr txBox="1">
            <a:spLocks noGrp="1"/>
          </p:cNvSpPr>
          <p:nvPr>
            <p:ph type="dt" idx="10"/>
          </p:nvPr>
        </p:nvSpPr>
        <p:spPr>
          <a:xfrm>
            <a:off x="3989070" y="1005941"/>
            <a:ext cx="1166100" cy="3954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sz="1000">
                <a:solidFill>
                  <a:srgbClr val="FFFFFF"/>
                </a:solidFill>
                <a:latin typeface="Century Gothic"/>
                <a:ea typeface="Century Gothic"/>
                <a:cs typeface="Century Gothic"/>
                <a:sym typeface="Century Gothic"/>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4" name="Google Shape;74;p14"/>
          <p:cNvSpPr txBox="1">
            <a:spLocks noGrp="1"/>
          </p:cNvSpPr>
          <p:nvPr>
            <p:ph type="ftr" idx="11"/>
          </p:nvPr>
        </p:nvSpPr>
        <p:spPr>
          <a:xfrm>
            <a:off x="1090422" y="3909060"/>
            <a:ext cx="4429200" cy="171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5" name="Google Shape;75;p14"/>
          <p:cNvSpPr txBox="1">
            <a:spLocks noGrp="1"/>
          </p:cNvSpPr>
          <p:nvPr>
            <p:ph type="sldNum" idx="12"/>
          </p:nvPr>
        </p:nvSpPr>
        <p:spPr>
          <a:xfrm>
            <a:off x="6455189" y="3909060"/>
            <a:ext cx="1584000" cy="1716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b="0" i="0" u="none" strike="noStrike" cap="none">
                <a:solidFill>
                  <a:schemeClr val="lt2"/>
                </a:solidFill>
                <a:latin typeface="Century Gothic"/>
                <a:ea typeface="Century Gothic"/>
                <a:cs typeface="Century Gothic"/>
                <a:sym typeface="Century Gothic"/>
              </a:defRPr>
            </a:lvl1pPr>
            <a:lvl2pPr marL="0" lvl="1" indent="0" algn="r" rtl="0">
              <a:spcBef>
                <a:spcPts val="0"/>
              </a:spcBef>
              <a:buNone/>
              <a:defRPr sz="800" b="0" i="0" u="none" strike="noStrike" cap="none">
                <a:solidFill>
                  <a:schemeClr val="lt2"/>
                </a:solidFill>
                <a:latin typeface="Century Gothic"/>
                <a:ea typeface="Century Gothic"/>
                <a:cs typeface="Century Gothic"/>
                <a:sym typeface="Century Gothic"/>
              </a:defRPr>
            </a:lvl2pPr>
            <a:lvl3pPr marL="0" lvl="2" indent="0" algn="r" rtl="0">
              <a:spcBef>
                <a:spcPts val="0"/>
              </a:spcBef>
              <a:buNone/>
              <a:defRPr sz="800" b="0" i="0" u="none" strike="noStrike" cap="none">
                <a:solidFill>
                  <a:schemeClr val="lt2"/>
                </a:solidFill>
                <a:latin typeface="Century Gothic"/>
                <a:ea typeface="Century Gothic"/>
                <a:cs typeface="Century Gothic"/>
                <a:sym typeface="Century Gothic"/>
              </a:defRPr>
            </a:lvl3pPr>
            <a:lvl4pPr marL="0" lvl="3" indent="0" algn="r" rtl="0">
              <a:spcBef>
                <a:spcPts val="0"/>
              </a:spcBef>
              <a:buNone/>
              <a:defRPr sz="800" b="0" i="0" u="none" strike="noStrike" cap="none">
                <a:solidFill>
                  <a:schemeClr val="lt2"/>
                </a:solidFill>
                <a:latin typeface="Century Gothic"/>
                <a:ea typeface="Century Gothic"/>
                <a:cs typeface="Century Gothic"/>
                <a:sym typeface="Century Gothic"/>
              </a:defRPr>
            </a:lvl4pPr>
            <a:lvl5pPr marL="0" lvl="4" indent="0" algn="r" rtl="0">
              <a:spcBef>
                <a:spcPts val="0"/>
              </a:spcBef>
              <a:buNone/>
              <a:defRPr sz="800" b="0" i="0" u="none" strike="noStrike" cap="none">
                <a:solidFill>
                  <a:schemeClr val="lt2"/>
                </a:solidFill>
                <a:latin typeface="Century Gothic"/>
                <a:ea typeface="Century Gothic"/>
                <a:cs typeface="Century Gothic"/>
                <a:sym typeface="Century Gothic"/>
              </a:defRPr>
            </a:lvl5pPr>
            <a:lvl6pPr marL="0" lvl="5" indent="0" algn="r" rtl="0">
              <a:spcBef>
                <a:spcPts val="0"/>
              </a:spcBef>
              <a:buNone/>
              <a:defRPr sz="800" b="0" i="0" u="none" strike="noStrike" cap="none">
                <a:solidFill>
                  <a:schemeClr val="lt2"/>
                </a:solidFill>
                <a:latin typeface="Century Gothic"/>
                <a:ea typeface="Century Gothic"/>
                <a:cs typeface="Century Gothic"/>
                <a:sym typeface="Century Gothic"/>
              </a:defRPr>
            </a:lvl6pPr>
            <a:lvl7pPr marL="0" lvl="6" indent="0" algn="r" rtl="0">
              <a:spcBef>
                <a:spcPts val="0"/>
              </a:spcBef>
              <a:buNone/>
              <a:defRPr sz="800" b="0" i="0" u="none" strike="noStrike" cap="none">
                <a:solidFill>
                  <a:schemeClr val="lt2"/>
                </a:solidFill>
                <a:latin typeface="Century Gothic"/>
                <a:ea typeface="Century Gothic"/>
                <a:cs typeface="Century Gothic"/>
                <a:sym typeface="Century Gothic"/>
              </a:defRPr>
            </a:lvl7pPr>
            <a:lvl8pPr marL="0" lvl="7" indent="0" algn="r" rtl="0">
              <a:spcBef>
                <a:spcPts val="0"/>
              </a:spcBef>
              <a:buNone/>
              <a:defRPr sz="800" b="0" i="0" u="none" strike="noStrike" cap="none">
                <a:solidFill>
                  <a:schemeClr val="lt2"/>
                </a:solidFill>
                <a:latin typeface="Century Gothic"/>
                <a:ea typeface="Century Gothic"/>
                <a:cs typeface="Century Gothic"/>
                <a:sym typeface="Century Gothic"/>
              </a:defRPr>
            </a:lvl8pPr>
            <a:lvl9pPr marL="0" lvl="8" indent="0" algn="r" rtl="0">
              <a:spcBef>
                <a:spcPts val="0"/>
              </a:spcBef>
              <a:buNone/>
              <a:defRPr sz="8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5"/>
          <p:cNvSpPr txBox="1">
            <a:spLocks noGrp="1"/>
          </p:cNvSpPr>
          <p:nvPr>
            <p:ph type="body" idx="1"/>
          </p:nvPr>
        </p:nvSpPr>
        <p:spPr>
          <a:xfrm>
            <a:off x="800100" y="1577340"/>
            <a:ext cx="7543800" cy="29490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700"/>
              </a:spcBef>
              <a:spcAft>
                <a:spcPts val="0"/>
              </a:spcAft>
              <a:buSzPts val="1400"/>
              <a:buChar char="•"/>
              <a:defRPr sz="1400"/>
            </a:lvl1pPr>
            <a:lvl2pPr marL="914400" lvl="1" indent="-317500" algn="l" rtl="0">
              <a:lnSpc>
                <a:spcPct val="100000"/>
              </a:lnSpc>
              <a:spcBef>
                <a:spcPts val="400"/>
              </a:spcBef>
              <a:spcAft>
                <a:spcPts val="0"/>
              </a:spcAft>
              <a:buSzPts val="1400"/>
              <a:buChar char="•"/>
              <a:defRPr/>
            </a:lvl2pPr>
            <a:lvl3pPr marL="1371600" lvl="2" indent="-317500" algn="l" rtl="0">
              <a:lnSpc>
                <a:spcPct val="100000"/>
              </a:lnSpc>
              <a:spcBef>
                <a:spcPts val="400"/>
              </a:spcBef>
              <a:spcAft>
                <a:spcPts val="0"/>
              </a:spcAft>
              <a:buSzPts val="1400"/>
              <a:buChar char="•"/>
              <a:defRPr/>
            </a:lvl3pPr>
            <a:lvl4pPr marL="1828800" lvl="3" indent="-317500" algn="l" rtl="0">
              <a:lnSpc>
                <a:spcPct val="100000"/>
              </a:lnSpc>
              <a:spcBef>
                <a:spcPts val="400"/>
              </a:spcBef>
              <a:spcAft>
                <a:spcPts val="0"/>
              </a:spcAft>
              <a:buSzPts val="1400"/>
              <a:buChar char="•"/>
              <a:defRPr/>
            </a:lvl4pPr>
            <a:lvl5pPr marL="2286000" lvl="4" indent="-317500" algn="l" rtl="0">
              <a:lnSpc>
                <a:spcPct val="100000"/>
              </a:lnSpc>
              <a:spcBef>
                <a:spcPts val="400"/>
              </a:spcBef>
              <a:spcAft>
                <a:spcPts val="0"/>
              </a:spcAft>
              <a:buSzPts val="1400"/>
              <a:buChar char="•"/>
              <a:defRPr/>
            </a:lvl5pPr>
            <a:lvl6pPr marL="2743200" lvl="5" indent="-317500" algn="l" rtl="0">
              <a:lnSpc>
                <a:spcPct val="100000"/>
              </a:lnSpc>
              <a:spcBef>
                <a:spcPts val="400"/>
              </a:spcBef>
              <a:spcAft>
                <a:spcPts val="0"/>
              </a:spcAft>
              <a:buSzPts val="1400"/>
              <a:buChar char="•"/>
              <a:defRPr/>
            </a:lvl6pPr>
            <a:lvl7pPr marL="3200400" lvl="6" indent="-317500" algn="l" rtl="0">
              <a:lnSpc>
                <a:spcPct val="100000"/>
              </a:lnSpc>
              <a:spcBef>
                <a:spcPts val="400"/>
              </a:spcBef>
              <a:spcAft>
                <a:spcPts val="0"/>
              </a:spcAft>
              <a:buSzPts val="1400"/>
              <a:buChar char="•"/>
              <a:defRPr/>
            </a:lvl7pPr>
            <a:lvl8pPr marL="3657600" lvl="7" indent="-317500" algn="l" rtl="0">
              <a:lnSpc>
                <a:spcPct val="100000"/>
              </a:lnSpc>
              <a:spcBef>
                <a:spcPts val="400"/>
              </a:spcBef>
              <a:spcAft>
                <a:spcPts val="0"/>
              </a:spcAft>
              <a:buSzPts val="1400"/>
              <a:buChar char="•"/>
              <a:defRPr/>
            </a:lvl8pPr>
            <a:lvl9pPr marL="4114800" lvl="8" indent="-317500" algn="l" rtl="0">
              <a:lnSpc>
                <a:spcPct val="100000"/>
              </a:lnSpc>
              <a:spcBef>
                <a:spcPts val="400"/>
              </a:spcBef>
              <a:spcAft>
                <a:spcPts val="0"/>
              </a:spcAft>
              <a:buSzPts val="1400"/>
              <a:buChar char="•"/>
              <a:defRPr/>
            </a:lvl9pPr>
          </a:lstStyle>
          <a:p>
            <a:endParaRPr/>
          </a:p>
        </p:txBody>
      </p:sp>
      <p:sp>
        <p:nvSpPr>
          <p:cNvPr id="79" name="Google Shape;79;p15"/>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5"/>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1" name="Google Shape;81;p15"/>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b="0" i="0" u="none" strike="noStrike" cap="none">
                <a:solidFill>
                  <a:schemeClr val="lt2"/>
                </a:solidFill>
                <a:latin typeface="Century Gothic"/>
                <a:ea typeface="Century Gothic"/>
                <a:cs typeface="Century Gothic"/>
                <a:sym typeface="Century Gothic"/>
              </a:defRPr>
            </a:lvl1pPr>
            <a:lvl2pPr marL="0" lvl="1" indent="0" algn="r" rtl="0">
              <a:spcBef>
                <a:spcPts val="0"/>
              </a:spcBef>
              <a:buNone/>
              <a:defRPr sz="800" b="0" i="0" u="none" strike="noStrike" cap="none">
                <a:solidFill>
                  <a:schemeClr val="lt2"/>
                </a:solidFill>
                <a:latin typeface="Century Gothic"/>
                <a:ea typeface="Century Gothic"/>
                <a:cs typeface="Century Gothic"/>
                <a:sym typeface="Century Gothic"/>
              </a:defRPr>
            </a:lvl2pPr>
            <a:lvl3pPr marL="0" lvl="2" indent="0" algn="r" rtl="0">
              <a:spcBef>
                <a:spcPts val="0"/>
              </a:spcBef>
              <a:buNone/>
              <a:defRPr sz="800" b="0" i="0" u="none" strike="noStrike" cap="none">
                <a:solidFill>
                  <a:schemeClr val="lt2"/>
                </a:solidFill>
                <a:latin typeface="Century Gothic"/>
                <a:ea typeface="Century Gothic"/>
                <a:cs typeface="Century Gothic"/>
                <a:sym typeface="Century Gothic"/>
              </a:defRPr>
            </a:lvl3pPr>
            <a:lvl4pPr marL="0" lvl="3" indent="0" algn="r" rtl="0">
              <a:spcBef>
                <a:spcPts val="0"/>
              </a:spcBef>
              <a:buNone/>
              <a:defRPr sz="800" b="0" i="0" u="none" strike="noStrike" cap="none">
                <a:solidFill>
                  <a:schemeClr val="lt2"/>
                </a:solidFill>
                <a:latin typeface="Century Gothic"/>
                <a:ea typeface="Century Gothic"/>
                <a:cs typeface="Century Gothic"/>
                <a:sym typeface="Century Gothic"/>
              </a:defRPr>
            </a:lvl4pPr>
            <a:lvl5pPr marL="0" lvl="4" indent="0" algn="r" rtl="0">
              <a:spcBef>
                <a:spcPts val="0"/>
              </a:spcBef>
              <a:buNone/>
              <a:defRPr sz="800" b="0" i="0" u="none" strike="noStrike" cap="none">
                <a:solidFill>
                  <a:schemeClr val="lt2"/>
                </a:solidFill>
                <a:latin typeface="Century Gothic"/>
                <a:ea typeface="Century Gothic"/>
                <a:cs typeface="Century Gothic"/>
                <a:sym typeface="Century Gothic"/>
              </a:defRPr>
            </a:lvl5pPr>
            <a:lvl6pPr marL="0" lvl="5" indent="0" algn="r" rtl="0">
              <a:spcBef>
                <a:spcPts val="0"/>
              </a:spcBef>
              <a:buNone/>
              <a:defRPr sz="800" b="0" i="0" u="none" strike="noStrike" cap="none">
                <a:solidFill>
                  <a:schemeClr val="lt2"/>
                </a:solidFill>
                <a:latin typeface="Century Gothic"/>
                <a:ea typeface="Century Gothic"/>
                <a:cs typeface="Century Gothic"/>
                <a:sym typeface="Century Gothic"/>
              </a:defRPr>
            </a:lvl6pPr>
            <a:lvl7pPr marL="0" lvl="6" indent="0" algn="r" rtl="0">
              <a:spcBef>
                <a:spcPts val="0"/>
              </a:spcBef>
              <a:buNone/>
              <a:defRPr sz="800" b="0" i="0" u="none" strike="noStrike" cap="none">
                <a:solidFill>
                  <a:schemeClr val="lt2"/>
                </a:solidFill>
                <a:latin typeface="Century Gothic"/>
                <a:ea typeface="Century Gothic"/>
                <a:cs typeface="Century Gothic"/>
                <a:sym typeface="Century Gothic"/>
              </a:defRPr>
            </a:lvl7pPr>
            <a:lvl8pPr marL="0" lvl="7" indent="0" algn="r" rtl="0">
              <a:spcBef>
                <a:spcPts val="0"/>
              </a:spcBef>
              <a:buNone/>
              <a:defRPr sz="800" b="0" i="0" u="none" strike="noStrike" cap="none">
                <a:solidFill>
                  <a:schemeClr val="lt2"/>
                </a:solidFill>
                <a:latin typeface="Century Gothic"/>
                <a:ea typeface="Century Gothic"/>
                <a:cs typeface="Century Gothic"/>
                <a:sym typeface="Century Gothic"/>
              </a:defRPr>
            </a:lvl8pPr>
            <a:lvl9pPr marL="0" lvl="8" indent="0" algn="r" rtl="0">
              <a:spcBef>
                <a:spcPts val="0"/>
              </a:spcBef>
              <a:buNone/>
              <a:defRPr sz="8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2"/>
        <p:cNvGrpSpPr/>
        <p:nvPr/>
      </p:nvGrpSpPr>
      <p:grpSpPr>
        <a:xfrm>
          <a:off x="0" y="0"/>
          <a:ext cx="0" cy="0"/>
          <a:chOff x="0" y="0"/>
          <a:chExt cx="0" cy="0"/>
        </a:xfrm>
      </p:grpSpPr>
      <p:sp>
        <p:nvSpPr>
          <p:cNvPr id="83" name="Google Shape;83;p16"/>
          <p:cNvSpPr/>
          <p:nvPr/>
        </p:nvSpPr>
        <p:spPr>
          <a:xfrm>
            <a:off x="0" y="0"/>
            <a:ext cx="9144000" cy="5143500"/>
          </a:xfrm>
          <a:prstGeom prst="rect">
            <a:avLst/>
          </a:prstGeom>
          <a:blipFill rotWithShape="1">
            <a:blip r:embed="rId2">
              <a:alphaModFix amt="40000"/>
            </a:blip>
            <a:tile tx="-31750" ty="-120650" sx="99997" sy="99997" flip="xy"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4" name="Google Shape;84;p16"/>
          <p:cNvSpPr/>
          <p:nvPr/>
        </p:nvSpPr>
        <p:spPr>
          <a:xfrm>
            <a:off x="980903" y="950797"/>
            <a:ext cx="7182300" cy="3231000"/>
          </a:xfrm>
          <a:prstGeom prst="rect">
            <a:avLst/>
          </a:prstGeom>
          <a:solidFill>
            <a:schemeClr val="lt1"/>
          </a:solidFill>
          <a:ln w="9525" cap="flat" cmpd="sng">
            <a:solidFill>
              <a:srgbClr val="FEFEFE"/>
            </a:solidFill>
            <a:prstDash val="solid"/>
            <a:round/>
            <a:headEnd type="none" w="sm" len="sm"/>
            <a:tailEnd type="none" w="sm" len="sm"/>
          </a:ln>
          <a:effectLst>
            <a:outerShdw blurRad="63500" algn="ctr" rotWithShape="0">
              <a:srgbClr val="000000">
                <a:alpha val="4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5" name="Google Shape;85;p16"/>
          <p:cNvSpPr/>
          <p:nvPr/>
        </p:nvSpPr>
        <p:spPr>
          <a:xfrm>
            <a:off x="1085851" y="1058711"/>
            <a:ext cx="6972300" cy="3026100"/>
          </a:xfrm>
          <a:prstGeom prst="rect">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 name="Google Shape;86;p16"/>
          <p:cNvSpPr/>
          <p:nvPr/>
        </p:nvSpPr>
        <p:spPr>
          <a:xfrm>
            <a:off x="3851910" y="950797"/>
            <a:ext cx="1440300" cy="548400"/>
          </a:xfrm>
          <a:prstGeom prst="rect">
            <a:avLst/>
          </a:prstGeom>
          <a:solidFill>
            <a:schemeClr val="accent1"/>
          </a:solidFill>
          <a:ln>
            <a:noFill/>
          </a:ln>
          <a:effectLst>
            <a:outerShdw blurRad="50800" dist="12700" dir="5400000" algn="t" rotWithShape="0">
              <a:srgbClr val="000000">
                <a:alpha val="4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87" name="Google Shape;87;p16"/>
          <p:cNvGrpSpPr/>
          <p:nvPr/>
        </p:nvGrpSpPr>
        <p:grpSpPr>
          <a:xfrm>
            <a:off x="3937718" y="950797"/>
            <a:ext cx="1268754" cy="483971"/>
            <a:chOff x="5318306" y="1386268"/>
            <a:chExt cx="1567331" cy="645295"/>
          </a:xfrm>
        </p:grpSpPr>
        <p:cxnSp>
          <p:nvCxnSpPr>
            <p:cNvPr id="88" name="Google Shape;88;p16"/>
            <p:cNvCxnSpPr/>
            <p:nvPr/>
          </p:nvCxnSpPr>
          <p:spPr>
            <a:xfrm>
              <a:off x="5318306" y="1386268"/>
              <a:ext cx="0" cy="64020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89" name="Google Shape;89;p16"/>
            <p:cNvCxnSpPr/>
            <p:nvPr/>
          </p:nvCxnSpPr>
          <p:spPr>
            <a:xfrm>
              <a:off x="6885637" y="1386268"/>
              <a:ext cx="0" cy="64020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90" name="Google Shape;90;p16"/>
            <p:cNvCxnSpPr/>
            <p:nvPr/>
          </p:nvCxnSpPr>
          <p:spPr>
            <a:xfrm>
              <a:off x="5318306" y="2031563"/>
              <a:ext cx="1567200"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91" name="Google Shape;91;p16"/>
          <p:cNvSpPr txBox="1">
            <a:spLocks noGrp="1"/>
          </p:cNvSpPr>
          <p:nvPr>
            <p:ph type="title"/>
          </p:nvPr>
        </p:nvSpPr>
        <p:spPr>
          <a:xfrm>
            <a:off x="1172717" y="1570732"/>
            <a:ext cx="6803100" cy="1941000"/>
          </a:xfrm>
          <a:prstGeom prst="rect">
            <a:avLst/>
          </a:prstGeom>
          <a:noFill/>
          <a:ln>
            <a:noFill/>
          </a:ln>
        </p:spPr>
        <p:txBody>
          <a:bodyPr spcFirstLastPara="1" wrap="square" lIns="68575" tIns="34275" rIns="68575" bIns="34275" anchor="ctr" anchorCtr="0">
            <a:noAutofit/>
          </a:bodyPr>
          <a:lstStyle>
            <a:lvl1pPr lvl="0" algn="ctr" rtl="0">
              <a:lnSpc>
                <a:spcPct val="83000"/>
              </a:lnSpc>
              <a:spcBef>
                <a:spcPts val="0"/>
              </a:spcBef>
              <a:spcAft>
                <a:spcPts val="0"/>
              </a:spcAft>
              <a:buClr>
                <a:schemeClr val="lt1"/>
              </a:buClr>
              <a:buSzPts val="5400"/>
              <a:buFont typeface="Century Gothic"/>
              <a:buNone/>
              <a:defRPr sz="5400" b="0"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6"/>
          <p:cNvSpPr txBox="1">
            <a:spLocks noGrp="1"/>
          </p:cNvSpPr>
          <p:nvPr>
            <p:ph type="body" idx="1"/>
          </p:nvPr>
        </p:nvSpPr>
        <p:spPr>
          <a:xfrm>
            <a:off x="1172718" y="3511547"/>
            <a:ext cx="6803100" cy="342900"/>
          </a:xfrm>
          <a:prstGeom prst="rect">
            <a:avLst/>
          </a:prstGeom>
          <a:noFill/>
          <a:ln>
            <a:noFill/>
          </a:ln>
        </p:spPr>
        <p:txBody>
          <a:bodyPr spcFirstLastPara="1" wrap="square" lIns="68575" tIns="34275" rIns="68575" bIns="34275" anchor="t" anchorCtr="0">
            <a:noAutofit/>
          </a:bodyPr>
          <a:lstStyle>
            <a:lvl1pPr marL="457200" lvl="0" indent="-228600" algn="ctr" rtl="0">
              <a:lnSpc>
                <a:spcPct val="100000"/>
              </a:lnSpc>
              <a:spcBef>
                <a:spcPts val="700"/>
              </a:spcBef>
              <a:spcAft>
                <a:spcPts val="0"/>
              </a:spcAft>
              <a:buSzPts val="1200"/>
              <a:buNone/>
              <a:defRPr sz="1200">
                <a:solidFill>
                  <a:schemeClr val="lt2"/>
                </a:solidFill>
              </a:defRPr>
            </a:lvl1pPr>
            <a:lvl2pPr marL="914400" lvl="1" indent="-228600" algn="l" rtl="0">
              <a:lnSpc>
                <a:spcPct val="100000"/>
              </a:lnSpc>
              <a:spcBef>
                <a:spcPts val="400"/>
              </a:spcBef>
              <a:spcAft>
                <a:spcPts val="0"/>
              </a:spcAft>
              <a:buSzPts val="1200"/>
              <a:buNone/>
              <a:defRPr sz="1200">
                <a:solidFill>
                  <a:schemeClr val="lt1"/>
                </a:solidFill>
              </a:defRPr>
            </a:lvl2pPr>
            <a:lvl3pPr marL="1371600" lvl="2" indent="-228600" algn="l" rtl="0">
              <a:lnSpc>
                <a:spcPct val="100000"/>
              </a:lnSpc>
              <a:spcBef>
                <a:spcPts val="400"/>
              </a:spcBef>
              <a:spcAft>
                <a:spcPts val="0"/>
              </a:spcAft>
              <a:buSzPts val="1200"/>
              <a:buNone/>
              <a:defRPr sz="1200">
                <a:solidFill>
                  <a:schemeClr val="lt1"/>
                </a:solidFill>
              </a:defRPr>
            </a:lvl3pPr>
            <a:lvl4pPr marL="1828800" lvl="3" indent="-228600" algn="l" rtl="0">
              <a:lnSpc>
                <a:spcPct val="100000"/>
              </a:lnSpc>
              <a:spcBef>
                <a:spcPts val="400"/>
              </a:spcBef>
              <a:spcAft>
                <a:spcPts val="0"/>
              </a:spcAft>
              <a:buSzPts val="1100"/>
              <a:buNone/>
              <a:defRPr sz="1100">
                <a:solidFill>
                  <a:schemeClr val="lt1"/>
                </a:solidFill>
              </a:defRPr>
            </a:lvl4pPr>
            <a:lvl5pPr marL="2286000" lvl="4" indent="-228600" algn="l" rtl="0">
              <a:lnSpc>
                <a:spcPct val="100000"/>
              </a:lnSpc>
              <a:spcBef>
                <a:spcPts val="400"/>
              </a:spcBef>
              <a:spcAft>
                <a:spcPts val="0"/>
              </a:spcAft>
              <a:buSzPts val="1100"/>
              <a:buNone/>
              <a:defRPr sz="1100">
                <a:solidFill>
                  <a:schemeClr val="lt1"/>
                </a:solidFill>
              </a:defRPr>
            </a:lvl5pPr>
            <a:lvl6pPr marL="2743200" lvl="5" indent="-228600" algn="l" rtl="0">
              <a:lnSpc>
                <a:spcPct val="100000"/>
              </a:lnSpc>
              <a:spcBef>
                <a:spcPts val="400"/>
              </a:spcBef>
              <a:spcAft>
                <a:spcPts val="0"/>
              </a:spcAft>
              <a:buSzPts val="1100"/>
              <a:buNone/>
              <a:defRPr sz="1100">
                <a:solidFill>
                  <a:schemeClr val="lt1"/>
                </a:solidFill>
              </a:defRPr>
            </a:lvl6pPr>
            <a:lvl7pPr marL="3200400" lvl="6" indent="-228600" algn="l" rtl="0">
              <a:lnSpc>
                <a:spcPct val="100000"/>
              </a:lnSpc>
              <a:spcBef>
                <a:spcPts val="400"/>
              </a:spcBef>
              <a:spcAft>
                <a:spcPts val="0"/>
              </a:spcAft>
              <a:buSzPts val="1100"/>
              <a:buNone/>
              <a:defRPr sz="1100">
                <a:solidFill>
                  <a:schemeClr val="lt1"/>
                </a:solidFill>
              </a:defRPr>
            </a:lvl7pPr>
            <a:lvl8pPr marL="3657600" lvl="7" indent="-228600" algn="l" rtl="0">
              <a:lnSpc>
                <a:spcPct val="100000"/>
              </a:lnSpc>
              <a:spcBef>
                <a:spcPts val="400"/>
              </a:spcBef>
              <a:spcAft>
                <a:spcPts val="0"/>
              </a:spcAft>
              <a:buSzPts val="1100"/>
              <a:buNone/>
              <a:defRPr sz="1100">
                <a:solidFill>
                  <a:schemeClr val="lt1"/>
                </a:solidFill>
              </a:defRPr>
            </a:lvl8pPr>
            <a:lvl9pPr marL="4114800" lvl="8" indent="-228600" algn="l" rtl="0">
              <a:lnSpc>
                <a:spcPct val="100000"/>
              </a:lnSpc>
              <a:spcBef>
                <a:spcPts val="400"/>
              </a:spcBef>
              <a:spcAft>
                <a:spcPts val="0"/>
              </a:spcAft>
              <a:buSzPts val="1100"/>
              <a:buNone/>
              <a:defRPr sz="1100">
                <a:solidFill>
                  <a:schemeClr val="lt1"/>
                </a:solidFill>
              </a:defRPr>
            </a:lvl9pPr>
          </a:lstStyle>
          <a:p>
            <a:endParaRPr/>
          </a:p>
        </p:txBody>
      </p:sp>
      <p:sp>
        <p:nvSpPr>
          <p:cNvPr id="93" name="Google Shape;93;p16"/>
          <p:cNvSpPr txBox="1">
            <a:spLocks noGrp="1"/>
          </p:cNvSpPr>
          <p:nvPr>
            <p:ph type="dt" idx="10"/>
          </p:nvPr>
        </p:nvSpPr>
        <p:spPr>
          <a:xfrm>
            <a:off x="3991356" y="1008376"/>
            <a:ext cx="1166100" cy="3978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sz="1000">
                <a:solidFill>
                  <a:srgbClr val="FFFFFF"/>
                </a:solidFill>
                <a:latin typeface="Century Gothic"/>
                <a:ea typeface="Century Gothic"/>
                <a:cs typeface="Century Gothic"/>
                <a:sym typeface="Century Gothic"/>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6"/>
          <p:cNvSpPr txBox="1">
            <a:spLocks noGrp="1"/>
          </p:cNvSpPr>
          <p:nvPr>
            <p:ph type="ftr" idx="11"/>
          </p:nvPr>
        </p:nvSpPr>
        <p:spPr>
          <a:xfrm>
            <a:off x="1090422" y="3909060"/>
            <a:ext cx="4430400" cy="171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16"/>
          <p:cNvSpPr txBox="1">
            <a:spLocks noGrp="1"/>
          </p:cNvSpPr>
          <p:nvPr>
            <p:ph type="sldNum" idx="12"/>
          </p:nvPr>
        </p:nvSpPr>
        <p:spPr>
          <a:xfrm>
            <a:off x="6453378" y="3909060"/>
            <a:ext cx="1584300" cy="1716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lt2"/>
                </a:solidFill>
                <a:latin typeface="Century Gothic"/>
                <a:ea typeface="Century Gothic"/>
                <a:cs typeface="Century Gothic"/>
                <a:sym typeface="Century Gothic"/>
              </a:defRPr>
            </a:lvl1pPr>
            <a:lvl2pPr marL="0" lvl="1" indent="0" algn="r" rtl="0">
              <a:spcBef>
                <a:spcPts val="0"/>
              </a:spcBef>
              <a:buNone/>
              <a:defRPr sz="800">
                <a:solidFill>
                  <a:schemeClr val="lt2"/>
                </a:solidFill>
                <a:latin typeface="Century Gothic"/>
                <a:ea typeface="Century Gothic"/>
                <a:cs typeface="Century Gothic"/>
                <a:sym typeface="Century Gothic"/>
              </a:defRPr>
            </a:lvl2pPr>
            <a:lvl3pPr marL="0" lvl="2" indent="0" algn="r" rtl="0">
              <a:spcBef>
                <a:spcPts val="0"/>
              </a:spcBef>
              <a:buNone/>
              <a:defRPr sz="800">
                <a:solidFill>
                  <a:schemeClr val="lt2"/>
                </a:solidFill>
                <a:latin typeface="Century Gothic"/>
                <a:ea typeface="Century Gothic"/>
                <a:cs typeface="Century Gothic"/>
                <a:sym typeface="Century Gothic"/>
              </a:defRPr>
            </a:lvl3pPr>
            <a:lvl4pPr marL="0" lvl="3" indent="0" algn="r" rtl="0">
              <a:spcBef>
                <a:spcPts val="0"/>
              </a:spcBef>
              <a:buNone/>
              <a:defRPr sz="800">
                <a:solidFill>
                  <a:schemeClr val="lt2"/>
                </a:solidFill>
                <a:latin typeface="Century Gothic"/>
                <a:ea typeface="Century Gothic"/>
                <a:cs typeface="Century Gothic"/>
                <a:sym typeface="Century Gothic"/>
              </a:defRPr>
            </a:lvl4pPr>
            <a:lvl5pPr marL="0" lvl="4" indent="0" algn="r" rtl="0">
              <a:spcBef>
                <a:spcPts val="0"/>
              </a:spcBef>
              <a:buNone/>
              <a:defRPr sz="800">
                <a:solidFill>
                  <a:schemeClr val="lt2"/>
                </a:solidFill>
                <a:latin typeface="Century Gothic"/>
                <a:ea typeface="Century Gothic"/>
                <a:cs typeface="Century Gothic"/>
                <a:sym typeface="Century Gothic"/>
              </a:defRPr>
            </a:lvl5pPr>
            <a:lvl6pPr marL="0" lvl="5" indent="0" algn="r" rtl="0">
              <a:spcBef>
                <a:spcPts val="0"/>
              </a:spcBef>
              <a:buNone/>
              <a:defRPr sz="800">
                <a:solidFill>
                  <a:schemeClr val="lt2"/>
                </a:solidFill>
                <a:latin typeface="Century Gothic"/>
                <a:ea typeface="Century Gothic"/>
                <a:cs typeface="Century Gothic"/>
                <a:sym typeface="Century Gothic"/>
              </a:defRPr>
            </a:lvl6pPr>
            <a:lvl7pPr marL="0" lvl="6" indent="0" algn="r" rtl="0">
              <a:spcBef>
                <a:spcPts val="0"/>
              </a:spcBef>
              <a:buNone/>
              <a:defRPr sz="800">
                <a:solidFill>
                  <a:schemeClr val="lt2"/>
                </a:solidFill>
                <a:latin typeface="Century Gothic"/>
                <a:ea typeface="Century Gothic"/>
                <a:cs typeface="Century Gothic"/>
                <a:sym typeface="Century Gothic"/>
              </a:defRPr>
            </a:lvl7pPr>
            <a:lvl8pPr marL="0" lvl="7" indent="0" algn="r" rtl="0">
              <a:spcBef>
                <a:spcPts val="0"/>
              </a:spcBef>
              <a:buNone/>
              <a:defRPr sz="800">
                <a:solidFill>
                  <a:schemeClr val="lt2"/>
                </a:solidFill>
                <a:latin typeface="Century Gothic"/>
                <a:ea typeface="Century Gothic"/>
                <a:cs typeface="Century Gothic"/>
                <a:sym typeface="Century Gothic"/>
              </a:defRPr>
            </a:lvl8pPr>
            <a:lvl9pPr marL="0" lvl="8" indent="0" algn="r" rtl="0">
              <a:spcBef>
                <a:spcPts val="0"/>
              </a:spcBef>
              <a:buNone/>
              <a:defRPr sz="800">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17"/>
          <p:cNvSpPr txBox="1">
            <a:spLocks noGrp="1"/>
          </p:cNvSpPr>
          <p:nvPr>
            <p:ph type="body" idx="1"/>
          </p:nvPr>
        </p:nvSpPr>
        <p:spPr>
          <a:xfrm>
            <a:off x="800100" y="1577340"/>
            <a:ext cx="3566400" cy="28119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700"/>
              </a:spcBef>
              <a:spcAft>
                <a:spcPts val="0"/>
              </a:spcAft>
              <a:buSzPts val="1400"/>
              <a:buChar char="•"/>
              <a:defRPr sz="1400"/>
            </a:lvl1pPr>
            <a:lvl2pPr marL="914400" lvl="1" indent="-304800" algn="l" rtl="0">
              <a:lnSpc>
                <a:spcPct val="100000"/>
              </a:lnSpc>
              <a:spcBef>
                <a:spcPts val="400"/>
              </a:spcBef>
              <a:spcAft>
                <a:spcPts val="0"/>
              </a:spcAft>
              <a:buSzPts val="1200"/>
              <a:buChar char="•"/>
              <a:defRPr sz="1200"/>
            </a:lvl2pPr>
            <a:lvl3pPr marL="1371600" lvl="2" indent="-298450" algn="l" rtl="0">
              <a:lnSpc>
                <a:spcPct val="100000"/>
              </a:lnSpc>
              <a:spcBef>
                <a:spcPts val="400"/>
              </a:spcBef>
              <a:spcAft>
                <a:spcPts val="0"/>
              </a:spcAft>
              <a:buSzPts val="1100"/>
              <a:buChar char="•"/>
              <a:defRPr sz="1100"/>
            </a:lvl3pPr>
            <a:lvl4pPr marL="1828800" lvl="3" indent="-298450" algn="l" rtl="0">
              <a:lnSpc>
                <a:spcPct val="100000"/>
              </a:lnSpc>
              <a:spcBef>
                <a:spcPts val="400"/>
              </a:spcBef>
              <a:spcAft>
                <a:spcPts val="0"/>
              </a:spcAft>
              <a:buSzPts val="1100"/>
              <a:buChar char="•"/>
              <a:defRPr sz="1100"/>
            </a:lvl4pPr>
            <a:lvl5pPr marL="2286000" lvl="4" indent="-298450" algn="l" rtl="0">
              <a:lnSpc>
                <a:spcPct val="100000"/>
              </a:lnSpc>
              <a:spcBef>
                <a:spcPts val="400"/>
              </a:spcBef>
              <a:spcAft>
                <a:spcPts val="0"/>
              </a:spcAft>
              <a:buSzPts val="1100"/>
              <a:buChar char="•"/>
              <a:defRPr sz="1100"/>
            </a:lvl5pPr>
            <a:lvl6pPr marL="2743200" lvl="5" indent="-298450" algn="l" rtl="0">
              <a:lnSpc>
                <a:spcPct val="100000"/>
              </a:lnSpc>
              <a:spcBef>
                <a:spcPts val="400"/>
              </a:spcBef>
              <a:spcAft>
                <a:spcPts val="0"/>
              </a:spcAft>
              <a:buSzPts val="1100"/>
              <a:buChar char="•"/>
              <a:defRPr sz="1100"/>
            </a:lvl6pPr>
            <a:lvl7pPr marL="3200400" lvl="6" indent="-298450" algn="l" rtl="0">
              <a:lnSpc>
                <a:spcPct val="100000"/>
              </a:lnSpc>
              <a:spcBef>
                <a:spcPts val="400"/>
              </a:spcBef>
              <a:spcAft>
                <a:spcPts val="0"/>
              </a:spcAft>
              <a:buSzPts val="1100"/>
              <a:buChar char="•"/>
              <a:defRPr sz="1100"/>
            </a:lvl7pPr>
            <a:lvl8pPr marL="3657600" lvl="7" indent="-298450" algn="l" rtl="0">
              <a:lnSpc>
                <a:spcPct val="100000"/>
              </a:lnSpc>
              <a:spcBef>
                <a:spcPts val="400"/>
              </a:spcBef>
              <a:spcAft>
                <a:spcPts val="0"/>
              </a:spcAft>
              <a:buSzPts val="1100"/>
              <a:buChar char="•"/>
              <a:defRPr sz="1100"/>
            </a:lvl8pPr>
            <a:lvl9pPr marL="4114800" lvl="8" indent="-298450" algn="l" rtl="0">
              <a:lnSpc>
                <a:spcPct val="100000"/>
              </a:lnSpc>
              <a:spcBef>
                <a:spcPts val="400"/>
              </a:spcBef>
              <a:spcAft>
                <a:spcPts val="0"/>
              </a:spcAft>
              <a:buSzPts val="1100"/>
              <a:buChar char="•"/>
              <a:defRPr sz="1100"/>
            </a:lvl9pPr>
          </a:lstStyle>
          <a:p>
            <a:endParaRPr/>
          </a:p>
        </p:txBody>
      </p:sp>
      <p:sp>
        <p:nvSpPr>
          <p:cNvPr id="99" name="Google Shape;99;p17"/>
          <p:cNvSpPr txBox="1">
            <a:spLocks noGrp="1"/>
          </p:cNvSpPr>
          <p:nvPr>
            <p:ph type="body" idx="2"/>
          </p:nvPr>
        </p:nvSpPr>
        <p:spPr>
          <a:xfrm>
            <a:off x="4777740" y="1577340"/>
            <a:ext cx="3566400" cy="28119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700"/>
              </a:spcBef>
              <a:spcAft>
                <a:spcPts val="0"/>
              </a:spcAft>
              <a:buSzPts val="1400"/>
              <a:buChar char="•"/>
              <a:defRPr sz="1400"/>
            </a:lvl1pPr>
            <a:lvl2pPr marL="914400" lvl="1" indent="-304800" algn="l" rtl="0">
              <a:lnSpc>
                <a:spcPct val="100000"/>
              </a:lnSpc>
              <a:spcBef>
                <a:spcPts val="400"/>
              </a:spcBef>
              <a:spcAft>
                <a:spcPts val="0"/>
              </a:spcAft>
              <a:buSzPts val="1200"/>
              <a:buChar char="•"/>
              <a:defRPr sz="1200"/>
            </a:lvl2pPr>
            <a:lvl3pPr marL="1371600" lvl="2" indent="-298450" algn="l" rtl="0">
              <a:lnSpc>
                <a:spcPct val="100000"/>
              </a:lnSpc>
              <a:spcBef>
                <a:spcPts val="400"/>
              </a:spcBef>
              <a:spcAft>
                <a:spcPts val="0"/>
              </a:spcAft>
              <a:buSzPts val="1100"/>
              <a:buChar char="•"/>
              <a:defRPr sz="1100"/>
            </a:lvl3pPr>
            <a:lvl4pPr marL="1828800" lvl="3" indent="-298450" algn="l" rtl="0">
              <a:lnSpc>
                <a:spcPct val="100000"/>
              </a:lnSpc>
              <a:spcBef>
                <a:spcPts val="400"/>
              </a:spcBef>
              <a:spcAft>
                <a:spcPts val="0"/>
              </a:spcAft>
              <a:buSzPts val="1100"/>
              <a:buChar char="•"/>
              <a:defRPr sz="1100"/>
            </a:lvl4pPr>
            <a:lvl5pPr marL="2286000" lvl="4" indent="-298450" algn="l" rtl="0">
              <a:lnSpc>
                <a:spcPct val="100000"/>
              </a:lnSpc>
              <a:spcBef>
                <a:spcPts val="400"/>
              </a:spcBef>
              <a:spcAft>
                <a:spcPts val="0"/>
              </a:spcAft>
              <a:buSzPts val="1100"/>
              <a:buChar char="•"/>
              <a:defRPr sz="1100"/>
            </a:lvl5pPr>
            <a:lvl6pPr marL="2743200" lvl="5" indent="-298450" algn="l" rtl="0">
              <a:lnSpc>
                <a:spcPct val="100000"/>
              </a:lnSpc>
              <a:spcBef>
                <a:spcPts val="400"/>
              </a:spcBef>
              <a:spcAft>
                <a:spcPts val="0"/>
              </a:spcAft>
              <a:buSzPts val="1100"/>
              <a:buChar char="•"/>
              <a:defRPr sz="1100"/>
            </a:lvl6pPr>
            <a:lvl7pPr marL="3200400" lvl="6" indent="-298450" algn="l" rtl="0">
              <a:lnSpc>
                <a:spcPct val="100000"/>
              </a:lnSpc>
              <a:spcBef>
                <a:spcPts val="400"/>
              </a:spcBef>
              <a:spcAft>
                <a:spcPts val="0"/>
              </a:spcAft>
              <a:buSzPts val="1100"/>
              <a:buChar char="•"/>
              <a:defRPr sz="1100"/>
            </a:lvl7pPr>
            <a:lvl8pPr marL="3657600" lvl="7" indent="-298450" algn="l" rtl="0">
              <a:lnSpc>
                <a:spcPct val="100000"/>
              </a:lnSpc>
              <a:spcBef>
                <a:spcPts val="400"/>
              </a:spcBef>
              <a:spcAft>
                <a:spcPts val="0"/>
              </a:spcAft>
              <a:buSzPts val="1100"/>
              <a:buChar char="•"/>
              <a:defRPr sz="1100"/>
            </a:lvl8pPr>
            <a:lvl9pPr marL="4114800" lvl="8" indent="-298450" algn="l" rtl="0">
              <a:lnSpc>
                <a:spcPct val="100000"/>
              </a:lnSpc>
              <a:spcBef>
                <a:spcPts val="400"/>
              </a:spcBef>
              <a:spcAft>
                <a:spcPts val="0"/>
              </a:spcAft>
              <a:buSzPts val="1100"/>
              <a:buChar char="•"/>
              <a:defRPr sz="1100"/>
            </a:lvl9pPr>
          </a:lstStyle>
          <a:p>
            <a:endParaRPr/>
          </a:p>
        </p:txBody>
      </p:sp>
      <p:sp>
        <p:nvSpPr>
          <p:cNvPr id="100" name="Google Shape;100;p17"/>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17"/>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17"/>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lt2"/>
                </a:solidFill>
                <a:latin typeface="Century Gothic"/>
                <a:ea typeface="Century Gothic"/>
                <a:cs typeface="Century Gothic"/>
                <a:sym typeface="Century Gothic"/>
              </a:defRPr>
            </a:lvl1pPr>
            <a:lvl2pPr marL="0" lvl="1" indent="0" algn="r" rtl="0">
              <a:spcBef>
                <a:spcPts val="0"/>
              </a:spcBef>
              <a:buNone/>
              <a:defRPr sz="800">
                <a:solidFill>
                  <a:schemeClr val="lt2"/>
                </a:solidFill>
                <a:latin typeface="Century Gothic"/>
                <a:ea typeface="Century Gothic"/>
                <a:cs typeface="Century Gothic"/>
                <a:sym typeface="Century Gothic"/>
              </a:defRPr>
            </a:lvl2pPr>
            <a:lvl3pPr marL="0" lvl="2" indent="0" algn="r" rtl="0">
              <a:spcBef>
                <a:spcPts val="0"/>
              </a:spcBef>
              <a:buNone/>
              <a:defRPr sz="800">
                <a:solidFill>
                  <a:schemeClr val="lt2"/>
                </a:solidFill>
                <a:latin typeface="Century Gothic"/>
                <a:ea typeface="Century Gothic"/>
                <a:cs typeface="Century Gothic"/>
                <a:sym typeface="Century Gothic"/>
              </a:defRPr>
            </a:lvl3pPr>
            <a:lvl4pPr marL="0" lvl="3" indent="0" algn="r" rtl="0">
              <a:spcBef>
                <a:spcPts val="0"/>
              </a:spcBef>
              <a:buNone/>
              <a:defRPr sz="800">
                <a:solidFill>
                  <a:schemeClr val="lt2"/>
                </a:solidFill>
                <a:latin typeface="Century Gothic"/>
                <a:ea typeface="Century Gothic"/>
                <a:cs typeface="Century Gothic"/>
                <a:sym typeface="Century Gothic"/>
              </a:defRPr>
            </a:lvl4pPr>
            <a:lvl5pPr marL="0" lvl="4" indent="0" algn="r" rtl="0">
              <a:spcBef>
                <a:spcPts val="0"/>
              </a:spcBef>
              <a:buNone/>
              <a:defRPr sz="800">
                <a:solidFill>
                  <a:schemeClr val="lt2"/>
                </a:solidFill>
                <a:latin typeface="Century Gothic"/>
                <a:ea typeface="Century Gothic"/>
                <a:cs typeface="Century Gothic"/>
                <a:sym typeface="Century Gothic"/>
              </a:defRPr>
            </a:lvl5pPr>
            <a:lvl6pPr marL="0" lvl="5" indent="0" algn="r" rtl="0">
              <a:spcBef>
                <a:spcPts val="0"/>
              </a:spcBef>
              <a:buNone/>
              <a:defRPr sz="800">
                <a:solidFill>
                  <a:schemeClr val="lt2"/>
                </a:solidFill>
                <a:latin typeface="Century Gothic"/>
                <a:ea typeface="Century Gothic"/>
                <a:cs typeface="Century Gothic"/>
                <a:sym typeface="Century Gothic"/>
              </a:defRPr>
            </a:lvl6pPr>
            <a:lvl7pPr marL="0" lvl="6" indent="0" algn="r" rtl="0">
              <a:spcBef>
                <a:spcPts val="0"/>
              </a:spcBef>
              <a:buNone/>
              <a:defRPr sz="800">
                <a:solidFill>
                  <a:schemeClr val="lt2"/>
                </a:solidFill>
                <a:latin typeface="Century Gothic"/>
                <a:ea typeface="Century Gothic"/>
                <a:cs typeface="Century Gothic"/>
                <a:sym typeface="Century Gothic"/>
              </a:defRPr>
            </a:lvl7pPr>
            <a:lvl8pPr marL="0" lvl="7" indent="0" algn="r" rtl="0">
              <a:spcBef>
                <a:spcPts val="0"/>
              </a:spcBef>
              <a:buNone/>
              <a:defRPr sz="800">
                <a:solidFill>
                  <a:schemeClr val="lt2"/>
                </a:solidFill>
                <a:latin typeface="Century Gothic"/>
                <a:ea typeface="Century Gothic"/>
                <a:cs typeface="Century Gothic"/>
                <a:sym typeface="Century Gothic"/>
              </a:defRPr>
            </a:lvl8pPr>
            <a:lvl9pPr marL="0" lvl="8" indent="0" algn="r" rtl="0">
              <a:spcBef>
                <a:spcPts val="0"/>
              </a:spcBef>
              <a:buNone/>
              <a:defRPr sz="800">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18"/>
          <p:cNvSpPr txBox="1">
            <a:spLocks noGrp="1"/>
          </p:cNvSpPr>
          <p:nvPr>
            <p:ph type="body" idx="1"/>
          </p:nvPr>
        </p:nvSpPr>
        <p:spPr>
          <a:xfrm>
            <a:off x="802386" y="1555750"/>
            <a:ext cx="3566400" cy="4803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00000"/>
              </a:lnSpc>
              <a:spcBef>
                <a:spcPts val="0"/>
              </a:spcBef>
              <a:spcAft>
                <a:spcPts val="0"/>
              </a:spcAft>
              <a:buSzPts val="1400"/>
              <a:buNone/>
              <a:defRPr sz="1400" b="0">
                <a:solidFill>
                  <a:schemeClr val="lt2"/>
                </a:solidFill>
                <a:latin typeface="Century Gothic"/>
                <a:ea typeface="Century Gothic"/>
                <a:cs typeface="Century Gothic"/>
                <a:sym typeface="Century Gothic"/>
              </a:defRPr>
            </a:lvl1pPr>
            <a:lvl2pPr marL="914400" lvl="1" indent="-228600" algn="l" rtl="0">
              <a:lnSpc>
                <a:spcPct val="100000"/>
              </a:lnSpc>
              <a:spcBef>
                <a:spcPts val="400"/>
              </a:spcBef>
              <a:spcAft>
                <a:spcPts val="0"/>
              </a:spcAft>
              <a:buSzPts val="1400"/>
              <a:buNone/>
              <a:defRPr sz="1400" b="1"/>
            </a:lvl2pPr>
            <a:lvl3pPr marL="1371600" lvl="2" indent="-228600" algn="l" rtl="0">
              <a:lnSpc>
                <a:spcPct val="100000"/>
              </a:lnSpc>
              <a:spcBef>
                <a:spcPts val="400"/>
              </a:spcBef>
              <a:spcAft>
                <a:spcPts val="0"/>
              </a:spcAft>
              <a:buSzPts val="1400"/>
              <a:buNone/>
              <a:defRPr sz="1400" b="1"/>
            </a:lvl3pPr>
            <a:lvl4pPr marL="1828800" lvl="3" indent="-228600" algn="l" rtl="0">
              <a:lnSpc>
                <a:spcPct val="100000"/>
              </a:lnSpc>
              <a:spcBef>
                <a:spcPts val="400"/>
              </a:spcBef>
              <a:spcAft>
                <a:spcPts val="0"/>
              </a:spcAft>
              <a:buSzPts val="1200"/>
              <a:buNone/>
              <a:defRPr sz="1200" b="1"/>
            </a:lvl4pPr>
            <a:lvl5pPr marL="2286000" lvl="4" indent="-228600" algn="l" rtl="0">
              <a:lnSpc>
                <a:spcPct val="100000"/>
              </a:lnSpc>
              <a:spcBef>
                <a:spcPts val="400"/>
              </a:spcBef>
              <a:spcAft>
                <a:spcPts val="0"/>
              </a:spcAft>
              <a:buSzPts val="1200"/>
              <a:buNone/>
              <a:defRPr sz="1200" b="1"/>
            </a:lvl5pPr>
            <a:lvl6pPr marL="2743200" lvl="5" indent="-228600" algn="l" rtl="0">
              <a:lnSpc>
                <a:spcPct val="100000"/>
              </a:lnSpc>
              <a:spcBef>
                <a:spcPts val="400"/>
              </a:spcBef>
              <a:spcAft>
                <a:spcPts val="0"/>
              </a:spcAft>
              <a:buSzPts val="1200"/>
              <a:buNone/>
              <a:defRPr sz="1200" b="1"/>
            </a:lvl6pPr>
            <a:lvl7pPr marL="3200400" lvl="6" indent="-228600" algn="l" rtl="0">
              <a:lnSpc>
                <a:spcPct val="100000"/>
              </a:lnSpc>
              <a:spcBef>
                <a:spcPts val="400"/>
              </a:spcBef>
              <a:spcAft>
                <a:spcPts val="0"/>
              </a:spcAft>
              <a:buSzPts val="1200"/>
              <a:buNone/>
              <a:defRPr sz="1200" b="1"/>
            </a:lvl7pPr>
            <a:lvl8pPr marL="3657600" lvl="7" indent="-228600" algn="l" rtl="0">
              <a:lnSpc>
                <a:spcPct val="100000"/>
              </a:lnSpc>
              <a:spcBef>
                <a:spcPts val="400"/>
              </a:spcBef>
              <a:spcAft>
                <a:spcPts val="0"/>
              </a:spcAft>
              <a:buSzPts val="1200"/>
              <a:buNone/>
              <a:defRPr sz="1200" b="1"/>
            </a:lvl8pPr>
            <a:lvl9pPr marL="4114800" lvl="8" indent="-228600" algn="l" rtl="0">
              <a:lnSpc>
                <a:spcPct val="100000"/>
              </a:lnSpc>
              <a:spcBef>
                <a:spcPts val="400"/>
              </a:spcBef>
              <a:spcAft>
                <a:spcPts val="0"/>
              </a:spcAft>
              <a:buSzPts val="1200"/>
              <a:buNone/>
              <a:defRPr sz="1200" b="1"/>
            </a:lvl9pPr>
          </a:lstStyle>
          <a:p>
            <a:endParaRPr/>
          </a:p>
        </p:txBody>
      </p:sp>
      <p:sp>
        <p:nvSpPr>
          <p:cNvPr id="106" name="Google Shape;106;p18"/>
          <p:cNvSpPr txBox="1">
            <a:spLocks noGrp="1"/>
          </p:cNvSpPr>
          <p:nvPr>
            <p:ph type="body" idx="2"/>
          </p:nvPr>
        </p:nvSpPr>
        <p:spPr>
          <a:xfrm>
            <a:off x="802386" y="2066924"/>
            <a:ext cx="3566400" cy="24003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700"/>
              </a:spcBef>
              <a:spcAft>
                <a:spcPts val="0"/>
              </a:spcAft>
              <a:buSzPts val="1400"/>
              <a:buChar char="•"/>
              <a:defRPr sz="1400"/>
            </a:lvl1pPr>
            <a:lvl2pPr marL="914400" lvl="1" indent="-304800" algn="l" rtl="0">
              <a:lnSpc>
                <a:spcPct val="100000"/>
              </a:lnSpc>
              <a:spcBef>
                <a:spcPts val="400"/>
              </a:spcBef>
              <a:spcAft>
                <a:spcPts val="0"/>
              </a:spcAft>
              <a:buSzPts val="1200"/>
              <a:buChar char="•"/>
              <a:defRPr sz="1200"/>
            </a:lvl2pPr>
            <a:lvl3pPr marL="1371600" lvl="2" indent="-298450" algn="l" rtl="0">
              <a:lnSpc>
                <a:spcPct val="100000"/>
              </a:lnSpc>
              <a:spcBef>
                <a:spcPts val="400"/>
              </a:spcBef>
              <a:spcAft>
                <a:spcPts val="0"/>
              </a:spcAft>
              <a:buSzPts val="1100"/>
              <a:buChar char="•"/>
              <a:defRPr sz="1100"/>
            </a:lvl3pPr>
            <a:lvl4pPr marL="1828800" lvl="3" indent="-298450" algn="l" rtl="0">
              <a:lnSpc>
                <a:spcPct val="100000"/>
              </a:lnSpc>
              <a:spcBef>
                <a:spcPts val="400"/>
              </a:spcBef>
              <a:spcAft>
                <a:spcPts val="0"/>
              </a:spcAft>
              <a:buSzPts val="1100"/>
              <a:buChar char="•"/>
              <a:defRPr sz="1100"/>
            </a:lvl4pPr>
            <a:lvl5pPr marL="2286000" lvl="4" indent="-298450" algn="l" rtl="0">
              <a:lnSpc>
                <a:spcPct val="100000"/>
              </a:lnSpc>
              <a:spcBef>
                <a:spcPts val="400"/>
              </a:spcBef>
              <a:spcAft>
                <a:spcPts val="0"/>
              </a:spcAft>
              <a:buSzPts val="1100"/>
              <a:buChar char="•"/>
              <a:defRPr sz="1100"/>
            </a:lvl5pPr>
            <a:lvl6pPr marL="2743200" lvl="5" indent="-298450" algn="l" rtl="0">
              <a:lnSpc>
                <a:spcPct val="100000"/>
              </a:lnSpc>
              <a:spcBef>
                <a:spcPts val="400"/>
              </a:spcBef>
              <a:spcAft>
                <a:spcPts val="0"/>
              </a:spcAft>
              <a:buSzPts val="1100"/>
              <a:buChar char="•"/>
              <a:defRPr sz="1100"/>
            </a:lvl6pPr>
            <a:lvl7pPr marL="3200400" lvl="6" indent="-298450" algn="l" rtl="0">
              <a:lnSpc>
                <a:spcPct val="100000"/>
              </a:lnSpc>
              <a:spcBef>
                <a:spcPts val="400"/>
              </a:spcBef>
              <a:spcAft>
                <a:spcPts val="0"/>
              </a:spcAft>
              <a:buSzPts val="1100"/>
              <a:buChar char="•"/>
              <a:defRPr sz="1100"/>
            </a:lvl7pPr>
            <a:lvl8pPr marL="3657600" lvl="7" indent="-298450" algn="l" rtl="0">
              <a:lnSpc>
                <a:spcPct val="100000"/>
              </a:lnSpc>
              <a:spcBef>
                <a:spcPts val="400"/>
              </a:spcBef>
              <a:spcAft>
                <a:spcPts val="0"/>
              </a:spcAft>
              <a:buSzPts val="1100"/>
              <a:buChar char="•"/>
              <a:defRPr sz="1100"/>
            </a:lvl8pPr>
            <a:lvl9pPr marL="4114800" lvl="8" indent="-298450" algn="l" rtl="0">
              <a:lnSpc>
                <a:spcPct val="100000"/>
              </a:lnSpc>
              <a:spcBef>
                <a:spcPts val="400"/>
              </a:spcBef>
              <a:spcAft>
                <a:spcPts val="0"/>
              </a:spcAft>
              <a:buSzPts val="1100"/>
              <a:buChar char="•"/>
              <a:defRPr sz="1100"/>
            </a:lvl9pPr>
          </a:lstStyle>
          <a:p>
            <a:endParaRPr/>
          </a:p>
        </p:txBody>
      </p:sp>
      <p:sp>
        <p:nvSpPr>
          <p:cNvPr id="107" name="Google Shape;107;p18"/>
          <p:cNvSpPr txBox="1">
            <a:spLocks noGrp="1"/>
          </p:cNvSpPr>
          <p:nvPr>
            <p:ph type="body" idx="3"/>
          </p:nvPr>
        </p:nvSpPr>
        <p:spPr>
          <a:xfrm>
            <a:off x="4780026" y="1555750"/>
            <a:ext cx="3566400" cy="4803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00000"/>
              </a:lnSpc>
              <a:spcBef>
                <a:spcPts val="0"/>
              </a:spcBef>
              <a:spcAft>
                <a:spcPts val="0"/>
              </a:spcAft>
              <a:buSzPts val="1400"/>
              <a:buNone/>
              <a:defRPr sz="1400" b="0">
                <a:solidFill>
                  <a:schemeClr val="lt2"/>
                </a:solidFill>
              </a:defRPr>
            </a:lvl1pPr>
            <a:lvl2pPr marL="914400" lvl="1" indent="-228600" algn="l" rtl="0">
              <a:lnSpc>
                <a:spcPct val="100000"/>
              </a:lnSpc>
              <a:spcBef>
                <a:spcPts val="400"/>
              </a:spcBef>
              <a:spcAft>
                <a:spcPts val="0"/>
              </a:spcAft>
              <a:buSzPts val="1400"/>
              <a:buNone/>
              <a:defRPr sz="1400" b="1"/>
            </a:lvl2pPr>
            <a:lvl3pPr marL="1371600" lvl="2" indent="-228600" algn="l" rtl="0">
              <a:lnSpc>
                <a:spcPct val="100000"/>
              </a:lnSpc>
              <a:spcBef>
                <a:spcPts val="400"/>
              </a:spcBef>
              <a:spcAft>
                <a:spcPts val="0"/>
              </a:spcAft>
              <a:buSzPts val="1400"/>
              <a:buNone/>
              <a:defRPr sz="1400" b="1"/>
            </a:lvl3pPr>
            <a:lvl4pPr marL="1828800" lvl="3" indent="-228600" algn="l" rtl="0">
              <a:lnSpc>
                <a:spcPct val="100000"/>
              </a:lnSpc>
              <a:spcBef>
                <a:spcPts val="400"/>
              </a:spcBef>
              <a:spcAft>
                <a:spcPts val="0"/>
              </a:spcAft>
              <a:buSzPts val="1200"/>
              <a:buNone/>
              <a:defRPr sz="1200" b="1"/>
            </a:lvl4pPr>
            <a:lvl5pPr marL="2286000" lvl="4" indent="-228600" algn="l" rtl="0">
              <a:lnSpc>
                <a:spcPct val="100000"/>
              </a:lnSpc>
              <a:spcBef>
                <a:spcPts val="400"/>
              </a:spcBef>
              <a:spcAft>
                <a:spcPts val="0"/>
              </a:spcAft>
              <a:buSzPts val="1200"/>
              <a:buNone/>
              <a:defRPr sz="1200" b="1"/>
            </a:lvl5pPr>
            <a:lvl6pPr marL="2743200" lvl="5" indent="-228600" algn="l" rtl="0">
              <a:lnSpc>
                <a:spcPct val="100000"/>
              </a:lnSpc>
              <a:spcBef>
                <a:spcPts val="400"/>
              </a:spcBef>
              <a:spcAft>
                <a:spcPts val="0"/>
              </a:spcAft>
              <a:buSzPts val="1200"/>
              <a:buNone/>
              <a:defRPr sz="1200" b="1"/>
            </a:lvl6pPr>
            <a:lvl7pPr marL="3200400" lvl="6" indent="-228600" algn="l" rtl="0">
              <a:lnSpc>
                <a:spcPct val="100000"/>
              </a:lnSpc>
              <a:spcBef>
                <a:spcPts val="400"/>
              </a:spcBef>
              <a:spcAft>
                <a:spcPts val="0"/>
              </a:spcAft>
              <a:buSzPts val="1200"/>
              <a:buNone/>
              <a:defRPr sz="1200" b="1"/>
            </a:lvl7pPr>
            <a:lvl8pPr marL="3657600" lvl="7" indent="-228600" algn="l" rtl="0">
              <a:lnSpc>
                <a:spcPct val="100000"/>
              </a:lnSpc>
              <a:spcBef>
                <a:spcPts val="400"/>
              </a:spcBef>
              <a:spcAft>
                <a:spcPts val="0"/>
              </a:spcAft>
              <a:buSzPts val="1200"/>
              <a:buNone/>
              <a:defRPr sz="1200" b="1"/>
            </a:lvl8pPr>
            <a:lvl9pPr marL="4114800" lvl="8" indent="-228600" algn="l" rtl="0">
              <a:lnSpc>
                <a:spcPct val="100000"/>
              </a:lnSpc>
              <a:spcBef>
                <a:spcPts val="400"/>
              </a:spcBef>
              <a:spcAft>
                <a:spcPts val="0"/>
              </a:spcAft>
              <a:buSzPts val="1200"/>
              <a:buNone/>
              <a:defRPr sz="1200" b="1"/>
            </a:lvl9pPr>
          </a:lstStyle>
          <a:p>
            <a:endParaRPr/>
          </a:p>
        </p:txBody>
      </p:sp>
      <p:sp>
        <p:nvSpPr>
          <p:cNvPr id="108" name="Google Shape;108;p18"/>
          <p:cNvSpPr txBox="1">
            <a:spLocks noGrp="1"/>
          </p:cNvSpPr>
          <p:nvPr>
            <p:ph type="body" idx="4"/>
          </p:nvPr>
        </p:nvSpPr>
        <p:spPr>
          <a:xfrm>
            <a:off x="4780026" y="2067436"/>
            <a:ext cx="3566400" cy="24003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700"/>
              </a:spcBef>
              <a:spcAft>
                <a:spcPts val="0"/>
              </a:spcAft>
              <a:buSzPts val="1400"/>
              <a:buChar char="•"/>
              <a:defRPr sz="1400"/>
            </a:lvl1pPr>
            <a:lvl2pPr marL="914400" lvl="1" indent="-304800" algn="l" rtl="0">
              <a:lnSpc>
                <a:spcPct val="100000"/>
              </a:lnSpc>
              <a:spcBef>
                <a:spcPts val="400"/>
              </a:spcBef>
              <a:spcAft>
                <a:spcPts val="0"/>
              </a:spcAft>
              <a:buSzPts val="1200"/>
              <a:buChar char="•"/>
              <a:defRPr sz="1200"/>
            </a:lvl2pPr>
            <a:lvl3pPr marL="1371600" lvl="2" indent="-298450" algn="l" rtl="0">
              <a:lnSpc>
                <a:spcPct val="100000"/>
              </a:lnSpc>
              <a:spcBef>
                <a:spcPts val="400"/>
              </a:spcBef>
              <a:spcAft>
                <a:spcPts val="0"/>
              </a:spcAft>
              <a:buSzPts val="1100"/>
              <a:buChar char="•"/>
              <a:defRPr sz="1100"/>
            </a:lvl3pPr>
            <a:lvl4pPr marL="1828800" lvl="3" indent="-298450" algn="l" rtl="0">
              <a:lnSpc>
                <a:spcPct val="100000"/>
              </a:lnSpc>
              <a:spcBef>
                <a:spcPts val="400"/>
              </a:spcBef>
              <a:spcAft>
                <a:spcPts val="0"/>
              </a:spcAft>
              <a:buSzPts val="1100"/>
              <a:buChar char="•"/>
              <a:defRPr sz="1100"/>
            </a:lvl4pPr>
            <a:lvl5pPr marL="2286000" lvl="4" indent="-298450" algn="l" rtl="0">
              <a:lnSpc>
                <a:spcPct val="100000"/>
              </a:lnSpc>
              <a:spcBef>
                <a:spcPts val="400"/>
              </a:spcBef>
              <a:spcAft>
                <a:spcPts val="0"/>
              </a:spcAft>
              <a:buSzPts val="1100"/>
              <a:buChar char="•"/>
              <a:defRPr sz="1100"/>
            </a:lvl5pPr>
            <a:lvl6pPr marL="2743200" lvl="5" indent="-298450" algn="l" rtl="0">
              <a:lnSpc>
                <a:spcPct val="100000"/>
              </a:lnSpc>
              <a:spcBef>
                <a:spcPts val="400"/>
              </a:spcBef>
              <a:spcAft>
                <a:spcPts val="0"/>
              </a:spcAft>
              <a:buSzPts val="1100"/>
              <a:buChar char="•"/>
              <a:defRPr sz="1100"/>
            </a:lvl6pPr>
            <a:lvl7pPr marL="3200400" lvl="6" indent="-298450" algn="l" rtl="0">
              <a:lnSpc>
                <a:spcPct val="100000"/>
              </a:lnSpc>
              <a:spcBef>
                <a:spcPts val="400"/>
              </a:spcBef>
              <a:spcAft>
                <a:spcPts val="0"/>
              </a:spcAft>
              <a:buSzPts val="1100"/>
              <a:buChar char="•"/>
              <a:defRPr sz="1100"/>
            </a:lvl7pPr>
            <a:lvl8pPr marL="3657600" lvl="7" indent="-298450" algn="l" rtl="0">
              <a:lnSpc>
                <a:spcPct val="100000"/>
              </a:lnSpc>
              <a:spcBef>
                <a:spcPts val="400"/>
              </a:spcBef>
              <a:spcAft>
                <a:spcPts val="0"/>
              </a:spcAft>
              <a:buSzPts val="1100"/>
              <a:buChar char="•"/>
              <a:defRPr sz="1100"/>
            </a:lvl8pPr>
            <a:lvl9pPr marL="4114800" lvl="8" indent="-298450" algn="l" rtl="0">
              <a:lnSpc>
                <a:spcPct val="100000"/>
              </a:lnSpc>
              <a:spcBef>
                <a:spcPts val="400"/>
              </a:spcBef>
              <a:spcAft>
                <a:spcPts val="0"/>
              </a:spcAft>
              <a:buSzPts val="1100"/>
              <a:buChar char="•"/>
              <a:defRPr sz="1100"/>
            </a:lvl9pPr>
          </a:lstStyle>
          <a:p>
            <a:endParaRPr/>
          </a:p>
        </p:txBody>
      </p:sp>
      <p:sp>
        <p:nvSpPr>
          <p:cNvPr id="109" name="Google Shape;109;p18"/>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8"/>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8"/>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lt2"/>
                </a:solidFill>
                <a:latin typeface="Century Gothic"/>
                <a:ea typeface="Century Gothic"/>
                <a:cs typeface="Century Gothic"/>
                <a:sym typeface="Century Gothic"/>
              </a:defRPr>
            </a:lvl1pPr>
            <a:lvl2pPr marL="0" lvl="1" indent="0" algn="r" rtl="0">
              <a:spcBef>
                <a:spcPts val="0"/>
              </a:spcBef>
              <a:buNone/>
              <a:defRPr sz="800">
                <a:solidFill>
                  <a:schemeClr val="lt2"/>
                </a:solidFill>
                <a:latin typeface="Century Gothic"/>
                <a:ea typeface="Century Gothic"/>
                <a:cs typeface="Century Gothic"/>
                <a:sym typeface="Century Gothic"/>
              </a:defRPr>
            </a:lvl2pPr>
            <a:lvl3pPr marL="0" lvl="2" indent="0" algn="r" rtl="0">
              <a:spcBef>
                <a:spcPts val="0"/>
              </a:spcBef>
              <a:buNone/>
              <a:defRPr sz="800">
                <a:solidFill>
                  <a:schemeClr val="lt2"/>
                </a:solidFill>
                <a:latin typeface="Century Gothic"/>
                <a:ea typeface="Century Gothic"/>
                <a:cs typeface="Century Gothic"/>
                <a:sym typeface="Century Gothic"/>
              </a:defRPr>
            </a:lvl3pPr>
            <a:lvl4pPr marL="0" lvl="3" indent="0" algn="r" rtl="0">
              <a:spcBef>
                <a:spcPts val="0"/>
              </a:spcBef>
              <a:buNone/>
              <a:defRPr sz="800">
                <a:solidFill>
                  <a:schemeClr val="lt2"/>
                </a:solidFill>
                <a:latin typeface="Century Gothic"/>
                <a:ea typeface="Century Gothic"/>
                <a:cs typeface="Century Gothic"/>
                <a:sym typeface="Century Gothic"/>
              </a:defRPr>
            </a:lvl4pPr>
            <a:lvl5pPr marL="0" lvl="4" indent="0" algn="r" rtl="0">
              <a:spcBef>
                <a:spcPts val="0"/>
              </a:spcBef>
              <a:buNone/>
              <a:defRPr sz="800">
                <a:solidFill>
                  <a:schemeClr val="lt2"/>
                </a:solidFill>
                <a:latin typeface="Century Gothic"/>
                <a:ea typeface="Century Gothic"/>
                <a:cs typeface="Century Gothic"/>
                <a:sym typeface="Century Gothic"/>
              </a:defRPr>
            </a:lvl5pPr>
            <a:lvl6pPr marL="0" lvl="5" indent="0" algn="r" rtl="0">
              <a:spcBef>
                <a:spcPts val="0"/>
              </a:spcBef>
              <a:buNone/>
              <a:defRPr sz="800">
                <a:solidFill>
                  <a:schemeClr val="lt2"/>
                </a:solidFill>
                <a:latin typeface="Century Gothic"/>
                <a:ea typeface="Century Gothic"/>
                <a:cs typeface="Century Gothic"/>
                <a:sym typeface="Century Gothic"/>
              </a:defRPr>
            </a:lvl6pPr>
            <a:lvl7pPr marL="0" lvl="6" indent="0" algn="r" rtl="0">
              <a:spcBef>
                <a:spcPts val="0"/>
              </a:spcBef>
              <a:buNone/>
              <a:defRPr sz="800">
                <a:solidFill>
                  <a:schemeClr val="lt2"/>
                </a:solidFill>
                <a:latin typeface="Century Gothic"/>
                <a:ea typeface="Century Gothic"/>
                <a:cs typeface="Century Gothic"/>
                <a:sym typeface="Century Gothic"/>
              </a:defRPr>
            </a:lvl7pPr>
            <a:lvl8pPr marL="0" lvl="7" indent="0" algn="r" rtl="0">
              <a:spcBef>
                <a:spcPts val="0"/>
              </a:spcBef>
              <a:buNone/>
              <a:defRPr sz="800">
                <a:solidFill>
                  <a:schemeClr val="lt2"/>
                </a:solidFill>
                <a:latin typeface="Century Gothic"/>
                <a:ea typeface="Century Gothic"/>
                <a:cs typeface="Century Gothic"/>
                <a:sym typeface="Century Gothic"/>
              </a:defRPr>
            </a:lvl8pPr>
            <a:lvl9pPr marL="0" lvl="8" indent="0" algn="r" rtl="0">
              <a:spcBef>
                <a:spcPts val="0"/>
              </a:spcBef>
              <a:buNone/>
              <a:defRPr sz="800">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19"/>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19"/>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19"/>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lt2"/>
                </a:solidFill>
                <a:latin typeface="Century Gothic"/>
                <a:ea typeface="Century Gothic"/>
                <a:cs typeface="Century Gothic"/>
                <a:sym typeface="Century Gothic"/>
              </a:defRPr>
            </a:lvl1pPr>
            <a:lvl2pPr marL="0" lvl="1" indent="0" algn="r" rtl="0">
              <a:spcBef>
                <a:spcPts val="0"/>
              </a:spcBef>
              <a:buNone/>
              <a:defRPr sz="800">
                <a:solidFill>
                  <a:schemeClr val="lt2"/>
                </a:solidFill>
                <a:latin typeface="Century Gothic"/>
                <a:ea typeface="Century Gothic"/>
                <a:cs typeface="Century Gothic"/>
                <a:sym typeface="Century Gothic"/>
              </a:defRPr>
            </a:lvl2pPr>
            <a:lvl3pPr marL="0" lvl="2" indent="0" algn="r" rtl="0">
              <a:spcBef>
                <a:spcPts val="0"/>
              </a:spcBef>
              <a:buNone/>
              <a:defRPr sz="800">
                <a:solidFill>
                  <a:schemeClr val="lt2"/>
                </a:solidFill>
                <a:latin typeface="Century Gothic"/>
                <a:ea typeface="Century Gothic"/>
                <a:cs typeface="Century Gothic"/>
                <a:sym typeface="Century Gothic"/>
              </a:defRPr>
            </a:lvl3pPr>
            <a:lvl4pPr marL="0" lvl="3" indent="0" algn="r" rtl="0">
              <a:spcBef>
                <a:spcPts val="0"/>
              </a:spcBef>
              <a:buNone/>
              <a:defRPr sz="800">
                <a:solidFill>
                  <a:schemeClr val="lt2"/>
                </a:solidFill>
                <a:latin typeface="Century Gothic"/>
                <a:ea typeface="Century Gothic"/>
                <a:cs typeface="Century Gothic"/>
                <a:sym typeface="Century Gothic"/>
              </a:defRPr>
            </a:lvl4pPr>
            <a:lvl5pPr marL="0" lvl="4" indent="0" algn="r" rtl="0">
              <a:spcBef>
                <a:spcPts val="0"/>
              </a:spcBef>
              <a:buNone/>
              <a:defRPr sz="800">
                <a:solidFill>
                  <a:schemeClr val="lt2"/>
                </a:solidFill>
                <a:latin typeface="Century Gothic"/>
                <a:ea typeface="Century Gothic"/>
                <a:cs typeface="Century Gothic"/>
                <a:sym typeface="Century Gothic"/>
              </a:defRPr>
            </a:lvl5pPr>
            <a:lvl6pPr marL="0" lvl="5" indent="0" algn="r" rtl="0">
              <a:spcBef>
                <a:spcPts val="0"/>
              </a:spcBef>
              <a:buNone/>
              <a:defRPr sz="800">
                <a:solidFill>
                  <a:schemeClr val="lt2"/>
                </a:solidFill>
                <a:latin typeface="Century Gothic"/>
                <a:ea typeface="Century Gothic"/>
                <a:cs typeface="Century Gothic"/>
                <a:sym typeface="Century Gothic"/>
              </a:defRPr>
            </a:lvl6pPr>
            <a:lvl7pPr marL="0" lvl="6" indent="0" algn="r" rtl="0">
              <a:spcBef>
                <a:spcPts val="0"/>
              </a:spcBef>
              <a:buNone/>
              <a:defRPr sz="800">
                <a:solidFill>
                  <a:schemeClr val="lt2"/>
                </a:solidFill>
                <a:latin typeface="Century Gothic"/>
                <a:ea typeface="Century Gothic"/>
                <a:cs typeface="Century Gothic"/>
                <a:sym typeface="Century Gothic"/>
              </a:defRPr>
            </a:lvl7pPr>
            <a:lvl8pPr marL="0" lvl="7" indent="0" algn="r" rtl="0">
              <a:spcBef>
                <a:spcPts val="0"/>
              </a:spcBef>
              <a:buNone/>
              <a:defRPr sz="800">
                <a:solidFill>
                  <a:schemeClr val="lt2"/>
                </a:solidFill>
                <a:latin typeface="Century Gothic"/>
                <a:ea typeface="Century Gothic"/>
                <a:cs typeface="Century Gothic"/>
                <a:sym typeface="Century Gothic"/>
              </a:defRPr>
            </a:lvl8pPr>
            <a:lvl9pPr marL="0" lvl="8" indent="0" algn="r" rtl="0">
              <a:spcBef>
                <a:spcPts val="0"/>
              </a:spcBef>
              <a:buNone/>
              <a:defRPr sz="800">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20"/>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0"/>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20"/>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lt2"/>
                </a:solidFill>
                <a:latin typeface="Century Gothic"/>
                <a:ea typeface="Century Gothic"/>
                <a:cs typeface="Century Gothic"/>
                <a:sym typeface="Century Gothic"/>
              </a:defRPr>
            </a:lvl1pPr>
            <a:lvl2pPr marL="0" lvl="1" indent="0" algn="r" rtl="0">
              <a:spcBef>
                <a:spcPts val="0"/>
              </a:spcBef>
              <a:buNone/>
              <a:defRPr sz="800">
                <a:solidFill>
                  <a:schemeClr val="lt2"/>
                </a:solidFill>
                <a:latin typeface="Century Gothic"/>
                <a:ea typeface="Century Gothic"/>
                <a:cs typeface="Century Gothic"/>
                <a:sym typeface="Century Gothic"/>
              </a:defRPr>
            </a:lvl2pPr>
            <a:lvl3pPr marL="0" lvl="2" indent="0" algn="r" rtl="0">
              <a:spcBef>
                <a:spcPts val="0"/>
              </a:spcBef>
              <a:buNone/>
              <a:defRPr sz="800">
                <a:solidFill>
                  <a:schemeClr val="lt2"/>
                </a:solidFill>
                <a:latin typeface="Century Gothic"/>
                <a:ea typeface="Century Gothic"/>
                <a:cs typeface="Century Gothic"/>
                <a:sym typeface="Century Gothic"/>
              </a:defRPr>
            </a:lvl3pPr>
            <a:lvl4pPr marL="0" lvl="3" indent="0" algn="r" rtl="0">
              <a:spcBef>
                <a:spcPts val="0"/>
              </a:spcBef>
              <a:buNone/>
              <a:defRPr sz="800">
                <a:solidFill>
                  <a:schemeClr val="lt2"/>
                </a:solidFill>
                <a:latin typeface="Century Gothic"/>
                <a:ea typeface="Century Gothic"/>
                <a:cs typeface="Century Gothic"/>
                <a:sym typeface="Century Gothic"/>
              </a:defRPr>
            </a:lvl4pPr>
            <a:lvl5pPr marL="0" lvl="4" indent="0" algn="r" rtl="0">
              <a:spcBef>
                <a:spcPts val="0"/>
              </a:spcBef>
              <a:buNone/>
              <a:defRPr sz="800">
                <a:solidFill>
                  <a:schemeClr val="lt2"/>
                </a:solidFill>
                <a:latin typeface="Century Gothic"/>
                <a:ea typeface="Century Gothic"/>
                <a:cs typeface="Century Gothic"/>
                <a:sym typeface="Century Gothic"/>
              </a:defRPr>
            </a:lvl5pPr>
            <a:lvl6pPr marL="0" lvl="5" indent="0" algn="r" rtl="0">
              <a:spcBef>
                <a:spcPts val="0"/>
              </a:spcBef>
              <a:buNone/>
              <a:defRPr sz="800">
                <a:solidFill>
                  <a:schemeClr val="lt2"/>
                </a:solidFill>
                <a:latin typeface="Century Gothic"/>
                <a:ea typeface="Century Gothic"/>
                <a:cs typeface="Century Gothic"/>
                <a:sym typeface="Century Gothic"/>
              </a:defRPr>
            </a:lvl6pPr>
            <a:lvl7pPr marL="0" lvl="6" indent="0" algn="r" rtl="0">
              <a:spcBef>
                <a:spcPts val="0"/>
              </a:spcBef>
              <a:buNone/>
              <a:defRPr sz="800">
                <a:solidFill>
                  <a:schemeClr val="lt2"/>
                </a:solidFill>
                <a:latin typeface="Century Gothic"/>
                <a:ea typeface="Century Gothic"/>
                <a:cs typeface="Century Gothic"/>
                <a:sym typeface="Century Gothic"/>
              </a:defRPr>
            </a:lvl7pPr>
            <a:lvl8pPr marL="0" lvl="7" indent="0" algn="r" rtl="0">
              <a:spcBef>
                <a:spcPts val="0"/>
              </a:spcBef>
              <a:buNone/>
              <a:defRPr sz="800">
                <a:solidFill>
                  <a:schemeClr val="lt2"/>
                </a:solidFill>
                <a:latin typeface="Century Gothic"/>
                <a:ea typeface="Century Gothic"/>
                <a:cs typeface="Century Gothic"/>
                <a:sym typeface="Century Gothic"/>
              </a:defRPr>
            </a:lvl8pPr>
            <a:lvl9pPr marL="0" lvl="8" indent="0" algn="r" rtl="0">
              <a:spcBef>
                <a:spcPts val="0"/>
              </a:spcBef>
              <a:buNone/>
              <a:defRPr sz="800">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1"/>
        <p:cNvGrpSpPr/>
        <p:nvPr/>
      </p:nvGrpSpPr>
      <p:grpSpPr>
        <a:xfrm>
          <a:off x="0" y="0"/>
          <a:ext cx="0" cy="0"/>
          <a:chOff x="0" y="0"/>
          <a:chExt cx="0" cy="0"/>
        </a:xfrm>
      </p:grpSpPr>
      <p:sp>
        <p:nvSpPr>
          <p:cNvPr id="122" name="Google Shape;122;p21"/>
          <p:cNvSpPr/>
          <p:nvPr/>
        </p:nvSpPr>
        <p:spPr>
          <a:xfrm>
            <a:off x="176020" y="178308"/>
            <a:ext cx="6474900" cy="4786800"/>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3" name="Google Shape;123;p21"/>
          <p:cNvSpPr/>
          <p:nvPr/>
        </p:nvSpPr>
        <p:spPr>
          <a:xfrm>
            <a:off x="278892" y="281178"/>
            <a:ext cx="6264600" cy="4581300"/>
          </a:xfrm>
          <a:prstGeom prst="rect">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4" name="Google Shape;124;p21"/>
          <p:cNvSpPr/>
          <p:nvPr/>
        </p:nvSpPr>
        <p:spPr>
          <a:xfrm>
            <a:off x="6765289" y="178308"/>
            <a:ext cx="2194800" cy="4786800"/>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5" name="Google Shape;125;p21"/>
          <p:cNvSpPr txBox="1">
            <a:spLocks noGrp="1"/>
          </p:cNvSpPr>
          <p:nvPr>
            <p:ph type="title"/>
          </p:nvPr>
        </p:nvSpPr>
        <p:spPr>
          <a:xfrm>
            <a:off x="6972300" y="455544"/>
            <a:ext cx="1823100" cy="12345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100"/>
              <a:buFont typeface="Century Gothic"/>
              <a:buNone/>
              <a:defRPr sz="2100" b="0"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21"/>
          <p:cNvSpPr txBox="1">
            <a:spLocks noGrp="1"/>
          </p:cNvSpPr>
          <p:nvPr>
            <p:ph type="body" idx="1"/>
          </p:nvPr>
        </p:nvSpPr>
        <p:spPr>
          <a:xfrm>
            <a:off x="592931" y="528638"/>
            <a:ext cx="5672400" cy="38577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700"/>
              </a:spcBef>
              <a:spcAft>
                <a:spcPts val="0"/>
              </a:spcAft>
              <a:buSzPts val="1400"/>
              <a:buChar char="•"/>
              <a:defRPr sz="1400"/>
            </a:lvl1pPr>
            <a:lvl2pPr marL="914400" lvl="1" indent="-304800" algn="l" rtl="0">
              <a:lnSpc>
                <a:spcPct val="100000"/>
              </a:lnSpc>
              <a:spcBef>
                <a:spcPts val="400"/>
              </a:spcBef>
              <a:spcAft>
                <a:spcPts val="0"/>
              </a:spcAft>
              <a:buSzPts val="1200"/>
              <a:buChar char="•"/>
              <a:defRPr sz="1200"/>
            </a:lvl2pPr>
            <a:lvl3pPr marL="1371600" lvl="2" indent="-298450" algn="l" rtl="0">
              <a:lnSpc>
                <a:spcPct val="100000"/>
              </a:lnSpc>
              <a:spcBef>
                <a:spcPts val="400"/>
              </a:spcBef>
              <a:spcAft>
                <a:spcPts val="0"/>
              </a:spcAft>
              <a:buSzPts val="1100"/>
              <a:buChar char="•"/>
              <a:defRPr sz="1100"/>
            </a:lvl3pPr>
            <a:lvl4pPr marL="1828800" lvl="3" indent="-298450" algn="l" rtl="0">
              <a:lnSpc>
                <a:spcPct val="100000"/>
              </a:lnSpc>
              <a:spcBef>
                <a:spcPts val="400"/>
              </a:spcBef>
              <a:spcAft>
                <a:spcPts val="0"/>
              </a:spcAft>
              <a:buSzPts val="1100"/>
              <a:buChar char="•"/>
              <a:defRPr sz="1100"/>
            </a:lvl4pPr>
            <a:lvl5pPr marL="2286000" lvl="4" indent="-298450" algn="l" rtl="0">
              <a:lnSpc>
                <a:spcPct val="100000"/>
              </a:lnSpc>
              <a:spcBef>
                <a:spcPts val="400"/>
              </a:spcBef>
              <a:spcAft>
                <a:spcPts val="0"/>
              </a:spcAft>
              <a:buSzPts val="1100"/>
              <a:buChar char="•"/>
              <a:defRPr sz="1100"/>
            </a:lvl5pPr>
            <a:lvl6pPr marL="2743200" lvl="5" indent="-298450" algn="l" rtl="0">
              <a:lnSpc>
                <a:spcPct val="100000"/>
              </a:lnSpc>
              <a:spcBef>
                <a:spcPts val="400"/>
              </a:spcBef>
              <a:spcAft>
                <a:spcPts val="0"/>
              </a:spcAft>
              <a:buSzPts val="1100"/>
              <a:buChar char="•"/>
              <a:defRPr sz="1100"/>
            </a:lvl6pPr>
            <a:lvl7pPr marL="3200400" lvl="6" indent="-298450" algn="l" rtl="0">
              <a:lnSpc>
                <a:spcPct val="100000"/>
              </a:lnSpc>
              <a:spcBef>
                <a:spcPts val="400"/>
              </a:spcBef>
              <a:spcAft>
                <a:spcPts val="0"/>
              </a:spcAft>
              <a:buSzPts val="1100"/>
              <a:buChar char="•"/>
              <a:defRPr sz="1100"/>
            </a:lvl7pPr>
            <a:lvl8pPr marL="3657600" lvl="7" indent="-298450" algn="l" rtl="0">
              <a:lnSpc>
                <a:spcPct val="100000"/>
              </a:lnSpc>
              <a:spcBef>
                <a:spcPts val="400"/>
              </a:spcBef>
              <a:spcAft>
                <a:spcPts val="0"/>
              </a:spcAft>
              <a:buSzPts val="1100"/>
              <a:buChar char="•"/>
              <a:defRPr sz="1100"/>
            </a:lvl8pPr>
            <a:lvl9pPr marL="4114800" lvl="8" indent="-298450" algn="l" rtl="0">
              <a:lnSpc>
                <a:spcPct val="100000"/>
              </a:lnSpc>
              <a:spcBef>
                <a:spcPts val="400"/>
              </a:spcBef>
              <a:spcAft>
                <a:spcPts val="0"/>
              </a:spcAft>
              <a:buSzPts val="1100"/>
              <a:buChar char="•"/>
              <a:defRPr sz="1100"/>
            </a:lvl9pPr>
          </a:lstStyle>
          <a:p>
            <a:endParaRPr/>
          </a:p>
        </p:txBody>
      </p:sp>
      <p:sp>
        <p:nvSpPr>
          <p:cNvPr id="127" name="Google Shape;127;p21"/>
          <p:cNvSpPr txBox="1">
            <a:spLocks noGrp="1"/>
          </p:cNvSpPr>
          <p:nvPr>
            <p:ph type="body" idx="2"/>
          </p:nvPr>
        </p:nvSpPr>
        <p:spPr>
          <a:xfrm>
            <a:off x="6972300" y="1714500"/>
            <a:ext cx="1823100" cy="26289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600"/>
              </a:spcBef>
              <a:spcAft>
                <a:spcPts val="0"/>
              </a:spcAft>
              <a:buSzPts val="1100"/>
              <a:buNone/>
              <a:defRPr sz="1100">
                <a:solidFill>
                  <a:schemeClr val="dk1"/>
                </a:solidFill>
              </a:defRPr>
            </a:lvl1pPr>
            <a:lvl2pPr marL="914400" lvl="1" indent="-228600" algn="l" rtl="0">
              <a:lnSpc>
                <a:spcPct val="100000"/>
              </a:lnSpc>
              <a:spcBef>
                <a:spcPts val="400"/>
              </a:spcBef>
              <a:spcAft>
                <a:spcPts val="0"/>
              </a:spcAft>
              <a:buSzPts val="900"/>
              <a:buNone/>
              <a:defRPr sz="900"/>
            </a:lvl2pPr>
            <a:lvl3pPr marL="1371600" lvl="2" indent="-228600" algn="l" rtl="0">
              <a:lnSpc>
                <a:spcPct val="100000"/>
              </a:lnSpc>
              <a:spcBef>
                <a:spcPts val="400"/>
              </a:spcBef>
              <a:spcAft>
                <a:spcPts val="0"/>
              </a:spcAft>
              <a:buSzPts val="800"/>
              <a:buNone/>
              <a:defRPr sz="800"/>
            </a:lvl3pPr>
            <a:lvl4pPr marL="1828800" lvl="3" indent="-228600" algn="l" rtl="0">
              <a:lnSpc>
                <a:spcPct val="100000"/>
              </a:lnSpc>
              <a:spcBef>
                <a:spcPts val="400"/>
              </a:spcBef>
              <a:spcAft>
                <a:spcPts val="0"/>
              </a:spcAft>
              <a:buSzPts val="700"/>
              <a:buNone/>
              <a:defRPr sz="700"/>
            </a:lvl4pPr>
            <a:lvl5pPr marL="2286000" lvl="4" indent="-228600" algn="l" rtl="0">
              <a:lnSpc>
                <a:spcPct val="100000"/>
              </a:lnSpc>
              <a:spcBef>
                <a:spcPts val="400"/>
              </a:spcBef>
              <a:spcAft>
                <a:spcPts val="0"/>
              </a:spcAft>
              <a:buSzPts val="700"/>
              <a:buNone/>
              <a:defRPr sz="700"/>
            </a:lvl5pPr>
            <a:lvl6pPr marL="2743200" lvl="5" indent="-228600" algn="l" rtl="0">
              <a:lnSpc>
                <a:spcPct val="100000"/>
              </a:lnSpc>
              <a:spcBef>
                <a:spcPts val="400"/>
              </a:spcBef>
              <a:spcAft>
                <a:spcPts val="0"/>
              </a:spcAft>
              <a:buSzPts val="700"/>
              <a:buNone/>
              <a:defRPr sz="700"/>
            </a:lvl6pPr>
            <a:lvl7pPr marL="3200400" lvl="6" indent="-228600" algn="l" rtl="0">
              <a:lnSpc>
                <a:spcPct val="100000"/>
              </a:lnSpc>
              <a:spcBef>
                <a:spcPts val="400"/>
              </a:spcBef>
              <a:spcAft>
                <a:spcPts val="0"/>
              </a:spcAft>
              <a:buSzPts val="700"/>
              <a:buNone/>
              <a:defRPr sz="700"/>
            </a:lvl7pPr>
            <a:lvl8pPr marL="3657600" lvl="7" indent="-228600" algn="l" rtl="0">
              <a:lnSpc>
                <a:spcPct val="100000"/>
              </a:lnSpc>
              <a:spcBef>
                <a:spcPts val="400"/>
              </a:spcBef>
              <a:spcAft>
                <a:spcPts val="0"/>
              </a:spcAft>
              <a:buSzPts val="700"/>
              <a:buNone/>
              <a:defRPr sz="700"/>
            </a:lvl8pPr>
            <a:lvl9pPr marL="4114800" lvl="8" indent="-228600" algn="l" rtl="0">
              <a:lnSpc>
                <a:spcPct val="100000"/>
              </a:lnSpc>
              <a:spcBef>
                <a:spcPts val="400"/>
              </a:spcBef>
              <a:spcAft>
                <a:spcPts val="0"/>
              </a:spcAft>
              <a:buSzPts val="700"/>
              <a:buNone/>
              <a:defRPr sz="700"/>
            </a:lvl9pPr>
          </a:lstStyle>
          <a:p>
            <a:endParaRPr/>
          </a:p>
        </p:txBody>
      </p:sp>
      <p:sp>
        <p:nvSpPr>
          <p:cNvPr id="128" name="Google Shape;128;p21"/>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1"/>
          <p:cNvSpPr txBox="1">
            <a:spLocks noGrp="1"/>
          </p:cNvSpPr>
          <p:nvPr>
            <p:ph type="ftr" idx="11"/>
          </p:nvPr>
        </p:nvSpPr>
        <p:spPr>
          <a:xfrm>
            <a:off x="2579368" y="4660901"/>
            <a:ext cx="3888600" cy="1920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1"/>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dk2"/>
                </a:solidFill>
                <a:latin typeface="Century Gothic"/>
                <a:ea typeface="Century Gothic"/>
                <a:cs typeface="Century Gothic"/>
                <a:sym typeface="Century Gothic"/>
              </a:defRPr>
            </a:lvl1pPr>
            <a:lvl2pPr marL="0" lvl="1" indent="0" algn="r" rtl="0">
              <a:spcBef>
                <a:spcPts val="0"/>
              </a:spcBef>
              <a:buNone/>
              <a:defRPr sz="800">
                <a:solidFill>
                  <a:schemeClr val="dk2"/>
                </a:solidFill>
                <a:latin typeface="Century Gothic"/>
                <a:ea typeface="Century Gothic"/>
                <a:cs typeface="Century Gothic"/>
                <a:sym typeface="Century Gothic"/>
              </a:defRPr>
            </a:lvl2pPr>
            <a:lvl3pPr marL="0" lvl="2" indent="0" algn="r" rtl="0">
              <a:spcBef>
                <a:spcPts val="0"/>
              </a:spcBef>
              <a:buNone/>
              <a:defRPr sz="800">
                <a:solidFill>
                  <a:schemeClr val="dk2"/>
                </a:solidFill>
                <a:latin typeface="Century Gothic"/>
                <a:ea typeface="Century Gothic"/>
                <a:cs typeface="Century Gothic"/>
                <a:sym typeface="Century Gothic"/>
              </a:defRPr>
            </a:lvl3pPr>
            <a:lvl4pPr marL="0" lvl="3" indent="0" algn="r" rtl="0">
              <a:spcBef>
                <a:spcPts val="0"/>
              </a:spcBef>
              <a:buNone/>
              <a:defRPr sz="800">
                <a:solidFill>
                  <a:schemeClr val="dk2"/>
                </a:solidFill>
                <a:latin typeface="Century Gothic"/>
                <a:ea typeface="Century Gothic"/>
                <a:cs typeface="Century Gothic"/>
                <a:sym typeface="Century Gothic"/>
              </a:defRPr>
            </a:lvl4pPr>
            <a:lvl5pPr marL="0" lvl="4" indent="0" algn="r" rtl="0">
              <a:spcBef>
                <a:spcPts val="0"/>
              </a:spcBef>
              <a:buNone/>
              <a:defRPr sz="800">
                <a:solidFill>
                  <a:schemeClr val="dk2"/>
                </a:solidFill>
                <a:latin typeface="Century Gothic"/>
                <a:ea typeface="Century Gothic"/>
                <a:cs typeface="Century Gothic"/>
                <a:sym typeface="Century Gothic"/>
              </a:defRPr>
            </a:lvl5pPr>
            <a:lvl6pPr marL="0" lvl="5" indent="0" algn="r" rtl="0">
              <a:spcBef>
                <a:spcPts val="0"/>
              </a:spcBef>
              <a:buNone/>
              <a:defRPr sz="800">
                <a:solidFill>
                  <a:schemeClr val="dk2"/>
                </a:solidFill>
                <a:latin typeface="Century Gothic"/>
                <a:ea typeface="Century Gothic"/>
                <a:cs typeface="Century Gothic"/>
                <a:sym typeface="Century Gothic"/>
              </a:defRPr>
            </a:lvl6pPr>
            <a:lvl7pPr marL="0" lvl="6" indent="0" algn="r" rtl="0">
              <a:spcBef>
                <a:spcPts val="0"/>
              </a:spcBef>
              <a:buNone/>
              <a:defRPr sz="800">
                <a:solidFill>
                  <a:schemeClr val="dk2"/>
                </a:solidFill>
                <a:latin typeface="Century Gothic"/>
                <a:ea typeface="Century Gothic"/>
                <a:cs typeface="Century Gothic"/>
                <a:sym typeface="Century Gothic"/>
              </a:defRPr>
            </a:lvl7pPr>
            <a:lvl8pPr marL="0" lvl="7" indent="0" algn="r" rtl="0">
              <a:spcBef>
                <a:spcPts val="0"/>
              </a:spcBef>
              <a:buNone/>
              <a:defRPr sz="800">
                <a:solidFill>
                  <a:schemeClr val="dk2"/>
                </a:solidFill>
                <a:latin typeface="Century Gothic"/>
                <a:ea typeface="Century Gothic"/>
                <a:cs typeface="Century Gothic"/>
                <a:sym typeface="Century Gothic"/>
              </a:defRPr>
            </a:lvl8pPr>
            <a:lvl9pPr marL="0" lvl="8" indent="0" algn="r" rtl="0">
              <a:spcBef>
                <a:spcPts val="0"/>
              </a:spcBef>
              <a:buNone/>
              <a:defRPr sz="800">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
        <p:nvSpPr>
          <p:cNvPr id="131" name="Google Shape;131;p21"/>
          <p:cNvSpPr/>
          <p:nvPr/>
        </p:nvSpPr>
        <p:spPr>
          <a:xfrm>
            <a:off x="6868160" y="281178"/>
            <a:ext cx="1988700" cy="4581300"/>
          </a:xfrm>
          <a:prstGeom prst="rect">
            <a:avLst/>
          </a:prstGeom>
          <a:noFill/>
          <a:ln w="9525" cap="sq" cmpd="sng">
            <a:solidFill>
              <a:srgbClr val="FEFEFE"/>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32"/>
        <p:cNvGrpSpPr/>
        <p:nvPr/>
      </p:nvGrpSpPr>
      <p:grpSpPr>
        <a:xfrm>
          <a:off x="0" y="0"/>
          <a:ext cx="0" cy="0"/>
          <a:chOff x="0" y="0"/>
          <a:chExt cx="0" cy="0"/>
        </a:xfrm>
      </p:grpSpPr>
      <p:sp>
        <p:nvSpPr>
          <p:cNvPr id="133" name="Google Shape;133;p22"/>
          <p:cNvSpPr/>
          <p:nvPr/>
        </p:nvSpPr>
        <p:spPr>
          <a:xfrm>
            <a:off x="6765289" y="178308"/>
            <a:ext cx="2194800" cy="4786800"/>
          </a:xfrm>
          <a:prstGeom prst="rect">
            <a:avLst/>
          </a:prstGeom>
          <a:solidFill>
            <a:schemeClr val="lt1"/>
          </a:solidFill>
          <a:ln w="9525" cap="sq" cmpd="sng">
            <a:solidFill>
              <a:srgbClr val="BFBFB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4" name="Google Shape;134;p22"/>
          <p:cNvSpPr/>
          <p:nvPr/>
        </p:nvSpPr>
        <p:spPr>
          <a:xfrm>
            <a:off x="6868160" y="281178"/>
            <a:ext cx="1988700" cy="4581300"/>
          </a:xfrm>
          <a:prstGeom prst="rect">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5" name="Google Shape;135;p22"/>
          <p:cNvSpPr txBox="1">
            <a:spLocks noGrp="1"/>
          </p:cNvSpPr>
          <p:nvPr>
            <p:ph type="title"/>
          </p:nvPr>
        </p:nvSpPr>
        <p:spPr>
          <a:xfrm>
            <a:off x="6972300" y="452628"/>
            <a:ext cx="1824300" cy="12345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2100"/>
              <a:buFont typeface="Century Gothic"/>
              <a:buNone/>
              <a:defRPr sz="2100" b="0">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 name="Google Shape;136;p22"/>
          <p:cNvSpPr>
            <a:spLocks noGrp="1"/>
          </p:cNvSpPr>
          <p:nvPr>
            <p:ph type="pic" idx="2"/>
          </p:nvPr>
        </p:nvSpPr>
        <p:spPr>
          <a:xfrm>
            <a:off x="171449" y="178308"/>
            <a:ext cx="6450600" cy="4786800"/>
          </a:xfrm>
          <a:prstGeom prst="rect">
            <a:avLst/>
          </a:prstGeom>
          <a:solidFill>
            <a:srgbClr val="808080"/>
          </a:solidFill>
          <a:ln>
            <a:noFill/>
          </a:ln>
        </p:spPr>
        <p:txBody>
          <a:bodyPr spcFirstLastPara="1" wrap="square" lIns="68575" tIns="34275" rIns="68575" bIns="34275" anchor="t" anchorCtr="0">
            <a:noAutofit/>
          </a:bodyPr>
          <a:lstStyle>
            <a:lvl1pPr marR="0" lvl="0" algn="l" rtl="0">
              <a:lnSpc>
                <a:spcPct val="100000"/>
              </a:lnSpc>
              <a:spcBef>
                <a:spcPts val="700"/>
              </a:spcBef>
              <a:spcAft>
                <a:spcPts val="0"/>
              </a:spcAft>
              <a:buClr>
                <a:srgbClr val="EEEAE2"/>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400"/>
              </a:spcBef>
              <a:spcAft>
                <a:spcPts val="0"/>
              </a:spcAft>
              <a:buClr>
                <a:srgbClr val="EEEAE2"/>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400"/>
              </a:spcBef>
              <a:spcAft>
                <a:spcPts val="0"/>
              </a:spcAft>
              <a:buClr>
                <a:srgbClr val="EEEAE2"/>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400"/>
              </a:spcBef>
              <a:spcAft>
                <a:spcPts val="0"/>
              </a:spcAft>
              <a:buClr>
                <a:srgbClr val="EEEAE2"/>
              </a:buClr>
              <a:buSzPts val="1500"/>
              <a:buFont typeface="Arial"/>
              <a:buNone/>
              <a:defRPr sz="15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400"/>
              </a:spcBef>
              <a:spcAft>
                <a:spcPts val="0"/>
              </a:spcAft>
              <a:buClr>
                <a:srgbClr val="EEEAE2"/>
              </a:buClr>
              <a:buSzPts val="1500"/>
              <a:buFont typeface="Arial"/>
              <a:buNone/>
              <a:defRPr sz="15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400"/>
              </a:spcBef>
              <a:spcAft>
                <a:spcPts val="0"/>
              </a:spcAft>
              <a:buClr>
                <a:srgbClr val="EEEAE2"/>
              </a:buClr>
              <a:buSzPts val="1500"/>
              <a:buFont typeface="Arial"/>
              <a:buNone/>
              <a:defRPr sz="15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rgbClr val="EEEAE2"/>
              </a:buClr>
              <a:buSzPts val="1500"/>
              <a:buFont typeface="Arial"/>
              <a:buNone/>
              <a:defRPr sz="15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rgbClr val="EEEAE2"/>
              </a:buClr>
              <a:buSzPts val="1500"/>
              <a:buFont typeface="Arial"/>
              <a:buNone/>
              <a:defRPr sz="15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rgbClr val="EEEAE2"/>
              </a:buClr>
              <a:buSzPts val="1500"/>
              <a:buFont typeface="Arial"/>
              <a:buNone/>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22"/>
          <p:cNvSpPr txBox="1">
            <a:spLocks noGrp="1"/>
          </p:cNvSpPr>
          <p:nvPr>
            <p:ph type="body" idx="1"/>
          </p:nvPr>
        </p:nvSpPr>
        <p:spPr>
          <a:xfrm>
            <a:off x="6972300" y="1714500"/>
            <a:ext cx="1824300" cy="26268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600"/>
              </a:spcBef>
              <a:spcAft>
                <a:spcPts val="0"/>
              </a:spcAft>
              <a:buSzPts val="1100"/>
              <a:buNone/>
              <a:defRPr sz="1100">
                <a:solidFill>
                  <a:schemeClr val="lt1"/>
                </a:solidFill>
              </a:defRPr>
            </a:lvl1pPr>
            <a:lvl2pPr marL="914400" lvl="1" indent="-228600" algn="l" rtl="0">
              <a:lnSpc>
                <a:spcPct val="100000"/>
              </a:lnSpc>
              <a:spcBef>
                <a:spcPts val="400"/>
              </a:spcBef>
              <a:spcAft>
                <a:spcPts val="0"/>
              </a:spcAft>
              <a:buSzPts val="900"/>
              <a:buNone/>
              <a:defRPr sz="900"/>
            </a:lvl2pPr>
            <a:lvl3pPr marL="1371600" lvl="2" indent="-228600" algn="l" rtl="0">
              <a:lnSpc>
                <a:spcPct val="100000"/>
              </a:lnSpc>
              <a:spcBef>
                <a:spcPts val="400"/>
              </a:spcBef>
              <a:spcAft>
                <a:spcPts val="0"/>
              </a:spcAft>
              <a:buSzPts val="800"/>
              <a:buNone/>
              <a:defRPr sz="800"/>
            </a:lvl3pPr>
            <a:lvl4pPr marL="1828800" lvl="3" indent="-228600" algn="l" rtl="0">
              <a:lnSpc>
                <a:spcPct val="100000"/>
              </a:lnSpc>
              <a:spcBef>
                <a:spcPts val="400"/>
              </a:spcBef>
              <a:spcAft>
                <a:spcPts val="0"/>
              </a:spcAft>
              <a:buSzPts val="700"/>
              <a:buNone/>
              <a:defRPr sz="700"/>
            </a:lvl4pPr>
            <a:lvl5pPr marL="2286000" lvl="4" indent="-228600" algn="l" rtl="0">
              <a:lnSpc>
                <a:spcPct val="100000"/>
              </a:lnSpc>
              <a:spcBef>
                <a:spcPts val="400"/>
              </a:spcBef>
              <a:spcAft>
                <a:spcPts val="0"/>
              </a:spcAft>
              <a:buSzPts val="700"/>
              <a:buNone/>
              <a:defRPr sz="700"/>
            </a:lvl5pPr>
            <a:lvl6pPr marL="2743200" lvl="5" indent="-228600" algn="l" rtl="0">
              <a:lnSpc>
                <a:spcPct val="100000"/>
              </a:lnSpc>
              <a:spcBef>
                <a:spcPts val="400"/>
              </a:spcBef>
              <a:spcAft>
                <a:spcPts val="0"/>
              </a:spcAft>
              <a:buSzPts val="700"/>
              <a:buNone/>
              <a:defRPr sz="700"/>
            </a:lvl6pPr>
            <a:lvl7pPr marL="3200400" lvl="6" indent="-228600" algn="l" rtl="0">
              <a:lnSpc>
                <a:spcPct val="100000"/>
              </a:lnSpc>
              <a:spcBef>
                <a:spcPts val="400"/>
              </a:spcBef>
              <a:spcAft>
                <a:spcPts val="0"/>
              </a:spcAft>
              <a:buSzPts val="700"/>
              <a:buNone/>
              <a:defRPr sz="700"/>
            </a:lvl7pPr>
            <a:lvl8pPr marL="3657600" lvl="7" indent="-228600" algn="l" rtl="0">
              <a:lnSpc>
                <a:spcPct val="100000"/>
              </a:lnSpc>
              <a:spcBef>
                <a:spcPts val="400"/>
              </a:spcBef>
              <a:spcAft>
                <a:spcPts val="0"/>
              </a:spcAft>
              <a:buSzPts val="700"/>
              <a:buNone/>
              <a:defRPr sz="700"/>
            </a:lvl8pPr>
            <a:lvl9pPr marL="4114800" lvl="8" indent="-228600" algn="l" rtl="0">
              <a:lnSpc>
                <a:spcPct val="100000"/>
              </a:lnSpc>
              <a:spcBef>
                <a:spcPts val="400"/>
              </a:spcBef>
              <a:spcAft>
                <a:spcPts val="0"/>
              </a:spcAft>
              <a:buSzPts val="700"/>
              <a:buNone/>
              <a:defRPr sz="700"/>
            </a:lvl9pPr>
          </a:lstStyle>
          <a:p>
            <a:endParaRPr/>
          </a:p>
        </p:txBody>
      </p:sp>
      <p:sp>
        <p:nvSpPr>
          <p:cNvPr id="138" name="Google Shape;138;p22"/>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rgbClr val="FFFFFF"/>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22"/>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sz="800">
                <a:solidFill>
                  <a:srgbClr val="FFFFFF"/>
                </a:solidFill>
                <a:latin typeface="Century Gothic"/>
                <a:ea typeface="Century Gothic"/>
                <a:cs typeface="Century Gothic"/>
                <a:sym typeface="Century Gothic"/>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0" name="Google Shape;140;p22"/>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lt2"/>
                </a:solidFill>
                <a:latin typeface="Century Gothic"/>
                <a:ea typeface="Century Gothic"/>
                <a:cs typeface="Century Gothic"/>
                <a:sym typeface="Century Gothic"/>
              </a:defRPr>
            </a:lvl1pPr>
            <a:lvl2pPr marL="0" lvl="1" indent="0" algn="r" rtl="0">
              <a:spcBef>
                <a:spcPts val="0"/>
              </a:spcBef>
              <a:buNone/>
              <a:defRPr sz="800">
                <a:solidFill>
                  <a:schemeClr val="lt2"/>
                </a:solidFill>
                <a:latin typeface="Century Gothic"/>
                <a:ea typeface="Century Gothic"/>
                <a:cs typeface="Century Gothic"/>
                <a:sym typeface="Century Gothic"/>
              </a:defRPr>
            </a:lvl2pPr>
            <a:lvl3pPr marL="0" lvl="2" indent="0" algn="r" rtl="0">
              <a:spcBef>
                <a:spcPts val="0"/>
              </a:spcBef>
              <a:buNone/>
              <a:defRPr sz="800">
                <a:solidFill>
                  <a:schemeClr val="lt2"/>
                </a:solidFill>
                <a:latin typeface="Century Gothic"/>
                <a:ea typeface="Century Gothic"/>
                <a:cs typeface="Century Gothic"/>
                <a:sym typeface="Century Gothic"/>
              </a:defRPr>
            </a:lvl3pPr>
            <a:lvl4pPr marL="0" lvl="3" indent="0" algn="r" rtl="0">
              <a:spcBef>
                <a:spcPts val="0"/>
              </a:spcBef>
              <a:buNone/>
              <a:defRPr sz="800">
                <a:solidFill>
                  <a:schemeClr val="lt2"/>
                </a:solidFill>
                <a:latin typeface="Century Gothic"/>
                <a:ea typeface="Century Gothic"/>
                <a:cs typeface="Century Gothic"/>
                <a:sym typeface="Century Gothic"/>
              </a:defRPr>
            </a:lvl4pPr>
            <a:lvl5pPr marL="0" lvl="4" indent="0" algn="r" rtl="0">
              <a:spcBef>
                <a:spcPts val="0"/>
              </a:spcBef>
              <a:buNone/>
              <a:defRPr sz="800">
                <a:solidFill>
                  <a:schemeClr val="lt2"/>
                </a:solidFill>
                <a:latin typeface="Century Gothic"/>
                <a:ea typeface="Century Gothic"/>
                <a:cs typeface="Century Gothic"/>
                <a:sym typeface="Century Gothic"/>
              </a:defRPr>
            </a:lvl5pPr>
            <a:lvl6pPr marL="0" lvl="5" indent="0" algn="r" rtl="0">
              <a:spcBef>
                <a:spcPts val="0"/>
              </a:spcBef>
              <a:buNone/>
              <a:defRPr sz="800">
                <a:solidFill>
                  <a:schemeClr val="lt2"/>
                </a:solidFill>
                <a:latin typeface="Century Gothic"/>
                <a:ea typeface="Century Gothic"/>
                <a:cs typeface="Century Gothic"/>
                <a:sym typeface="Century Gothic"/>
              </a:defRPr>
            </a:lvl6pPr>
            <a:lvl7pPr marL="0" lvl="6" indent="0" algn="r" rtl="0">
              <a:spcBef>
                <a:spcPts val="0"/>
              </a:spcBef>
              <a:buNone/>
              <a:defRPr sz="800">
                <a:solidFill>
                  <a:schemeClr val="lt2"/>
                </a:solidFill>
                <a:latin typeface="Century Gothic"/>
                <a:ea typeface="Century Gothic"/>
                <a:cs typeface="Century Gothic"/>
                <a:sym typeface="Century Gothic"/>
              </a:defRPr>
            </a:lvl7pPr>
            <a:lvl8pPr marL="0" lvl="7" indent="0" algn="r" rtl="0">
              <a:spcBef>
                <a:spcPts val="0"/>
              </a:spcBef>
              <a:buNone/>
              <a:defRPr sz="800">
                <a:solidFill>
                  <a:schemeClr val="lt2"/>
                </a:solidFill>
                <a:latin typeface="Century Gothic"/>
                <a:ea typeface="Century Gothic"/>
                <a:cs typeface="Century Gothic"/>
                <a:sym typeface="Century Gothic"/>
              </a:defRPr>
            </a:lvl8pPr>
            <a:lvl9pPr marL="0" lvl="8" indent="0" algn="r" rtl="0">
              <a:spcBef>
                <a:spcPts val="0"/>
              </a:spcBef>
              <a:buNone/>
              <a:defRPr sz="800">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3" name="Google Shape;143;p23"/>
          <p:cNvSpPr txBox="1">
            <a:spLocks noGrp="1"/>
          </p:cNvSpPr>
          <p:nvPr>
            <p:ph type="body" idx="1"/>
          </p:nvPr>
        </p:nvSpPr>
        <p:spPr>
          <a:xfrm rot="5400000">
            <a:off x="3097500" y="-720060"/>
            <a:ext cx="2949000" cy="75438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700"/>
              </a:spcBef>
              <a:spcAft>
                <a:spcPts val="0"/>
              </a:spcAft>
              <a:buSzPts val="1400"/>
              <a:buChar char="•"/>
              <a:defRPr/>
            </a:lvl1pPr>
            <a:lvl2pPr marL="914400" lvl="1" indent="-317500" algn="l" rtl="0">
              <a:lnSpc>
                <a:spcPct val="100000"/>
              </a:lnSpc>
              <a:spcBef>
                <a:spcPts val="400"/>
              </a:spcBef>
              <a:spcAft>
                <a:spcPts val="0"/>
              </a:spcAft>
              <a:buSzPts val="1400"/>
              <a:buChar char="•"/>
              <a:defRPr/>
            </a:lvl2pPr>
            <a:lvl3pPr marL="1371600" lvl="2" indent="-317500" algn="l" rtl="0">
              <a:lnSpc>
                <a:spcPct val="100000"/>
              </a:lnSpc>
              <a:spcBef>
                <a:spcPts val="400"/>
              </a:spcBef>
              <a:spcAft>
                <a:spcPts val="0"/>
              </a:spcAft>
              <a:buSzPts val="1400"/>
              <a:buChar char="•"/>
              <a:defRPr/>
            </a:lvl3pPr>
            <a:lvl4pPr marL="1828800" lvl="3" indent="-317500" algn="l" rtl="0">
              <a:lnSpc>
                <a:spcPct val="100000"/>
              </a:lnSpc>
              <a:spcBef>
                <a:spcPts val="400"/>
              </a:spcBef>
              <a:spcAft>
                <a:spcPts val="0"/>
              </a:spcAft>
              <a:buSzPts val="1400"/>
              <a:buChar char="•"/>
              <a:defRPr/>
            </a:lvl4pPr>
            <a:lvl5pPr marL="2286000" lvl="4" indent="-317500" algn="l" rtl="0">
              <a:lnSpc>
                <a:spcPct val="100000"/>
              </a:lnSpc>
              <a:spcBef>
                <a:spcPts val="400"/>
              </a:spcBef>
              <a:spcAft>
                <a:spcPts val="0"/>
              </a:spcAft>
              <a:buSzPts val="1400"/>
              <a:buChar char="•"/>
              <a:defRPr/>
            </a:lvl5pPr>
            <a:lvl6pPr marL="2743200" lvl="5" indent="-317500" algn="l" rtl="0">
              <a:lnSpc>
                <a:spcPct val="100000"/>
              </a:lnSpc>
              <a:spcBef>
                <a:spcPts val="400"/>
              </a:spcBef>
              <a:spcAft>
                <a:spcPts val="0"/>
              </a:spcAft>
              <a:buSzPts val="1400"/>
              <a:buChar char="•"/>
              <a:defRPr/>
            </a:lvl6pPr>
            <a:lvl7pPr marL="3200400" lvl="6" indent="-317500" algn="l" rtl="0">
              <a:lnSpc>
                <a:spcPct val="100000"/>
              </a:lnSpc>
              <a:spcBef>
                <a:spcPts val="400"/>
              </a:spcBef>
              <a:spcAft>
                <a:spcPts val="0"/>
              </a:spcAft>
              <a:buSzPts val="1400"/>
              <a:buChar char="•"/>
              <a:defRPr/>
            </a:lvl7pPr>
            <a:lvl8pPr marL="3657600" lvl="7" indent="-317500" algn="l" rtl="0">
              <a:lnSpc>
                <a:spcPct val="100000"/>
              </a:lnSpc>
              <a:spcBef>
                <a:spcPts val="400"/>
              </a:spcBef>
              <a:spcAft>
                <a:spcPts val="0"/>
              </a:spcAft>
              <a:buSzPts val="1400"/>
              <a:buChar char="•"/>
              <a:defRPr/>
            </a:lvl8pPr>
            <a:lvl9pPr marL="4114800" lvl="8" indent="-317500" algn="l" rtl="0">
              <a:lnSpc>
                <a:spcPct val="100000"/>
              </a:lnSpc>
              <a:spcBef>
                <a:spcPts val="400"/>
              </a:spcBef>
              <a:spcAft>
                <a:spcPts val="0"/>
              </a:spcAft>
              <a:buSzPts val="1400"/>
              <a:buChar char="•"/>
              <a:defRPr/>
            </a:lvl9pPr>
          </a:lstStyle>
          <a:p>
            <a:endParaRPr/>
          </a:p>
        </p:txBody>
      </p:sp>
      <p:sp>
        <p:nvSpPr>
          <p:cNvPr id="144" name="Google Shape;144;p23"/>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5" name="Google Shape;145;p23"/>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6" name="Google Shape;146;p23"/>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lt2"/>
                </a:solidFill>
                <a:latin typeface="Century Gothic"/>
                <a:ea typeface="Century Gothic"/>
                <a:cs typeface="Century Gothic"/>
                <a:sym typeface="Century Gothic"/>
              </a:defRPr>
            </a:lvl1pPr>
            <a:lvl2pPr marL="0" lvl="1" indent="0" algn="r" rtl="0">
              <a:spcBef>
                <a:spcPts val="0"/>
              </a:spcBef>
              <a:buNone/>
              <a:defRPr sz="800">
                <a:solidFill>
                  <a:schemeClr val="lt2"/>
                </a:solidFill>
                <a:latin typeface="Century Gothic"/>
                <a:ea typeface="Century Gothic"/>
                <a:cs typeface="Century Gothic"/>
                <a:sym typeface="Century Gothic"/>
              </a:defRPr>
            </a:lvl2pPr>
            <a:lvl3pPr marL="0" lvl="2" indent="0" algn="r" rtl="0">
              <a:spcBef>
                <a:spcPts val="0"/>
              </a:spcBef>
              <a:buNone/>
              <a:defRPr sz="800">
                <a:solidFill>
                  <a:schemeClr val="lt2"/>
                </a:solidFill>
                <a:latin typeface="Century Gothic"/>
                <a:ea typeface="Century Gothic"/>
                <a:cs typeface="Century Gothic"/>
                <a:sym typeface="Century Gothic"/>
              </a:defRPr>
            </a:lvl3pPr>
            <a:lvl4pPr marL="0" lvl="3" indent="0" algn="r" rtl="0">
              <a:spcBef>
                <a:spcPts val="0"/>
              </a:spcBef>
              <a:buNone/>
              <a:defRPr sz="800">
                <a:solidFill>
                  <a:schemeClr val="lt2"/>
                </a:solidFill>
                <a:latin typeface="Century Gothic"/>
                <a:ea typeface="Century Gothic"/>
                <a:cs typeface="Century Gothic"/>
                <a:sym typeface="Century Gothic"/>
              </a:defRPr>
            </a:lvl4pPr>
            <a:lvl5pPr marL="0" lvl="4" indent="0" algn="r" rtl="0">
              <a:spcBef>
                <a:spcPts val="0"/>
              </a:spcBef>
              <a:buNone/>
              <a:defRPr sz="800">
                <a:solidFill>
                  <a:schemeClr val="lt2"/>
                </a:solidFill>
                <a:latin typeface="Century Gothic"/>
                <a:ea typeface="Century Gothic"/>
                <a:cs typeface="Century Gothic"/>
                <a:sym typeface="Century Gothic"/>
              </a:defRPr>
            </a:lvl5pPr>
            <a:lvl6pPr marL="0" lvl="5" indent="0" algn="r" rtl="0">
              <a:spcBef>
                <a:spcPts val="0"/>
              </a:spcBef>
              <a:buNone/>
              <a:defRPr sz="800">
                <a:solidFill>
                  <a:schemeClr val="lt2"/>
                </a:solidFill>
                <a:latin typeface="Century Gothic"/>
                <a:ea typeface="Century Gothic"/>
                <a:cs typeface="Century Gothic"/>
                <a:sym typeface="Century Gothic"/>
              </a:defRPr>
            </a:lvl6pPr>
            <a:lvl7pPr marL="0" lvl="6" indent="0" algn="r" rtl="0">
              <a:spcBef>
                <a:spcPts val="0"/>
              </a:spcBef>
              <a:buNone/>
              <a:defRPr sz="800">
                <a:solidFill>
                  <a:schemeClr val="lt2"/>
                </a:solidFill>
                <a:latin typeface="Century Gothic"/>
                <a:ea typeface="Century Gothic"/>
                <a:cs typeface="Century Gothic"/>
                <a:sym typeface="Century Gothic"/>
              </a:defRPr>
            </a:lvl7pPr>
            <a:lvl8pPr marL="0" lvl="7" indent="0" algn="r" rtl="0">
              <a:spcBef>
                <a:spcPts val="0"/>
              </a:spcBef>
              <a:buNone/>
              <a:defRPr sz="800">
                <a:solidFill>
                  <a:schemeClr val="lt2"/>
                </a:solidFill>
                <a:latin typeface="Century Gothic"/>
                <a:ea typeface="Century Gothic"/>
                <a:cs typeface="Century Gothic"/>
                <a:sym typeface="Century Gothic"/>
              </a:defRPr>
            </a:lvl8pPr>
            <a:lvl9pPr marL="0" lvl="8" indent="0" algn="r" rtl="0">
              <a:spcBef>
                <a:spcPts val="0"/>
              </a:spcBef>
              <a:buNone/>
              <a:defRPr sz="800">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rot="5400000">
            <a:off x="5658000" y="1657350"/>
            <a:ext cx="3943200" cy="1771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24"/>
          <p:cNvSpPr txBox="1">
            <a:spLocks noGrp="1"/>
          </p:cNvSpPr>
          <p:nvPr>
            <p:ph type="body" idx="1"/>
          </p:nvPr>
        </p:nvSpPr>
        <p:spPr>
          <a:xfrm rot="5400000">
            <a:off x="1686000" y="-485850"/>
            <a:ext cx="3943200" cy="60579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700"/>
              </a:spcBef>
              <a:spcAft>
                <a:spcPts val="0"/>
              </a:spcAft>
              <a:buSzPts val="1400"/>
              <a:buChar char="•"/>
              <a:defRPr/>
            </a:lvl1pPr>
            <a:lvl2pPr marL="914400" lvl="1" indent="-317500" algn="l" rtl="0">
              <a:lnSpc>
                <a:spcPct val="100000"/>
              </a:lnSpc>
              <a:spcBef>
                <a:spcPts val="400"/>
              </a:spcBef>
              <a:spcAft>
                <a:spcPts val="0"/>
              </a:spcAft>
              <a:buSzPts val="1400"/>
              <a:buChar char="•"/>
              <a:defRPr/>
            </a:lvl2pPr>
            <a:lvl3pPr marL="1371600" lvl="2" indent="-317500" algn="l" rtl="0">
              <a:lnSpc>
                <a:spcPct val="100000"/>
              </a:lnSpc>
              <a:spcBef>
                <a:spcPts val="400"/>
              </a:spcBef>
              <a:spcAft>
                <a:spcPts val="0"/>
              </a:spcAft>
              <a:buSzPts val="1400"/>
              <a:buChar char="•"/>
              <a:defRPr/>
            </a:lvl3pPr>
            <a:lvl4pPr marL="1828800" lvl="3" indent="-317500" algn="l" rtl="0">
              <a:lnSpc>
                <a:spcPct val="100000"/>
              </a:lnSpc>
              <a:spcBef>
                <a:spcPts val="400"/>
              </a:spcBef>
              <a:spcAft>
                <a:spcPts val="0"/>
              </a:spcAft>
              <a:buSzPts val="1400"/>
              <a:buChar char="•"/>
              <a:defRPr/>
            </a:lvl4pPr>
            <a:lvl5pPr marL="2286000" lvl="4" indent="-317500" algn="l" rtl="0">
              <a:lnSpc>
                <a:spcPct val="100000"/>
              </a:lnSpc>
              <a:spcBef>
                <a:spcPts val="400"/>
              </a:spcBef>
              <a:spcAft>
                <a:spcPts val="0"/>
              </a:spcAft>
              <a:buSzPts val="1400"/>
              <a:buChar char="•"/>
              <a:defRPr/>
            </a:lvl5pPr>
            <a:lvl6pPr marL="2743200" lvl="5" indent="-317500" algn="l" rtl="0">
              <a:lnSpc>
                <a:spcPct val="100000"/>
              </a:lnSpc>
              <a:spcBef>
                <a:spcPts val="400"/>
              </a:spcBef>
              <a:spcAft>
                <a:spcPts val="0"/>
              </a:spcAft>
              <a:buSzPts val="1400"/>
              <a:buChar char="•"/>
              <a:defRPr/>
            </a:lvl6pPr>
            <a:lvl7pPr marL="3200400" lvl="6" indent="-317500" algn="l" rtl="0">
              <a:lnSpc>
                <a:spcPct val="100000"/>
              </a:lnSpc>
              <a:spcBef>
                <a:spcPts val="400"/>
              </a:spcBef>
              <a:spcAft>
                <a:spcPts val="0"/>
              </a:spcAft>
              <a:buSzPts val="1400"/>
              <a:buChar char="•"/>
              <a:defRPr/>
            </a:lvl7pPr>
            <a:lvl8pPr marL="3657600" lvl="7" indent="-317500" algn="l" rtl="0">
              <a:lnSpc>
                <a:spcPct val="100000"/>
              </a:lnSpc>
              <a:spcBef>
                <a:spcPts val="400"/>
              </a:spcBef>
              <a:spcAft>
                <a:spcPts val="0"/>
              </a:spcAft>
              <a:buSzPts val="1400"/>
              <a:buChar char="•"/>
              <a:defRPr/>
            </a:lvl8pPr>
            <a:lvl9pPr marL="4114800" lvl="8" indent="-317500" algn="l" rtl="0">
              <a:lnSpc>
                <a:spcPct val="100000"/>
              </a:lnSpc>
              <a:spcBef>
                <a:spcPts val="400"/>
              </a:spcBef>
              <a:spcAft>
                <a:spcPts val="0"/>
              </a:spcAft>
              <a:buSzPts val="1400"/>
              <a:buChar char="•"/>
              <a:defRPr/>
            </a:lvl9pPr>
          </a:lstStyle>
          <a:p>
            <a:endParaRPr/>
          </a:p>
        </p:txBody>
      </p:sp>
      <p:sp>
        <p:nvSpPr>
          <p:cNvPr id="150" name="Google Shape;150;p24"/>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1" name="Google Shape;151;p24"/>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24"/>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lvl="0" indent="0" algn="r" rtl="0">
              <a:spcBef>
                <a:spcPts val="0"/>
              </a:spcBef>
              <a:buNone/>
              <a:defRPr sz="800">
                <a:solidFill>
                  <a:schemeClr val="lt2"/>
                </a:solidFill>
                <a:latin typeface="Century Gothic"/>
                <a:ea typeface="Century Gothic"/>
                <a:cs typeface="Century Gothic"/>
                <a:sym typeface="Century Gothic"/>
              </a:defRPr>
            </a:lvl1pPr>
            <a:lvl2pPr marL="0" lvl="1" indent="0" algn="r" rtl="0">
              <a:spcBef>
                <a:spcPts val="0"/>
              </a:spcBef>
              <a:buNone/>
              <a:defRPr sz="800">
                <a:solidFill>
                  <a:schemeClr val="lt2"/>
                </a:solidFill>
                <a:latin typeface="Century Gothic"/>
                <a:ea typeface="Century Gothic"/>
                <a:cs typeface="Century Gothic"/>
                <a:sym typeface="Century Gothic"/>
              </a:defRPr>
            </a:lvl2pPr>
            <a:lvl3pPr marL="0" lvl="2" indent="0" algn="r" rtl="0">
              <a:spcBef>
                <a:spcPts val="0"/>
              </a:spcBef>
              <a:buNone/>
              <a:defRPr sz="800">
                <a:solidFill>
                  <a:schemeClr val="lt2"/>
                </a:solidFill>
                <a:latin typeface="Century Gothic"/>
                <a:ea typeface="Century Gothic"/>
                <a:cs typeface="Century Gothic"/>
                <a:sym typeface="Century Gothic"/>
              </a:defRPr>
            </a:lvl3pPr>
            <a:lvl4pPr marL="0" lvl="3" indent="0" algn="r" rtl="0">
              <a:spcBef>
                <a:spcPts val="0"/>
              </a:spcBef>
              <a:buNone/>
              <a:defRPr sz="800">
                <a:solidFill>
                  <a:schemeClr val="lt2"/>
                </a:solidFill>
                <a:latin typeface="Century Gothic"/>
                <a:ea typeface="Century Gothic"/>
                <a:cs typeface="Century Gothic"/>
                <a:sym typeface="Century Gothic"/>
              </a:defRPr>
            </a:lvl4pPr>
            <a:lvl5pPr marL="0" lvl="4" indent="0" algn="r" rtl="0">
              <a:spcBef>
                <a:spcPts val="0"/>
              </a:spcBef>
              <a:buNone/>
              <a:defRPr sz="800">
                <a:solidFill>
                  <a:schemeClr val="lt2"/>
                </a:solidFill>
                <a:latin typeface="Century Gothic"/>
                <a:ea typeface="Century Gothic"/>
                <a:cs typeface="Century Gothic"/>
                <a:sym typeface="Century Gothic"/>
              </a:defRPr>
            </a:lvl5pPr>
            <a:lvl6pPr marL="0" lvl="5" indent="0" algn="r" rtl="0">
              <a:spcBef>
                <a:spcPts val="0"/>
              </a:spcBef>
              <a:buNone/>
              <a:defRPr sz="800">
                <a:solidFill>
                  <a:schemeClr val="lt2"/>
                </a:solidFill>
                <a:latin typeface="Century Gothic"/>
                <a:ea typeface="Century Gothic"/>
                <a:cs typeface="Century Gothic"/>
                <a:sym typeface="Century Gothic"/>
              </a:defRPr>
            </a:lvl6pPr>
            <a:lvl7pPr marL="0" lvl="6" indent="0" algn="r" rtl="0">
              <a:spcBef>
                <a:spcPts val="0"/>
              </a:spcBef>
              <a:buNone/>
              <a:defRPr sz="800">
                <a:solidFill>
                  <a:schemeClr val="lt2"/>
                </a:solidFill>
                <a:latin typeface="Century Gothic"/>
                <a:ea typeface="Century Gothic"/>
                <a:cs typeface="Century Gothic"/>
                <a:sym typeface="Century Gothic"/>
              </a:defRPr>
            </a:lvl7pPr>
            <a:lvl8pPr marL="0" lvl="7" indent="0" algn="r" rtl="0">
              <a:spcBef>
                <a:spcPts val="0"/>
              </a:spcBef>
              <a:buNone/>
              <a:defRPr sz="800">
                <a:solidFill>
                  <a:schemeClr val="lt2"/>
                </a:solidFill>
                <a:latin typeface="Century Gothic"/>
                <a:ea typeface="Century Gothic"/>
                <a:cs typeface="Century Gothic"/>
                <a:sym typeface="Century Gothic"/>
              </a:defRPr>
            </a:lvl8pPr>
            <a:lvl9pPr marL="0" lvl="8" indent="0" algn="r" rtl="0">
              <a:spcBef>
                <a:spcPts val="0"/>
              </a:spcBef>
              <a:buNone/>
              <a:defRPr sz="800">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73F94FE-A440-4FA0-E5ED-AE32D73D3F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2C7841-57EB-90FE-78E1-5D9F4F4C38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BBECEE-B28B-88A1-7712-082E84FE227D}"/>
              </a:ext>
            </a:extLst>
          </p:cNvPr>
          <p:cNvSpPr>
            <a:spLocks noGrp="1" noChangeArrowheads="1"/>
          </p:cNvSpPr>
          <p:nvPr>
            <p:ph type="sldNum" sz="quarter" idx="12"/>
          </p:nvPr>
        </p:nvSpPr>
        <p:spPr>
          <a:ln/>
        </p:spPr>
        <p:txBody>
          <a:bodyPr/>
          <a:lstStyle>
            <a:lvl1pPr>
              <a:defRPr/>
            </a:lvl1pPr>
          </a:lstStyle>
          <a:p>
            <a:fld id="{27DED842-6836-4922-8862-C661DA12C5FB}" type="slidenum">
              <a:rPr lang="en-US" altLang="id-ID"/>
              <a:pPr/>
              <a:t>‹#›</a:t>
            </a:fld>
            <a:endParaRPr lang="en-US" altLang="id-ID"/>
          </a:p>
        </p:txBody>
      </p:sp>
    </p:spTree>
    <p:extLst>
      <p:ext uri="{BB962C8B-B14F-4D97-AF65-F5344CB8AC3E}">
        <p14:creationId xmlns:p14="http://schemas.microsoft.com/office/powerpoint/2010/main" val="163718716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593C24-1048-E1FB-F9C6-999E3D5A4F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092150-9203-1F8D-862F-DCC9441201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39D90E-E617-F4AC-625B-9220117D7601}"/>
              </a:ext>
            </a:extLst>
          </p:cNvPr>
          <p:cNvSpPr>
            <a:spLocks noGrp="1" noChangeArrowheads="1"/>
          </p:cNvSpPr>
          <p:nvPr>
            <p:ph type="sldNum" sz="quarter" idx="12"/>
          </p:nvPr>
        </p:nvSpPr>
        <p:spPr>
          <a:ln/>
        </p:spPr>
        <p:txBody>
          <a:bodyPr/>
          <a:lstStyle>
            <a:lvl1pPr>
              <a:defRPr/>
            </a:lvl1pPr>
          </a:lstStyle>
          <a:p>
            <a:fld id="{66E24E27-2CFE-4C6D-B18C-BF8679BA73FF}" type="slidenum">
              <a:rPr lang="en-US" altLang="id-ID"/>
              <a:pPr/>
              <a:t>‹#›</a:t>
            </a:fld>
            <a:endParaRPr lang="en-US" altLang="id-ID"/>
          </a:p>
        </p:txBody>
      </p:sp>
    </p:spTree>
    <p:extLst>
      <p:ext uri="{BB962C8B-B14F-4D97-AF65-F5344CB8AC3E}">
        <p14:creationId xmlns:p14="http://schemas.microsoft.com/office/powerpoint/2010/main" val="271613978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9856DACB-9055-7919-B2BE-DEC3781F94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20D4CF-AC51-BD2D-A1C1-50DB597B7C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EDEC07-5BCC-F5F8-EB81-9E017DF8ECA0}"/>
              </a:ext>
            </a:extLst>
          </p:cNvPr>
          <p:cNvSpPr>
            <a:spLocks noGrp="1" noChangeArrowheads="1"/>
          </p:cNvSpPr>
          <p:nvPr>
            <p:ph type="sldNum" sz="quarter" idx="12"/>
          </p:nvPr>
        </p:nvSpPr>
        <p:spPr>
          <a:ln/>
        </p:spPr>
        <p:txBody>
          <a:bodyPr/>
          <a:lstStyle>
            <a:lvl1pPr>
              <a:defRPr/>
            </a:lvl1pPr>
          </a:lstStyle>
          <a:p>
            <a:fld id="{0028F7F6-7DCA-431F-9378-D6899BC690D4}" type="slidenum">
              <a:rPr lang="en-US" altLang="id-ID"/>
              <a:pPr/>
              <a:t>‹#›</a:t>
            </a:fld>
            <a:endParaRPr lang="en-US" altLang="id-ID"/>
          </a:p>
        </p:txBody>
      </p:sp>
    </p:spTree>
    <p:extLst>
      <p:ext uri="{BB962C8B-B14F-4D97-AF65-F5344CB8AC3E}">
        <p14:creationId xmlns:p14="http://schemas.microsoft.com/office/powerpoint/2010/main" val="25040346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0752469-AF77-3A6B-77E7-9ADC19CDEA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8C1B79-7386-4943-95E4-7783E9443A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6D39A7-08D7-EB45-2C15-F7D041A93A1B}"/>
              </a:ext>
            </a:extLst>
          </p:cNvPr>
          <p:cNvSpPr>
            <a:spLocks noGrp="1" noChangeArrowheads="1"/>
          </p:cNvSpPr>
          <p:nvPr>
            <p:ph type="sldNum" sz="quarter" idx="12"/>
          </p:nvPr>
        </p:nvSpPr>
        <p:spPr>
          <a:ln/>
        </p:spPr>
        <p:txBody>
          <a:bodyPr/>
          <a:lstStyle>
            <a:lvl1pPr>
              <a:defRPr/>
            </a:lvl1pPr>
          </a:lstStyle>
          <a:p>
            <a:fld id="{281A2986-7C4D-4901-86B2-473B0A259B59}" type="slidenum">
              <a:rPr lang="en-US" altLang="id-ID"/>
              <a:pPr/>
              <a:t>‹#›</a:t>
            </a:fld>
            <a:endParaRPr lang="en-US" altLang="id-ID"/>
          </a:p>
        </p:txBody>
      </p:sp>
    </p:spTree>
    <p:extLst>
      <p:ext uri="{BB962C8B-B14F-4D97-AF65-F5344CB8AC3E}">
        <p14:creationId xmlns:p14="http://schemas.microsoft.com/office/powerpoint/2010/main" val="126129170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66D677-1578-EE4C-2F22-45185BE4ABA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FF0B04-A0A8-9BBD-D156-8833E829B9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1155106-A1C8-F5E2-0551-BD120B1BBADD}"/>
              </a:ext>
            </a:extLst>
          </p:cNvPr>
          <p:cNvSpPr>
            <a:spLocks noGrp="1" noChangeArrowheads="1"/>
          </p:cNvSpPr>
          <p:nvPr>
            <p:ph type="sldNum" sz="quarter" idx="12"/>
          </p:nvPr>
        </p:nvSpPr>
        <p:spPr>
          <a:ln/>
        </p:spPr>
        <p:txBody>
          <a:bodyPr/>
          <a:lstStyle>
            <a:lvl1pPr>
              <a:defRPr/>
            </a:lvl1pPr>
          </a:lstStyle>
          <a:p>
            <a:fld id="{E7C75ADD-49B1-4277-890D-3929300206BA}" type="slidenum">
              <a:rPr lang="en-US" altLang="id-ID"/>
              <a:pPr/>
              <a:t>‹#›</a:t>
            </a:fld>
            <a:endParaRPr lang="en-US" altLang="id-ID"/>
          </a:p>
        </p:txBody>
      </p:sp>
    </p:spTree>
    <p:extLst>
      <p:ext uri="{BB962C8B-B14F-4D97-AF65-F5344CB8AC3E}">
        <p14:creationId xmlns:p14="http://schemas.microsoft.com/office/powerpoint/2010/main" val="28968413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65B7E94-D34F-B536-063A-27EDE9C4F2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6CE3ED-F48E-9483-4BEB-3B0F8A745E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4B333D-93CC-7ED4-D020-095A5FD742FC}"/>
              </a:ext>
            </a:extLst>
          </p:cNvPr>
          <p:cNvSpPr>
            <a:spLocks noGrp="1" noChangeArrowheads="1"/>
          </p:cNvSpPr>
          <p:nvPr>
            <p:ph type="sldNum" sz="quarter" idx="12"/>
          </p:nvPr>
        </p:nvSpPr>
        <p:spPr>
          <a:ln/>
        </p:spPr>
        <p:txBody>
          <a:bodyPr/>
          <a:lstStyle>
            <a:lvl1pPr>
              <a:defRPr/>
            </a:lvl1pPr>
          </a:lstStyle>
          <a:p>
            <a:fld id="{E0C2138B-47A9-4BBE-835E-7B537370A8A4}" type="slidenum">
              <a:rPr lang="en-US" altLang="id-ID"/>
              <a:pPr/>
              <a:t>‹#›</a:t>
            </a:fld>
            <a:endParaRPr lang="en-US" altLang="id-ID"/>
          </a:p>
        </p:txBody>
      </p:sp>
    </p:spTree>
    <p:extLst>
      <p:ext uri="{BB962C8B-B14F-4D97-AF65-F5344CB8AC3E}">
        <p14:creationId xmlns:p14="http://schemas.microsoft.com/office/powerpoint/2010/main" val="31580959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C3DE52-EA30-A54E-2828-718880ABD4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F245C68-BA35-941D-D079-1576F8EF7D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32BBBB1-6D6B-BCA4-CB4D-389B616CA3D4}"/>
              </a:ext>
            </a:extLst>
          </p:cNvPr>
          <p:cNvSpPr>
            <a:spLocks noGrp="1" noChangeArrowheads="1"/>
          </p:cNvSpPr>
          <p:nvPr>
            <p:ph type="sldNum" sz="quarter" idx="12"/>
          </p:nvPr>
        </p:nvSpPr>
        <p:spPr>
          <a:ln/>
        </p:spPr>
        <p:txBody>
          <a:bodyPr/>
          <a:lstStyle>
            <a:lvl1pPr>
              <a:defRPr/>
            </a:lvl1pPr>
          </a:lstStyle>
          <a:p>
            <a:fld id="{4DDB3B6E-61C5-4293-9020-1CE221A86919}" type="slidenum">
              <a:rPr lang="en-US" altLang="id-ID"/>
              <a:pPr/>
              <a:t>‹#›</a:t>
            </a:fld>
            <a:endParaRPr lang="en-US" altLang="id-ID"/>
          </a:p>
        </p:txBody>
      </p:sp>
    </p:spTree>
    <p:extLst>
      <p:ext uri="{BB962C8B-B14F-4D97-AF65-F5344CB8AC3E}">
        <p14:creationId xmlns:p14="http://schemas.microsoft.com/office/powerpoint/2010/main" val="22574410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E67AF083-C00C-2354-A114-000EABD8A9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7104EF-F6B7-EAE2-7874-6D5E5CC4A9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A11317-6336-B993-AA2B-94B943F9C13E}"/>
              </a:ext>
            </a:extLst>
          </p:cNvPr>
          <p:cNvSpPr>
            <a:spLocks noGrp="1" noChangeArrowheads="1"/>
          </p:cNvSpPr>
          <p:nvPr>
            <p:ph type="sldNum" sz="quarter" idx="12"/>
          </p:nvPr>
        </p:nvSpPr>
        <p:spPr>
          <a:ln/>
        </p:spPr>
        <p:txBody>
          <a:bodyPr/>
          <a:lstStyle>
            <a:lvl1pPr>
              <a:defRPr/>
            </a:lvl1pPr>
          </a:lstStyle>
          <a:p>
            <a:fld id="{FD9E14D9-3A6E-4943-8933-398C590ADDB3}" type="slidenum">
              <a:rPr lang="en-US" altLang="id-ID"/>
              <a:pPr/>
              <a:t>‹#›</a:t>
            </a:fld>
            <a:endParaRPr lang="en-US" altLang="id-ID"/>
          </a:p>
        </p:txBody>
      </p:sp>
    </p:spTree>
    <p:extLst>
      <p:ext uri="{BB962C8B-B14F-4D97-AF65-F5344CB8AC3E}">
        <p14:creationId xmlns:p14="http://schemas.microsoft.com/office/powerpoint/2010/main" val="16328135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2B2F53D9-8AAD-A263-4600-DF14468632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80A809-3FE7-8192-2B89-D097275CA2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DE08A7-6760-CA26-C9B3-A8A3BCE0C40F}"/>
              </a:ext>
            </a:extLst>
          </p:cNvPr>
          <p:cNvSpPr>
            <a:spLocks noGrp="1" noChangeArrowheads="1"/>
          </p:cNvSpPr>
          <p:nvPr>
            <p:ph type="sldNum" sz="quarter" idx="12"/>
          </p:nvPr>
        </p:nvSpPr>
        <p:spPr>
          <a:ln/>
        </p:spPr>
        <p:txBody>
          <a:bodyPr/>
          <a:lstStyle>
            <a:lvl1pPr>
              <a:defRPr/>
            </a:lvl1pPr>
          </a:lstStyle>
          <a:p>
            <a:fld id="{8D4217B7-4EC9-4920-8BB1-6809EBCFF8ED}" type="slidenum">
              <a:rPr lang="en-US" altLang="id-ID"/>
              <a:pPr/>
              <a:t>‹#›</a:t>
            </a:fld>
            <a:endParaRPr lang="en-US" altLang="id-ID"/>
          </a:p>
        </p:txBody>
      </p:sp>
    </p:spTree>
    <p:extLst>
      <p:ext uri="{BB962C8B-B14F-4D97-AF65-F5344CB8AC3E}">
        <p14:creationId xmlns:p14="http://schemas.microsoft.com/office/powerpoint/2010/main" val="42598897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233E2A-FFDA-E7EC-B463-7D7D2C297F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6509C8-8BF6-772E-5FEB-FABD8A1B1F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47D2FF-80E7-F386-CDA5-FB4629AE6513}"/>
              </a:ext>
            </a:extLst>
          </p:cNvPr>
          <p:cNvSpPr>
            <a:spLocks noGrp="1" noChangeArrowheads="1"/>
          </p:cNvSpPr>
          <p:nvPr>
            <p:ph type="sldNum" sz="quarter" idx="12"/>
          </p:nvPr>
        </p:nvSpPr>
        <p:spPr>
          <a:ln/>
        </p:spPr>
        <p:txBody>
          <a:bodyPr/>
          <a:lstStyle>
            <a:lvl1pPr>
              <a:defRPr/>
            </a:lvl1pPr>
          </a:lstStyle>
          <a:p>
            <a:fld id="{B44B0611-4C3D-4305-991C-B15280839532}" type="slidenum">
              <a:rPr lang="en-US" altLang="id-ID"/>
              <a:pPr/>
              <a:t>‹#›</a:t>
            </a:fld>
            <a:endParaRPr lang="en-US" altLang="id-ID"/>
          </a:p>
        </p:txBody>
      </p:sp>
    </p:spTree>
    <p:extLst>
      <p:ext uri="{BB962C8B-B14F-4D97-AF65-F5344CB8AC3E}">
        <p14:creationId xmlns:p14="http://schemas.microsoft.com/office/powerpoint/2010/main" val="352169376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D88C17-2BB6-4EC7-2351-3CD59EADB0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6257D6-EE1C-2207-7EDB-610795D11A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564C64-23F6-3D01-A02F-979F6C382826}"/>
              </a:ext>
            </a:extLst>
          </p:cNvPr>
          <p:cNvSpPr>
            <a:spLocks noGrp="1" noChangeArrowheads="1"/>
          </p:cNvSpPr>
          <p:nvPr>
            <p:ph type="sldNum" sz="quarter" idx="12"/>
          </p:nvPr>
        </p:nvSpPr>
        <p:spPr>
          <a:ln/>
        </p:spPr>
        <p:txBody>
          <a:bodyPr/>
          <a:lstStyle>
            <a:lvl1pPr>
              <a:defRPr/>
            </a:lvl1pPr>
          </a:lstStyle>
          <a:p>
            <a:fld id="{A3080197-7B13-4D4C-A60B-B2340ED6BB3D}" type="slidenum">
              <a:rPr lang="en-US" altLang="id-ID"/>
              <a:pPr/>
              <a:t>‹#›</a:t>
            </a:fld>
            <a:endParaRPr lang="en-US" altLang="id-ID"/>
          </a:p>
        </p:txBody>
      </p:sp>
    </p:spTree>
    <p:extLst>
      <p:ext uri="{BB962C8B-B14F-4D97-AF65-F5344CB8AC3E}">
        <p14:creationId xmlns:p14="http://schemas.microsoft.com/office/powerpoint/2010/main" val="296841469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0BBAA9D-2460-29ED-B2C3-4E3170D278E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B26527-A394-1F42-4F65-C83F969655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90FDCBB-1730-3AD1-935C-35E793E411E1}"/>
              </a:ext>
            </a:extLst>
          </p:cNvPr>
          <p:cNvSpPr>
            <a:spLocks noGrp="1" noChangeArrowheads="1"/>
          </p:cNvSpPr>
          <p:nvPr>
            <p:ph type="sldNum" sz="quarter" idx="12"/>
          </p:nvPr>
        </p:nvSpPr>
        <p:spPr>
          <a:ln/>
        </p:spPr>
        <p:txBody>
          <a:bodyPr/>
          <a:lstStyle>
            <a:lvl1pPr>
              <a:defRPr/>
            </a:lvl1pPr>
          </a:lstStyle>
          <a:p>
            <a:fld id="{5259FB93-E8B1-4A01-AED0-77BED48BF31D}" type="slidenum">
              <a:rPr lang="en-US" altLang="id-ID"/>
              <a:pPr/>
              <a:t>‹#›</a:t>
            </a:fld>
            <a:endParaRPr lang="en-US" altLang="id-ID"/>
          </a:p>
        </p:txBody>
      </p:sp>
    </p:spTree>
    <p:extLst>
      <p:ext uri="{BB962C8B-B14F-4D97-AF65-F5344CB8AC3E}">
        <p14:creationId xmlns:p14="http://schemas.microsoft.com/office/powerpoint/2010/main" val="40522957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193637-E994-8DE4-62DD-96CD58FF99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4E95DD0-6DAA-4FC6-425F-8BFF83E3D5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C10049-F902-1913-7D68-484442C2B356}"/>
              </a:ext>
            </a:extLst>
          </p:cNvPr>
          <p:cNvSpPr>
            <a:spLocks noGrp="1" noChangeArrowheads="1"/>
          </p:cNvSpPr>
          <p:nvPr>
            <p:ph type="sldNum" sz="quarter" idx="12"/>
          </p:nvPr>
        </p:nvSpPr>
        <p:spPr>
          <a:ln/>
        </p:spPr>
        <p:txBody>
          <a:bodyPr/>
          <a:lstStyle>
            <a:lvl1pPr>
              <a:defRPr/>
            </a:lvl1pPr>
          </a:lstStyle>
          <a:p>
            <a:fld id="{4B114610-E080-440A-9103-204B4924EF4B}" type="slidenum">
              <a:rPr lang="en-US" altLang="id-ID"/>
              <a:pPr/>
              <a:t>‹#›</a:t>
            </a:fld>
            <a:endParaRPr lang="en-US" altLang="id-ID"/>
          </a:p>
        </p:txBody>
      </p:sp>
    </p:spTree>
    <p:extLst>
      <p:ext uri="{BB962C8B-B14F-4D97-AF65-F5344CB8AC3E}">
        <p14:creationId xmlns:p14="http://schemas.microsoft.com/office/powerpoint/2010/main" val="216641182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4">
            <a:extLst>
              <a:ext uri="{FF2B5EF4-FFF2-40B4-BE49-F238E27FC236}">
                <a16:creationId xmlns:a16="http://schemas.microsoft.com/office/drawing/2014/main" id="{A839368D-4BA7-3673-06B7-F6DA4842140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A45F6F7-30D2-0874-CB53-D9D33AF211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FEEAC66-8237-F71E-DB29-84915FD53353}"/>
              </a:ext>
            </a:extLst>
          </p:cNvPr>
          <p:cNvSpPr>
            <a:spLocks noGrp="1" noChangeArrowheads="1"/>
          </p:cNvSpPr>
          <p:nvPr>
            <p:ph type="sldNum" sz="quarter" idx="12"/>
          </p:nvPr>
        </p:nvSpPr>
        <p:spPr>
          <a:ln/>
        </p:spPr>
        <p:txBody>
          <a:bodyPr/>
          <a:lstStyle>
            <a:lvl1pPr>
              <a:defRPr/>
            </a:lvl1pPr>
          </a:lstStyle>
          <a:p>
            <a:fld id="{D0CFD4B4-7F60-46A5-81CA-E822CFEB1F76}" type="slidenum">
              <a:rPr lang="en-US" altLang="id-ID"/>
              <a:pPr/>
              <a:t>‹#›</a:t>
            </a:fld>
            <a:endParaRPr lang="en-US" altLang="id-ID"/>
          </a:p>
        </p:txBody>
      </p:sp>
    </p:spTree>
    <p:extLst>
      <p:ext uri="{BB962C8B-B14F-4D97-AF65-F5344CB8AC3E}">
        <p14:creationId xmlns:p14="http://schemas.microsoft.com/office/powerpoint/2010/main" val="3450451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1D03A68B-3353-ECDD-DB04-029EA7945CC8}"/>
              </a:ext>
            </a:extLst>
          </p:cNvPr>
          <p:cNvSpPr>
            <a:spLocks/>
          </p:cNvSpPr>
          <p:nvPr/>
        </p:nvSpPr>
        <p:spPr bwMode="blackWhite">
          <a:xfrm>
            <a:off x="20638" y="9525"/>
            <a:ext cx="8896350" cy="5085160"/>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nvGrpSpPr>
          <p:cNvPr id="5" name="Group 8">
            <a:extLst>
              <a:ext uri="{FF2B5EF4-FFF2-40B4-BE49-F238E27FC236}">
                <a16:creationId xmlns:a16="http://schemas.microsoft.com/office/drawing/2014/main" id="{B6CBEB94-CF1C-6112-831C-52B3FC1D577C}"/>
              </a:ext>
            </a:extLst>
          </p:cNvPr>
          <p:cNvGrpSpPr>
            <a:grpSpLocks/>
          </p:cNvGrpSpPr>
          <p:nvPr/>
        </p:nvGrpSpPr>
        <p:grpSpPr bwMode="auto">
          <a:xfrm>
            <a:off x="195264" y="176213"/>
            <a:ext cx="3787775" cy="1333500"/>
            <a:chOff x="123" y="148"/>
            <a:chExt cx="2386" cy="1120"/>
          </a:xfrm>
        </p:grpSpPr>
        <p:sp>
          <p:nvSpPr>
            <p:cNvPr id="6" name="Freeform 9">
              <a:extLst>
                <a:ext uri="{FF2B5EF4-FFF2-40B4-BE49-F238E27FC236}">
                  <a16:creationId xmlns:a16="http://schemas.microsoft.com/office/drawing/2014/main" id="{92113922-C45E-FAB8-004E-AE82F4633782}"/>
                </a:ext>
              </a:extLst>
            </p:cNvPr>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7" name="Freeform 10">
              <a:extLst>
                <a:ext uri="{FF2B5EF4-FFF2-40B4-BE49-F238E27FC236}">
                  <a16:creationId xmlns:a16="http://schemas.microsoft.com/office/drawing/2014/main" id="{22043D8E-F8F9-BC59-7478-2E9018C04A09}"/>
                </a:ext>
              </a:extLst>
            </p:cNvPr>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 name="Freeform 11">
              <a:extLst>
                <a:ext uri="{FF2B5EF4-FFF2-40B4-BE49-F238E27FC236}">
                  <a16:creationId xmlns:a16="http://schemas.microsoft.com/office/drawing/2014/main" id="{E4D036ED-3829-370A-3D55-DA88026496EF}"/>
                </a:ext>
              </a:extLst>
            </p:cNvPr>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nvGrpSpPr>
            <p:cNvPr id="9" name="Group 12">
              <a:extLst>
                <a:ext uri="{FF2B5EF4-FFF2-40B4-BE49-F238E27FC236}">
                  <a16:creationId xmlns:a16="http://schemas.microsoft.com/office/drawing/2014/main" id="{AE6D1E57-187C-3D4F-CB3A-F9DEC9210788}"/>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20D37762-2F91-2935-96F6-8FB700A31A92}"/>
                  </a:ext>
                </a:extLst>
              </p:cNvPr>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1" name="Freeform 14">
                <a:extLst>
                  <a:ext uri="{FF2B5EF4-FFF2-40B4-BE49-F238E27FC236}">
                    <a16:creationId xmlns:a16="http://schemas.microsoft.com/office/drawing/2014/main" id="{051F9193-B9C4-46D0-248B-D31870F6296E}"/>
                  </a:ext>
                </a:extLst>
              </p:cNvPr>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2" name="Freeform 15">
                <a:extLst>
                  <a:ext uri="{FF2B5EF4-FFF2-40B4-BE49-F238E27FC236}">
                    <a16:creationId xmlns:a16="http://schemas.microsoft.com/office/drawing/2014/main" id="{1C711D96-11A2-F4C7-D359-D72A5E1CD7B4}"/>
                  </a:ext>
                </a:extLst>
              </p:cNvPr>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3" name="Freeform 16">
                <a:extLst>
                  <a:ext uri="{FF2B5EF4-FFF2-40B4-BE49-F238E27FC236}">
                    <a16:creationId xmlns:a16="http://schemas.microsoft.com/office/drawing/2014/main" id="{A8D6E594-A0E7-0ED9-23FE-68AE7576DBA0}"/>
                  </a:ext>
                </a:extLst>
              </p:cNvPr>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4" name="Freeform 17">
                <a:extLst>
                  <a:ext uri="{FF2B5EF4-FFF2-40B4-BE49-F238E27FC236}">
                    <a16:creationId xmlns:a16="http://schemas.microsoft.com/office/drawing/2014/main" id="{40039DEC-11EC-7109-3E90-A8EE89AE16A0}"/>
                  </a:ext>
                </a:extLst>
              </p:cNvPr>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grpSp>
      <p:grpSp>
        <p:nvGrpSpPr>
          <p:cNvPr id="15" name="Group 18">
            <a:extLst>
              <a:ext uri="{FF2B5EF4-FFF2-40B4-BE49-F238E27FC236}">
                <a16:creationId xmlns:a16="http://schemas.microsoft.com/office/drawing/2014/main" id="{DA54C42C-E664-884A-A15A-805C9752E348}"/>
              </a:ext>
            </a:extLst>
          </p:cNvPr>
          <p:cNvGrpSpPr>
            <a:grpSpLocks/>
          </p:cNvGrpSpPr>
          <p:nvPr/>
        </p:nvGrpSpPr>
        <p:grpSpPr bwMode="auto">
          <a:xfrm>
            <a:off x="7915275" y="3276601"/>
            <a:ext cx="742950" cy="794147"/>
            <a:chOff x="4986" y="2752"/>
            <a:chExt cx="468" cy="667"/>
          </a:xfrm>
        </p:grpSpPr>
        <p:sp>
          <p:nvSpPr>
            <p:cNvPr id="16" name="Freeform 19">
              <a:extLst>
                <a:ext uri="{FF2B5EF4-FFF2-40B4-BE49-F238E27FC236}">
                  <a16:creationId xmlns:a16="http://schemas.microsoft.com/office/drawing/2014/main" id="{D96EFE01-336D-09A5-EDF7-08E77E36541D}"/>
                </a:ext>
              </a:extLst>
            </p:cNvPr>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7" name="Freeform 20">
              <a:extLst>
                <a:ext uri="{FF2B5EF4-FFF2-40B4-BE49-F238E27FC236}">
                  <a16:creationId xmlns:a16="http://schemas.microsoft.com/office/drawing/2014/main" id="{3A03EDDB-9A8F-718B-5072-36FEF07D9D28}"/>
                </a:ext>
              </a:extLst>
            </p:cNvPr>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8" name="Freeform 21">
              <a:extLst>
                <a:ext uri="{FF2B5EF4-FFF2-40B4-BE49-F238E27FC236}">
                  <a16:creationId xmlns:a16="http://schemas.microsoft.com/office/drawing/2014/main" id="{16AA94DC-3524-942D-BCA8-FC28647CEEF2}"/>
                </a:ext>
              </a:extLst>
            </p:cNvPr>
            <p:cNvSpPr>
              <a:spLocks/>
            </p:cNvSpPr>
            <p:nvPr userDrawn="1"/>
          </p:nvSpPr>
          <p:spPr bwMode="auto">
            <a:xfrm rot="7320404">
              <a:off x="5000" y="2913"/>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nvGrpSpPr>
            <p:cNvPr id="19" name="Group 22">
              <a:extLst>
                <a:ext uri="{FF2B5EF4-FFF2-40B4-BE49-F238E27FC236}">
                  <a16:creationId xmlns:a16="http://schemas.microsoft.com/office/drawing/2014/main" id="{6B0F72F2-6CB3-6402-7BF4-09AFB3C7ACBE}"/>
                </a:ext>
              </a:extLst>
            </p:cNvPr>
            <p:cNvGrpSpPr>
              <a:grpSpLocks/>
            </p:cNvGrpSpPr>
            <p:nvPr userDrawn="1"/>
          </p:nvGrpSpPr>
          <p:grpSpPr bwMode="auto">
            <a:xfrm>
              <a:off x="4986" y="2752"/>
              <a:ext cx="469" cy="667"/>
              <a:chOff x="4986" y="2752"/>
              <a:chExt cx="469" cy="667"/>
            </a:xfrm>
          </p:grpSpPr>
          <p:sp>
            <p:nvSpPr>
              <p:cNvPr id="20" name="Freeform 23">
                <a:extLst>
                  <a:ext uri="{FF2B5EF4-FFF2-40B4-BE49-F238E27FC236}">
                    <a16:creationId xmlns:a16="http://schemas.microsoft.com/office/drawing/2014/main" id="{04AEF84B-D85B-057E-544C-A5FB4336A805}"/>
                  </a:ext>
                </a:extLst>
              </p:cNvPr>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1" name="Freeform 24">
                <a:extLst>
                  <a:ext uri="{FF2B5EF4-FFF2-40B4-BE49-F238E27FC236}">
                    <a16:creationId xmlns:a16="http://schemas.microsoft.com/office/drawing/2014/main" id="{CA374407-269B-C67D-7E3C-1181C803007F}"/>
                  </a:ext>
                </a:extLst>
              </p:cNvPr>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2" name="Freeform 25">
                <a:extLst>
                  <a:ext uri="{FF2B5EF4-FFF2-40B4-BE49-F238E27FC236}">
                    <a16:creationId xmlns:a16="http://schemas.microsoft.com/office/drawing/2014/main" id="{FF9AED93-EE06-7E88-9D45-75FA00BA1A86}"/>
                  </a:ext>
                </a:extLst>
              </p:cNvPr>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3" name="Freeform 26">
                <a:extLst>
                  <a:ext uri="{FF2B5EF4-FFF2-40B4-BE49-F238E27FC236}">
                    <a16:creationId xmlns:a16="http://schemas.microsoft.com/office/drawing/2014/main" id="{F897692C-3A84-7D21-A83A-0A19C3891DF6}"/>
                  </a:ext>
                </a:extLst>
              </p:cNvPr>
              <p:cNvSpPr>
                <a:spLocks/>
              </p:cNvSpPr>
              <p:nvPr userDrawn="1"/>
            </p:nvSpPr>
            <p:spPr bwMode="auto">
              <a:xfrm rot="7320404">
                <a:off x="5364" y="2873"/>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4" name="Freeform 27">
                <a:extLst>
                  <a:ext uri="{FF2B5EF4-FFF2-40B4-BE49-F238E27FC236}">
                    <a16:creationId xmlns:a16="http://schemas.microsoft.com/office/drawing/2014/main" id="{537DE970-D696-3E87-9329-B8A965BBCED1}"/>
                  </a:ext>
                </a:extLst>
              </p:cNvPr>
              <p:cNvSpPr>
                <a:spLocks/>
              </p:cNvSpPr>
              <p:nvPr userDrawn="1"/>
            </p:nvSpPr>
            <p:spPr bwMode="auto">
              <a:xfrm rot="7320404">
                <a:off x="5137"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grpSp>
      <p:sp>
        <p:nvSpPr>
          <p:cNvPr id="25" name="Freeform 28">
            <a:extLst>
              <a:ext uri="{FF2B5EF4-FFF2-40B4-BE49-F238E27FC236}">
                <a16:creationId xmlns:a16="http://schemas.microsoft.com/office/drawing/2014/main" id="{1B5A1015-CB56-4F12-72B2-6701F95AE531}"/>
              </a:ext>
            </a:extLst>
          </p:cNvPr>
          <p:cNvSpPr>
            <a:spLocks/>
          </p:cNvSpPr>
          <p:nvPr/>
        </p:nvSpPr>
        <p:spPr bwMode="auto">
          <a:xfrm>
            <a:off x="901700" y="3790951"/>
            <a:ext cx="6807200" cy="546497"/>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D" sz="1050"/>
          </a:p>
        </p:txBody>
      </p:sp>
      <p:sp>
        <p:nvSpPr>
          <p:cNvPr id="26" name="Freeform 29">
            <a:extLst>
              <a:ext uri="{FF2B5EF4-FFF2-40B4-BE49-F238E27FC236}">
                <a16:creationId xmlns:a16="http://schemas.microsoft.com/office/drawing/2014/main" id="{41C683C5-AEF3-821B-C81F-8C5D9A8654DB}"/>
              </a:ext>
            </a:extLst>
          </p:cNvPr>
          <p:cNvSpPr>
            <a:spLocks/>
          </p:cNvSpPr>
          <p:nvPr/>
        </p:nvSpPr>
        <p:spPr bwMode="auto">
          <a:xfrm>
            <a:off x="4076700" y="1447800"/>
            <a:ext cx="889000" cy="28575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sz="1050"/>
          </a:p>
        </p:txBody>
      </p:sp>
      <p:sp>
        <p:nvSpPr>
          <p:cNvPr id="137219" name="Rectangle 3"/>
          <p:cNvSpPr>
            <a:spLocks noGrp="1" noChangeArrowheads="1"/>
          </p:cNvSpPr>
          <p:nvPr>
            <p:ph type="ctrTitle"/>
          </p:nvPr>
        </p:nvSpPr>
        <p:spPr>
          <a:xfrm>
            <a:off x="1371600" y="1133475"/>
            <a:ext cx="6400800" cy="1704975"/>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id-ID"/>
              <a:t>Click to edit Master title style</a:t>
            </a:r>
          </a:p>
        </p:txBody>
      </p:sp>
      <p:sp>
        <p:nvSpPr>
          <p:cNvPr id="137220" name="Rectangle 4"/>
          <p:cNvSpPr>
            <a:spLocks noGrp="1" noChangeArrowheads="1"/>
          </p:cNvSpPr>
          <p:nvPr>
            <p:ph type="subTitle" idx="1"/>
          </p:nvPr>
        </p:nvSpPr>
        <p:spPr>
          <a:xfrm>
            <a:off x="1549400" y="3038475"/>
            <a:ext cx="6032500" cy="752475"/>
          </a:xfrm>
        </p:spPr>
        <p:txBody>
          <a:bodyPr/>
          <a:lstStyle>
            <a:lvl1pPr marL="0" indent="0" algn="ctr">
              <a:buFontTx/>
              <a:buNone/>
              <a:defRPr sz="2100">
                <a:effectLst>
                  <a:outerShdw blurRad="38100" dist="38100" dir="2700000" algn="tl">
                    <a:srgbClr val="C0C0C0"/>
                  </a:outerShdw>
                </a:effectLst>
              </a:defRPr>
            </a:lvl1pPr>
          </a:lstStyle>
          <a:p>
            <a:r>
              <a:rPr lang="id-ID"/>
              <a:t>Click to edit Master subtitle style</a:t>
            </a:r>
          </a:p>
        </p:txBody>
      </p:sp>
      <p:sp>
        <p:nvSpPr>
          <p:cNvPr id="27" name="Rectangle 5">
            <a:extLst>
              <a:ext uri="{FF2B5EF4-FFF2-40B4-BE49-F238E27FC236}">
                <a16:creationId xmlns:a16="http://schemas.microsoft.com/office/drawing/2014/main" id="{6AAEDBE6-E3C6-4CF2-31A2-86807BEC9E49}"/>
              </a:ext>
            </a:extLst>
          </p:cNvPr>
          <p:cNvSpPr>
            <a:spLocks noGrp="1" noChangeArrowheads="1"/>
          </p:cNvSpPr>
          <p:nvPr>
            <p:ph type="dt" sz="half" idx="10"/>
          </p:nvPr>
        </p:nvSpPr>
        <p:spPr>
          <a:xfrm>
            <a:off x="685800" y="4686300"/>
            <a:ext cx="1905000" cy="342900"/>
          </a:xfrm>
        </p:spPr>
        <p:txBody>
          <a:bodyPr/>
          <a:lstStyle>
            <a:lvl1pPr>
              <a:defRPr/>
            </a:lvl1pPr>
          </a:lstStyle>
          <a:p>
            <a:pPr>
              <a:defRPr/>
            </a:pPr>
            <a:endParaRPr lang="id-ID"/>
          </a:p>
        </p:txBody>
      </p:sp>
      <p:sp>
        <p:nvSpPr>
          <p:cNvPr id="28" name="Rectangle 6">
            <a:extLst>
              <a:ext uri="{FF2B5EF4-FFF2-40B4-BE49-F238E27FC236}">
                <a16:creationId xmlns:a16="http://schemas.microsoft.com/office/drawing/2014/main" id="{2F1C0273-B691-C2E1-A081-7EA3B8418203}"/>
              </a:ext>
            </a:extLst>
          </p:cNvPr>
          <p:cNvSpPr>
            <a:spLocks noGrp="1" noChangeArrowheads="1"/>
          </p:cNvSpPr>
          <p:nvPr>
            <p:ph type="ftr" sz="quarter" idx="11"/>
          </p:nvPr>
        </p:nvSpPr>
        <p:spPr>
          <a:xfrm>
            <a:off x="3124200" y="4686300"/>
            <a:ext cx="2895600" cy="342900"/>
          </a:xfrm>
        </p:spPr>
        <p:txBody>
          <a:bodyPr/>
          <a:lstStyle>
            <a:lvl1pPr>
              <a:defRPr/>
            </a:lvl1pPr>
          </a:lstStyle>
          <a:p>
            <a:pPr>
              <a:defRPr/>
            </a:pPr>
            <a:endParaRPr lang="id-ID"/>
          </a:p>
        </p:txBody>
      </p:sp>
      <p:sp>
        <p:nvSpPr>
          <p:cNvPr id="29" name="Rectangle 7">
            <a:extLst>
              <a:ext uri="{FF2B5EF4-FFF2-40B4-BE49-F238E27FC236}">
                <a16:creationId xmlns:a16="http://schemas.microsoft.com/office/drawing/2014/main" id="{E95C12FF-96B0-F0DD-7C68-37981AC12EFB}"/>
              </a:ext>
            </a:extLst>
          </p:cNvPr>
          <p:cNvSpPr>
            <a:spLocks noGrp="1" noChangeArrowheads="1"/>
          </p:cNvSpPr>
          <p:nvPr>
            <p:ph type="sldNum" sz="quarter" idx="12"/>
          </p:nvPr>
        </p:nvSpPr>
        <p:spPr>
          <a:xfrm>
            <a:off x="6553200" y="4686300"/>
            <a:ext cx="1905000" cy="342900"/>
          </a:xfrm>
        </p:spPr>
        <p:txBody>
          <a:bodyPr/>
          <a:lstStyle>
            <a:lvl1pPr>
              <a:defRPr/>
            </a:lvl1pPr>
          </a:lstStyle>
          <a:p>
            <a:fld id="{0EDC1869-C27B-4C6D-AFF5-C7A1BB29F0FF}" type="slidenum">
              <a:rPr lang="id-ID" altLang="id-ID"/>
              <a:pPr/>
              <a:t>‹#›</a:t>
            </a:fld>
            <a:endParaRPr lang="id-ID" altLang="id-ID"/>
          </a:p>
        </p:txBody>
      </p:sp>
    </p:spTree>
    <p:extLst>
      <p:ext uri="{BB962C8B-B14F-4D97-AF65-F5344CB8AC3E}">
        <p14:creationId xmlns:p14="http://schemas.microsoft.com/office/powerpoint/2010/main" val="3050286063"/>
      </p:ext>
    </p:extLst>
  </p:cSld>
  <p:clrMapOvr>
    <a:masterClrMapping/>
  </p:clrMapOvr>
  <p:transition spd="med">
    <p:wheel spokes="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5">
            <a:extLst>
              <a:ext uri="{FF2B5EF4-FFF2-40B4-BE49-F238E27FC236}">
                <a16:creationId xmlns:a16="http://schemas.microsoft.com/office/drawing/2014/main" id="{5380087B-8D96-8DD5-FB6D-F64DE679E096}"/>
              </a:ext>
            </a:extLst>
          </p:cNvPr>
          <p:cNvSpPr>
            <a:spLocks noGrp="1" noChangeArrowheads="1"/>
          </p:cNvSpPr>
          <p:nvPr>
            <p:ph type="dt" sz="half" idx="10"/>
          </p:nvPr>
        </p:nvSpPr>
        <p:spPr>
          <a:ln/>
        </p:spPr>
        <p:txBody>
          <a:bodyPr/>
          <a:lstStyle>
            <a:lvl1pPr>
              <a:defRPr/>
            </a:lvl1pPr>
          </a:lstStyle>
          <a:p>
            <a:pPr>
              <a:defRPr/>
            </a:pPr>
            <a:endParaRPr lang="id-ID"/>
          </a:p>
        </p:txBody>
      </p:sp>
      <p:sp>
        <p:nvSpPr>
          <p:cNvPr id="5" name="Rectangle 6">
            <a:extLst>
              <a:ext uri="{FF2B5EF4-FFF2-40B4-BE49-F238E27FC236}">
                <a16:creationId xmlns:a16="http://schemas.microsoft.com/office/drawing/2014/main" id="{36B54B16-312B-BEE0-92A2-98725821ED4A}"/>
              </a:ext>
            </a:extLst>
          </p:cNvPr>
          <p:cNvSpPr>
            <a:spLocks noGrp="1" noChangeArrowheads="1"/>
          </p:cNvSpPr>
          <p:nvPr>
            <p:ph type="ftr" sz="quarter" idx="11"/>
          </p:nvPr>
        </p:nvSpPr>
        <p:spPr>
          <a:ln/>
        </p:spPr>
        <p:txBody>
          <a:bodyPr/>
          <a:lstStyle>
            <a:lvl1pPr>
              <a:defRPr/>
            </a:lvl1pPr>
          </a:lstStyle>
          <a:p>
            <a:pPr>
              <a:defRPr/>
            </a:pPr>
            <a:endParaRPr lang="id-ID"/>
          </a:p>
        </p:txBody>
      </p:sp>
      <p:sp>
        <p:nvSpPr>
          <p:cNvPr id="6" name="Rectangle 7">
            <a:extLst>
              <a:ext uri="{FF2B5EF4-FFF2-40B4-BE49-F238E27FC236}">
                <a16:creationId xmlns:a16="http://schemas.microsoft.com/office/drawing/2014/main" id="{E66AAC68-56F1-2935-A27F-7DAB97513F4D}"/>
              </a:ext>
            </a:extLst>
          </p:cNvPr>
          <p:cNvSpPr>
            <a:spLocks noGrp="1" noChangeArrowheads="1"/>
          </p:cNvSpPr>
          <p:nvPr>
            <p:ph type="sldNum" sz="quarter" idx="12"/>
          </p:nvPr>
        </p:nvSpPr>
        <p:spPr>
          <a:ln/>
        </p:spPr>
        <p:txBody>
          <a:bodyPr/>
          <a:lstStyle>
            <a:lvl1pPr>
              <a:defRPr/>
            </a:lvl1pPr>
          </a:lstStyle>
          <a:p>
            <a:fld id="{3CF93108-221D-4721-A538-442B38F60D3C}" type="slidenum">
              <a:rPr lang="id-ID" altLang="id-ID"/>
              <a:pPr/>
              <a:t>‹#›</a:t>
            </a:fld>
            <a:endParaRPr lang="id-ID" altLang="id-ID"/>
          </a:p>
        </p:txBody>
      </p:sp>
    </p:spTree>
    <p:extLst>
      <p:ext uri="{BB962C8B-B14F-4D97-AF65-F5344CB8AC3E}">
        <p14:creationId xmlns:p14="http://schemas.microsoft.com/office/powerpoint/2010/main" val="936683771"/>
      </p:ext>
    </p:extLst>
  </p:cSld>
  <p:clrMapOvr>
    <a:masterClrMapping/>
  </p:clrMapOvr>
  <p:transition spd="med">
    <p:wheel spokes="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id-ID"/>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a:extLst>
              <a:ext uri="{FF2B5EF4-FFF2-40B4-BE49-F238E27FC236}">
                <a16:creationId xmlns:a16="http://schemas.microsoft.com/office/drawing/2014/main" id="{13A6070E-956B-6870-1BD6-7D617F5EB60A}"/>
              </a:ext>
            </a:extLst>
          </p:cNvPr>
          <p:cNvSpPr>
            <a:spLocks noGrp="1" noChangeArrowheads="1"/>
          </p:cNvSpPr>
          <p:nvPr>
            <p:ph type="dt" sz="half" idx="10"/>
          </p:nvPr>
        </p:nvSpPr>
        <p:spPr>
          <a:ln/>
        </p:spPr>
        <p:txBody>
          <a:bodyPr/>
          <a:lstStyle>
            <a:lvl1pPr>
              <a:defRPr/>
            </a:lvl1pPr>
          </a:lstStyle>
          <a:p>
            <a:pPr>
              <a:defRPr/>
            </a:pPr>
            <a:endParaRPr lang="id-ID"/>
          </a:p>
        </p:txBody>
      </p:sp>
      <p:sp>
        <p:nvSpPr>
          <p:cNvPr id="5" name="Rectangle 6">
            <a:extLst>
              <a:ext uri="{FF2B5EF4-FFF2-40B4-BE49-F238E27FC236}">
                <a16:creationId xmlns:a16="http://schemas.microsoft.com/office/drawing/2014/main" id="{E31CDAE9-6B3A-9ACE-2439-1A8EE528FA0F}"/>
              </a:ext>
            </a:extLst>
          </p:cNvPr>
          <p:cNvSpPr>
            <a:spLocks noGrp="1" noChangeArrowheads="1"/>
          </p:cNvSpPr>
          <p:nvPr>
            <p:ph type="ftr" sz="quarter" idx="11"/>
          </p:nvPr>
        </p:nvSpPr>
        <p:spPr>
          <a:ln/>
        </p:spPr>
        <p:txBody>
          <a:bodyPr/>
          <a:lstStyle>
            <a:lvl1pPr>
              <a:defRPr/>
            </a:lvl1pPr>
          </a:lstStyle>
          <a:p>
            <a:pPr>
              <a:defRPr/>
            </a:pPr>
            <a:endParaRPr lang="id-ID"/>
          </a:p>
        </p:txBody>
      </p:sp>
      <p:sp>
        <p:nvSpPr>
          <p:cNvPr id="6" name="Rectangle 7">
            <a:extLst>
              <a:ext uri="{FF2B5EF4-FFF2-40B4-BE49-F238E27FC236}">
                <a16:creationId xmlns:a16="http://schemas.microsoft.com/office/drawing/2014/main" id="{D9CB1981-477C-FDE6-448C-EE64F1D687DA}"/>
              </a:ext>
            </a:extLst>
          </p:cNvPr>
          <p:cNvSpPr>
            <a:spLocks noGrp="1" noChangeArrowheads="1"/>
          </p:cNvSpPr>
          <p:nvPr>
            <p:ph type="sldNum" sz="quarter" idx="12"/>
          </p:nvPr>
        </p:nvSpPr>
        <p:spPr>
          <a:ln/>
        </p:spPr>
        <p:txBody>
          <a:bodyPr/>
          <a:lstStyle>
            <a:lvl1pPr>
              <a:defRPr/>
            </a:lvl1pPr>
          </a:lstStyle>
          <a:p>
            <a:fld id="{52745C12-DF28-4A3D-BC7F-82CC8134B7F9}" type="slidenum">
              <a:rPr lang="id-ID" altLang="id-ID"/>
              <a:pPr/>
              <a:t>‹#›</a:t>
            </a:fld>
            <a:endParaRPr lang="id-ID" altLang="id-ID"/>
          </a:p>
        </p:txBody>
      </p:sp>
    </p:spTree>
    <p:extLst>
      <p:ext uri="{BB962C8B-B14F-4D97-AF65-F5344CB8AC3E}">
        <p14:creationId xmlns:p14="http://schemas.microsoft.com/office/powerpoint/2010/main" val="4086477276"/>
      </p:ext>
    </p:extLst>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85800" y="1371600"/>
            <a:ext cx="3771900" cy="2743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10100" y="1371600"/>
            <a:ext cx="3771900" cy="2743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5">
            <a:extLst>
              <a:ext uri="{FF2B5EF4-FFF2-40B4-BE49-F238E27FC236}">
                <a16:creationId xmlns:a16="http://schemas.microsoft.com/office/drawing/2014/main" id="{3374CB53-4EC0-C8B5-9A61-4E75F5BA2871}"/>
              </a:ext>
            </a:extLst>
          </p:cNvPr>
          <p:cNvSpPr>
            <a:spLocks noGrp="1" noChangeArrowheads="1"/>
          </p:cNvSpPr>
          <p:nvPr>
            <p:ph type="dt" sz="half" idx="10"/>
          </p:nvPr>
        </p:nvSpPr>
        <p:spPr>
          <a:ln/>
        </p:spPr>
        <p:txBody>
          <a:bodyPr/>
          <a:lstStyle>
            <a:lvl1pPr>
              <a:defRPr/>
            </a:lvl1pPr>
          </a:lstStyle>
          <a:p>
            <a:pPr>
              <a:defRPr/>
            </a:pPr>
            <a:endParaRPr lang="id-ID"/>
          </a:p>
        </p:txBody>
      </p:sp>
      <p:sp>
        <p:nvSpPr>
          <p:cNvPr id="6" name="Rectangle 6">
            <a:extLst>
              <a:ext uri="{FF2B5EF4-FFF2-40B4-BE49-F238E27FC236}">
                <a16:creationId xmlns:a16="http://schemas.microsoft.com/office/drawing/2014/main" id="{4901DF55-AF26-EB99-D10E-6EA36BF8E492}"/>
              </a:ext>
            </a:extLst>
          </p:cNvPr>
          <p:cNvSpPr>
            <a:spLocks noGrp="1" noChangeArrowheads="1"/>
          </p:cNvSpPr>
          <p:nvPr>
            <p:ph type="ftr" sz="quarter" idx="11"/>
          </p:nvPr>
        </p:nvSpPr>
        <p:spPr>
          <a:ln/>
        </p:spPr>
        <p:txBody>
          <a:bodyPr/>
          <a:lstStyle>
            <a:lvl1pPr>
              <a:defRPr/>
            </a:lvl1pPr>
          </a:lstStyle>
          <a:p>
            <a:pPr>
              <a:defRPr/>
            </a:pPr>
            <a:endParaRPr lang="id-ID"/>
          </a:p>
        </p:txBody>
      </p:sp>
      <p:sp>
        <p:nvSpPr>
          <p:cNvPr id="7" name="Rectangle 7">
            <a:extLst>
              <a:ext uri="{FF2B5EF4-FFF2-40B4-BE49-F238E27FC236}">
                <a16:creationId xmlns:a16="http://schemas.microsoft.com/office/drawing/2014/main" id="{37725010-A649-023C-5306-AB71280BD29D}"/>
              </a:ext>
            </a:extLst>
          </p:cNvPr>
          <p:cNvSpPr>
            <a:spLocks noGrp="1" noChangeArrowheads="1"/>
          </p:cNvSpPr>
          <p:nvPr>
            <p:ph type="sldNum" sz="quarter" idx="12"/>
          </p:nvPr>
        </p:nvSpPr>
        <p:spPr>
          <a:ln/>
        </p:spPr>
        <p:txBody>
          <a:bodyPr/>
          <a:lstStyle>
            <a:lvl1pPr>
              <a:defRPr/>
            </a:lvl1pPr>
          </a:lstStyle>
          <a:p>
            <a:fld id="{647AC4C7-D428-4CBE-B912-67860459E040}" type="slidenum">
              <a:rPr lang="id-ID" altLang="id-ID"/>
              <a:pPr/>
              <a:t>‹#›</a:t>
            </a:fld>
            <a:endParaRPr lang="id-ID" altLang="id-ID"/>
          </a:p>
        </p:txBody>
      </p:sp>
    </p:spTree>
    <p:extLst>
      <p:ext uri="{BB962C8B-B14F-4D97-AF65-F5344CB8AC3E}">
        <p14:creationId xmlns:p14="http://schemas.microsoft.com/office/powerpoint/2010/main" val="4253445381"/>
      </p:ext>
    </p:extLst>
  </p:cSld>
  <p:clrMapOvr>
    <a:masterClrMapping/>
  </p:clrMapOvr>
  <p:transition spd="med">
    <p:wheel spokes="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5">
            <a:extLst>
              <a:ext uri="{FF2B5EF4-FFF2-40B4-BE49-F238E27FC236}">
                <a16:creationId xmlns:a16="http://schemas.microsoft.com/office/drawing/2014/main" id="{F3403868-A35B-2A19-01FF-473ACC3254B6}"/>
              </a:ext>
            </a:extLst>
          </p:cNvPr>
          <p:cNvSpPr>
            <a:spLocks noGrp="1" noChangeArrowheads="1"/>
          </p:cNvSpPr>
          <p:nvPr>
            <p:ph type="dt" sz="half" idx="10"/>
          </p:nvPr>
        </p:nvSpPr>
        <p:spPr>
          <a:ln/>
        </p:spPr>
        <p:txBody>
          <a:bodyPr/>
          <a:lstStyle>
            <a:lvl1pPr>
              <a:defRPr/>
            </a:lvl1pPr>
          </a:lstStyle>
          <a:p>
            <a:pPr>
              <a:defRPr/>
            </a:pPr>
            <a:endParaRPr lang="id-ID"/>
          </a:p>
        </p:txBody>
      </p:sp>
      <p:sp>
        <p:nvSpPr>
          <p:cNvPr id="8" name="Rectangle 6">
            <a:extLst>
              <a:ext uri="{FF2B5EF4-FFF2-40B4-BE49-F238E27FC236}">
                <a16:creationId xmlns:a16="http://schemas.microsoft.com/office/drawing/2014/main" id="{3E1B00D6-213A-6BCC-B004-5A688B8EFCA7}"/>
              </a:ext>
            </a:extLst>
          </p:cNvPr>
          <p:cNvSpPr>
            <a:spLocks noGrp="1" noChangeArrowheads="1"/>
          </p:cNvSpPr>
          <p:nvPr>
            <p:ph type="ftr" sz="quarter" idx="11"/>
          </p:nvPr>
        </p:nvSpPr>
        <p:spPr>
          <a:ln/>
        </p:spPr>
        <p:txBody>
          <a:bodyPr/>
          <a:lstStyle>
            <a:lvl1pPr>
              <a:defRPr/>
            </a:lvl1pPr>
          </a:lstStyle>
          <a:p>
            <a:pPr>
              <a:defRPr/>
            </a:pPr>
            <a:endParaRPr lang="id-ID"/>
          </a:p>
        </p:txBody>
      </p:sp>
      <p:sp>
        <p:nvSpPr>
          <p:cNvPr id="9" name="Rectangle 7">
            <a:extLst>
              <a:ext uri="{FF2B5EF4-FFF2-40B4-BE49-F238E27FC236}">
                <a16:creationId xmlns:a16="http://schemas.microsoft.com/office/drawing/2014/main" id="{6CE3D428-B90C-3885-D048-2DAEEEE68883}"/>
              </a:ext>
            </a:extLst>
          </p:cNvPr>
          <p:cNvSpPr>
            <a:spLocks noGrp="1" noChangeArrowheads="1"/>
          </p:cNvSpPr>
          <p:nvPr>
            <p:ph type="sldNum" sz="quarter" idx="12"/>
          </p:nvPr>
        </p:nvSpPr>
        <p:spPr>
          <a:ln/>
        </p:spPr>
        <p:txBody>
          <a:bodyPr/>
          <a:lstStyle>
            <a:lvl1pPr>
              <a:defRPr/>
            </a:lvl1pPr>
          </a:lstStyle>
          <a:p>
            <a:fld id="{7B984134-DCFA-4C89-8364-73C20AAE0A29}" type="slidenum">
              <a:rPr lang="id-ID" altLang="id-ID"/>
              <a:pPr/>
              <a:t>‹#›</a:t>
            </a:fld>
            <a:endParaRPr lang="id-ID" altLang="id-ID"/>
          </a:p>
        </p:txBody>
      </p:sp>
    </p:spTree>
    <p:extLst>
      <p:ext uri="{BB962C8B-B14F-4D97-AF65-F5344CB8AC3E}">
        <p14:creationId xmlns:p14="http://schemas.microsoft.com/office/powerpoint/2010/main" val="2339451488"/>
      </p:ext>
    </p:extLst>
  </p:cSld>
  <p:clrMapOvr>
    <a:masterClrMapping/>
  </p:clrMapOvr>
  <p:transition spd="med">
    <p:wheel spokes="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5">
            <a:extLst>
              <a:ext uri="{FF2B5EF4-FFF2-40B4-BE49-F238E27FC236}">
                <a16:creationId xmlns:a16="http://schemas.microsoft.com/office/drawing/2014/main" id="{7D0F57FC-1270-A49D-322A-4FEA1FDC6E32}"/>
              </a:ext>
            </a:extLst>
          </p:cNvPr>
          <p:cNvSpPr>
            <a:spLocks noGrp="1" noChangeArrowheads="1"/>
          </p:cNvSpPr>
          <p:nvPr>
            <p:ph type="dt" sz="half" idx="10"/>
          </p:nvPr>
        </p:nvSpPr>
        <p:spPr>
          <a:ln/>
        </p:spPr>
        <p:txBody>
          <a:bodyPr/>
          <a:lstStyle>
            <a:lvl1pPr>
              <a:defRPr/>
            </a:lvl1pPr>
          </a:lstStyle>
          <a:p>
            <a:pPr>
              <a:defRPr/>
            </a:pPr>
            <a:endParaRPr lang="id-ID"/>
          </a:p>
        </p:txBody>
      </p:sp>
      <p:sp>
        <p:nvSpPr>
          <p:cNvPr id="4" name="Rectangle 6">
            <a:extLst>
              <a:ext uri="{FF2B5EF4-FFF2-40B4-BE49-F238E27FC236}">
                <a16:creationId xmlns:a16="http://schemas.microsoft.com/office/drawing/2014/main" id="{69BEFA85-AAFB-7811-86F8-D7161E82E684}"/>
              </a:ext>
            </a:extLst>
          </p:cNvPr>
          <p:cNvSpPr>
            <a:spLocks noGrp="1" noChangeArrowheads="1"/>
          </p:cNvSpPr>
          <p:nvPr>
            <p:ph type="ftr" sz="quarter" idx="11"/>
          </p:nvPr>
        </p:nvSpPr>
        <p:spPr>
          <a:ln/>
        </p:spPr>
        <p:txBody>
          <a:bodyPr/>
          <a:lstStyle>
            <a:lvl1pPr>
              <a:defRPr/>
            </a:lvl1pPr>
          </a:lstStyle>
          <a:p>
            <a:pPr>
              <a:defRPr/>
            </a:pPr>
            <a:endParaRPr lang="id-ID"/>
          </a:p>
        </p:txBody>
      </p:sp>
      <p:sp>
        <p:nvSpPr>
          <p:cNvPr id="5" name="Rectangle 7">
            <a:extLst>
              <a:ext uri="{FF2B5EF4-FFF2-40B4-BE49-F238E27FC236}">
                <a16:creationId xmlns:a16="http://schemas.microsoft.com/office/drawing/2014/main" id="{B9884F8D-8BAE-6B19-24B0-79EDAED41809}"/>
              </a:ext>
            </a:extLst>
          </p:cNvPr>
          <p:cNvSpPr>
            <a:spLocks noGrp="1" noChangeArrowheads="1"/>
          </p:cNvSpPr>
          <p:nvPr>
            <p:ph type="sldNum" sz="quarter" idx="12"/>
          </p:nvPr>
        </p:nvSpPr>
        <p:spPr>
          <a:ln/>
        </p:spPr>
        <p:txBody>
          <a:bodyPr/>
          <a:lstStyle>
            <a:lvl1pPr>
              <a:defRPr/>
            </a:lvl1pPr>
          </a:lstStyle>
          <a:p>
            <a:fld id="{723919E0-6C25-4020-8881-8F71B114B046}" type="slidenum">
              <a:rPr lang="id-ID" altLang="id-ID"/>
              <a:pPr/>
              <a:t>‹#›</a:t>
            </a:fld>
            <a:endParaRPr lang="id-ID" altLang="id-ID"/>
          </a:p>
        </p:txBody>
      </p:sp>
    </p:spTree>
    <p:extLst>
      <p:ext uri="{BB962C8B-B14F-4D97-AF65-F5344CB8AC3E}">
        <p14:creationId xmlns:p14="http://schemas.microsoft.com/office/powerpoint/2010/main" val="48179198"/>
      </p:ext>
    </p:extLst>
  </p:cSld>
  <p:clrMapOvr>
    <a:masterClrMapping/>
  </p:clrMapOvr>
  <p:transition spd="med">
    <p:wheel spokes="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7233669-3137-86F8-86B0-8D80BA814F6F}"/>
              </a:ext>
            </a:extLst>
          </p:cNvPr>
          <p:cNvSpPr>
            <a:spLocks noGrp="1" noChangeArrowheads="1"/>
          </p:cNvSpPr>
          <p:nvPr>
            <p:ph type="dt" sz="half" idx="10"/>
          </p:nvPr>
        </p:nvSpPr>
        <p:spPr>
          <a:ln/>
        </p:spPr>
        <p:txBody>
          <a:bodyPr/>
          <a:lstStyle>
            <a:lvl1pPr>
              <a:defRPr/>
            </a:lvl1pPr>
          </a:lstStyle>
          <a:p>
            <a:pPr>
              <a:defRPr/>
            </a:pPr>
            <a:endParaRPr lang="id-ID"/>
          </a:p>
        </p:txBody>
      </p:sp>
      <p:sp>
        <p:nvSpPr>
          <p:cNvPr id="3" name="Rectangle 6">
            <a:extLst>
              <a:ext uri="{FF2B5EF4-FFF2-40B4-BE49-F238E27FC236}">
                <a16:creationId xmlns:a16="http://schemas.microsoft.com/office/drawing/2014/main" id="{A1C7AA92-1659-CB8F-8261-98A9891E3EE2}"/>
              </a:ext>
            </a:extLst>
          </p:cNvPr>
          <p:cNvSpPr>
            <a:spLocks noGrp="1" noChangeArrowheads="1"/>
          </p:cNvSpPr>
          <p:nvPr>
            <p:ph type="ftr" sz="quarter" idx="11"/>
          </p:nvPr>
        </p:nvSpPr>
        <p:spPr>
          <a:ln/>
        </p:spPr>
        <p:txBody>
          <a:bodyPr/>
          <a:lstStyle>
            <a:lvl1pPr>
              <a:defRPr/>
            </a:lvl1pPr>
          </a:lstStyle>
          <a:p>
            <a:pPr>
              <a:defRPr/>
            </a:pPr>
            <a:endParaRPr lang="id-ID"/>
          </a:p>
        </p:txBody>
      </p:sp>
      <p:sp>
        <p:nvSpPr>
          <p:cNvPr id="4" name="Rectangle 7">
            <a:extLst>
              <a:ext uri="{FF2B5EF4-FFF2-40B4-BE49-F238E27FC236}">
                <a16:creationId xmlns:a16="http://schemas.microsoft.com/office/drawing/2014/main" id="{BDBCE95E-E331-A0FB-F722-8C01509F83C5}"/>
              </a:ext>
            </a:extLst>
          </p:cNvPr>
          <p:cNvSpPr>
            <a:spLocks noGrp="1" noChangeArrowheads="1"/>
          </p:cNvSpPr>
          <p:nvPr>
            <p:ph type="sldNum" sz="quarter" idx="12"/>
          </p:nvPr>
        </p:nvSpPr>
        <p:spPr>
          <a:ln/>
        </p:spPr>
        <p:txBody>
          <a:bodyPr/>
          <a:lstStyle>
            <a:lvl1pPr>
              <a:defRPr/>
            </a:lvl1pPr>
          </a:lstStyle>
          <a:p>
            <a:fld id="{5EA7FD40-6D4A-4A61-B4FB-7A2F2C5CE659}" type="slidenum">
              <a:rPr lang="id-ID" altLang="id-ID"/>
              <a:pPr/>
              <a:t>‹#›</a:t>
            </a:fld>
            <a:endParaRPr lang="id-ID" altLang="id-ID"/>
          </a:p>
        </p:txBody>
      </p:sp>
    </p:spTree>
    <p:extLst>
      <p:ext uri="{BB962C8B-B14F-4D97-AF65-F5344CB8AC3E}">
        <p14:creationId xmlns:p14="http://schemas.microsoft.com/office/powerpoint/2010/main" val="1838629191"/>
      </p:ext>
    </p:extLst>
  </p:cSld>
  <p:clrMapOvr>
    <a:masterClrMapping/>
  </p:clrMapOvr>
  <p:transition spd="med">
    <p:wheel spokes="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endParaRPr lang="id-ID"/>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286B92A6-4017-3542-A078-7252B730FF2B}"/>
              </a:ext>
            </a:extLst>
          </p:cNvPr>
          <p:cNvSpPr>
            <a:spLocks noGrp="1" noChangeArrowheads="1"/>
          </p:cNvSpPr>
          <p:nvPr>
            <p:ph type="dt" sz="half" idx="10"/>
          </p:nvPr>
        </p:nvSpPr>
        <p:spPr>
          <a:ln/>
        </p:spPr>
        <p:txBody>
          <a:bodyPr/>
          <a:lstStyle>
            <a:lvl1pPr>
              <a:defRPr/>
            </a:lvl1pPr>
          </a:lstStyle>
          <a:p>
            <a:pPr>
              <a:defRPr/>
            </a:pPr>
            <a:endParaRPr lang="id-ID"/>
          </a:p>
        </p:txBody>
      </p:sp>
      <p:sp>
        <p:nvSpPr>
          <p:cNvPr id="6" name="Rectangle 6">
            <a:extLst>
              <a:ext uri="{FF2B5EF4-FFF2-40B4-BE49-F238E27FC236}">
                <a16:creationId xmlns:a16="http://schemas.microsoft.com/office/drawing/2014/main" id="{D2ACD7DE-79FF-B301-4018-5312CD2FC352}"/>
              </a:ext>
            </a:extLst>
          </p:cNvPr>
          <p:cNvSpPr>
            <a:spLocks noGrp="1" noChangeArrowheads="1"/>
          </p:cNvSpPr>
          <p:nvPr>
            <p:ph type="ftr" sz="quarter" idx="11"/>
          </p:nvPr>
        </p:nvSpPr>
        <p:spPr>
          <a:ln/>
        </p:spPr>
        <p:txBody>
          <a:bodyPr/>
          <a:lstStyle>
            <a:lvl1pPr>
              <a:defRPr/>
            </a:lvl1pPr>
          </a:lstStyle>
          <a:p>
            <a:pPr>
              <a:defRPr/>
            </a:pPr>
            <a:endParaRPr lang="id-ID"/>
          </a:p>
        </p:txBody>
      </p:sp>
      <p:sp>
        <p:nvSpPr>
          <p:cNvPr id="7" name="Rectangle 7">
            <a:extLst>
              <a:ext uri="{FF2B5EF4-FFF2-40B4-BE49-F238E27FC236}">
                <a16:creationId xmlns:a16="http://schemas.microsoft.com/office/drawing/2014/main" id="{B8B062C8-2763-56F3-2CF0-BDEDA4DC83D4}"/>
              </a:ext>
            </a:extLst>
          </p:cNvPr>
          <p:cNvSpPr>
            <a:spLocks noGrp="1" noChangeArrowheads="1"/>
          </p:cNvSpPr>
          <p:nvPr>
            <p:ph type="sldNum" sz="quarter" idx="12"/>
          </p:nvPr>
        </p:nvSpPr>
        <p:spPr>
          <a:ln/>
        </p:spPr>
        <p:txBody>
          <a:bodyPr/>
          <a:lstStyle>
            <a:lvl1pPr>
              <a:defRPr/>
            </a:lvl1pPr>
          </a:lstStyle>
          <a:p>
            <a:fld id="{F43D693E-6345-4298-9028-62EB10A76A20}" type="slidenum">
              <a:rPr lang="id-ID" altLang="id-ID"/>
              <a:pPr/>
              <a:t>‹#›</a:t>
            </a:fld>
            <a:endParaRPr lang="id-ID" altLang="id-ID"/>
          </a:p>
        </p:txBody>
      </p:sp>
    </p:spTree>
    <p:extLst>
      <p:ext uri="{BB962C8B-B14F-4D97-AF65-F5344CB8AC3E}">
        <p14:creationId xmlns:p14="http://schemas.microsoft.com/office/powerpoint/2010/main" val="1318940172"/>
      </p:ext>
    </p:extLst>
  </p:cSld>
  <p:clrMapOvr>
    <a:masterClrMapping/>
  </p:clrMapOvr>
  <p:transition spd="med">
    <p:wheel spokes="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endParaRPr lang="id-ID"/>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EA99EED7-1152-152C-E837-4CFDEB5F8FA9}"/>
              </a:ext>
            </a:extLst>
          </p:cNvPr>
          <p:cNvSpPr>
            <a:spLocks noGrp="1" noChangeArrowheads="1"/>
          </p:cNvSpPr>
          <p:nvPr>
            <p:ph type="dt" sz="half" idx="10"/>
          </p:nvPr>
        </p:nvSpPr>
        <p:spPr>
          <a:ln/>
        </p:spPr>
        <p:txBody>
          <a:bodyPr/>
          <a:lstStyle>
            <a:lvl1pPr>
              <a:defRPr/>
            </a:lvl1pPr>
          </a:lstStyle>
          <a:p>
            <a:pPr>
              <a:defRPr/>
            </a:pPr>
            <a:endParaRPr lang="id-ID"/>
          </a:p>
        </p:txBody>
      </p:sp>
      <p:sp>
        <p:nvSpPr>
          <p:cNvPr id="6" name="Rectangle 6">
            <a:extLst>
              <a:ext uri="{FF2B5EF4-FFF2-40B4-BE49-F238E27FC236}">
                <a16:creationId xmlns:a16="http://schemas.microsoft.com/office/drawing/2014/main" id="{53F58F99-C539-C464-D105-44D9756D4B98}"/>
              </a:ext>
            </a:extLst>
          </p:cNvPr>
          <p:cNvSpPr>
            <a:spLocks noGrp="1" noChangeArrowheads="1"/>
          </p:cNvSpPr>
          <p:nvPr>
            <p:ph type="ftr" sz="quarter" idx="11"/>
          </p:nvPr>
        </p:nvSpPr>
        <p:spPr>
          <a:ln/>
        </p:spPr>
        <p:txBody>
          <a:bodyPr/>
          <a:lstStyle>
            <a:lvl1pPr>
              <a:defRPr/>
            </a:lvl1pPr>
          </a:lstStyle>
          <a:p>
            <a:pPr>
              <a:defRPr/>
            </a:pPr>
            <a:endParaRPr lang="id-ID"/>
          </a:p>
        </p:txBody>
      </p:sp>
      <p:sp>
        <p:nvSpPr>
          <p:cNvPr id="7" name="Rectangle 7">
            <a:extLst>
              <a:ext uri="{FF2B5EF4-FFF2-40B4-BE49-F238E27FC236}">
                <a16:creationId xmlns:a16="http://schemas.microsoft.com/office/drawing/2014/main" id="{D47EBD6A-7538-B000-A9C8-436BCBAC3280}"/>
              </a:ext>
            </a:extLst>
          </p:cNvPr>
          <p:cNvSpPr>
            <a:spLocks noGrp="1" noChangeArrowheads="1"/>
          </p:cNvSpPr>
          <p:nvPr>
            <p:ph type="sldNum" sz="quarter" idx="12"/>
          </p:nvPr>
        </p:nvSpPr>
        <p:spPr>
          <a:ln/>
        </p:spPr>
        <p:txBody>
          <a:bodyPr/>
          <a:lstStyle>
            <a:lvl1pPr>
              <a:defRPr/>
            </a:lvl1pPr>
          </a:lstStyle>
          <a:p>
            <a:fld id="{4A78EFEE-6165-49A1-B27A-44D500F9BEC8}" type="slidenum">
              <a:rPr lang="id-ID" altLang="id-ID"/>
              <a:pPr/>
              <a:t>‹#›</a:t>
            </a:fld>
            <a:endParaRPr lang="id-ID" altLang="id-ID"/>
          </a:p>
        </p:txBody>
      </p:sp>
    </p:spTree>
    <p:extLst>
      <p:ext uri="{BB962C8B-B14F-4D97-AF65-F5344CB8AC3E}">
        <p14:creationId xmlns:p14="http://schemas.microsoft.com/office/powerpoint/2010/main" val="2879664416"/>
      </p:ext>
    </p:extLst>
  </p:cSld>
  <p:clrMapOvr>
    <a:masterClrMapping/>
  </p:clrMapOvr>
  <p:transition spd="med">
    <p:wheel spokes="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5">
            <a:extLst>
              <a:ext uri="{FF2B5EF4-FFF2-40B4-BE49-F238E27FC236}">
                <a16:creationId xmlns:a16="http://schemas.microsoft.com/office/drawing/2014/main" id="{7A8EEB18-2DA6-41CF-EE91-FD4249B8EB4B}"/>
              </a:ext>
            </a:extLst>
          </p:cNvPr>
          <p:cNvSpPr>
            <a:spLocks noGrp="1" noChangeArrowheads="1"/>
          </p:cNvSpPr>
          <p:nvPr>
            <p:ph type="dt" sz="half" idx="10"/>
          </p:nvPr>
        </p:nvSpPr>
        <p:spPr>
          <a:ln/>
        </p:spPr>
        <p:txBody>
          <a:bodyPr/>
          <a:lstStyle>
            <a:lvl1pPr>
              <a:defRPr/>
            </a:lvl1pPr>
          </a:lstStyle>
          <a:p>
            <a:pPr>
              <a:defRPr/>
            </a:pPr>
            <a:endParaRPr lang="id-ID"/>
          </a:p>
        </p:txBody>
      </p:sp>
      <p:sp>
        <p:nvSpPr>
          <p:cNvPr id="5" name="Rectangle 6">
            <a:extLst>
              <a:ext uri="{FF2B5EF4-FFF2-40B4-BE49-F238E27FC236}">
                <a16:creationId xmlns:a16="http://schemas.microsoft.com/office/drawing/2014/main" id="{4B56D2EC-0687-8A75-F6DC-787C8EDE93AD}"/>
              </a:ext>
            </a:extLst>
          </p:cNvPr>
          <p:cNvSpPr>
            <a:spLocks noGrp="1" noChangeArrowheads="1"/>
          </p:cNvSpPr>
          <p:nvPr>
            <p:ph type="ftr" sz="quarter" idx="11"/>
          </p:nvPr>
        </p:nvSpPr>
        <p:spPr>
          <a:ln/>
        </p:spPr>
        <p:txBody>
          <a:bodyPr/>
          <a:lstStyle>
            <a:lvl1pPr>
              <a:defRPr/>
            </a:lvl1pPr>
          </a:lstStyle>
          <a:p>
            <a:pPr>
              <a:defRPr/>
            </a:pPr>
            <a:endParaRPr lang="id-ID"/>
          </a:p>
        </p:txBody>
      </p:sp>
      <p:sp>
        <p:nvSpPr>
          <p:cNvPr id="6" name="Rectangle 7">
            <a:extLst>
              <a:ext uri="{FF2B5EF4-FFF2-40B4-BE49-F238E27FC236}">
                <a16:creationId xmlns:a16="http://schemas.microsoft.com/office/drawing/2014/main" id="{DB69AF6E-3DD0-97DE-C30C-FBCBBFEBD839}"/>
              </a:ext>
            </a:extLst>
          </p:cNvPr>
          <p:cNvSpPr>
            <a:spLocks noGrp="1" noChangeArrowheads="1"/>
          </p:cNvSpPr>
          <p:nvPr>
            <p:ph type="sldNum" sz="quarter" idx="12"/>
          </p:nvPr>
        </p:nvSpPr>
        <p:spPr>
          <a:ln/>
        </p:spPr>
        <p:txBody>
          <a:bodyPr/>
          <a:lstStyle>
            <a:lvl1pPr>
              <a:defRPr/>
            </a:lvl1pPr>
          </a:lstStyle>
          <a:p>
            <a:fld id="{6340ED1B-DE66-45E8-A529-82BFC8C5A332}" type="slidenum">
              <a:rPr lang="id-ID" altLang="id-ID"/>
              <a:pPr/>
              <a:t>‹#›</a:t>
            </a:fld>
            <a:endParaRPr lang="id-ID" altLang="id-ID"/>
          </a:p>
        </p:txBody>
      </p:sp>
    </p:spTree>
    <p:extLst>
      <p:ext uri="{BB962C8B-B14F-4D97-AF65-F5344CB8AC3E}">
        <p14:creationId xmlns:p14="http://schemas.microsoft.com/office/powerpoint/2010/main" val="3110480415"/>
      </p:ext>
    </p:extLst>
  </p:cSld>
  <p:clrMapOvr>
    <a:masterClrMapping/>
  </p:clrMapOvr>
  <p:transition spd="med">
    <p:wheel spokes="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14300"/>
            <a:ext cx="1924050" cy="40005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85800" y="114300"/>
            <a:ext cx="561975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5">
            <a:extLst>
              <a:ext uri="{FF2B5EF4-FFF2-40B4-BE49-F238E27FC236}">
                <a16:creationId xmlns:a16="http://schemas.microsoft.com/office/drawing/2014/main" id="{5F40A0CC-8D57-1D22-8265-949403054A10}"/>
              </a:ext>
            </a:extLst>
          </p:cNvPr>
          <p:cNvSpPr>
            <a:spLocks noGrp="1" noChangeArrowheads="1"/>
          </p:cNvSpPr>
          <p:nvPr>
            <p:ph type="dt" sz="half" idx="10"/>
          </p:nvPr>
        </p:nvSpPr>
        <p:spPr>
          <a:ln/>
        </p:spPr>
        <p:txBody>
          <a:bodyPr/>
          <a:lstStyle>
            <a:lvl1pPr>
              <a:defRPr/>
            </a:lvl1pPr>
          </a:lstStyle>
          <a:p>
            <a:pPr>
              <a:defRPr/>
            </a:pPr>
            <a:endParaRPr lang="id-ID"/>
          </a:p>
        </p:txBody>
      </p:sp>
      <p:sp>
        <p:nvSpPr>
          <p:cNvPr id="5" name="Rectangle 6">
            <a:extLst>
              <a:ext uri="{FF2B5EF4-FFF2-40B4-BE49-F238E27FC236}">
                <a16:creationId xmlns:a16="http://schemas.microsoft.com/office/drawing/2014/main" id="{18614993-EDCF-0341-2B02-904AEC2CD038}"/>
              </a:ext>
            </a:extLst>
          </p:cNvPr>
          <p:cNvSpPr>
            <a:spLocks noGrp="1" noChangeArrowheads="1"/>
          </p:cNvSpPr>
          <p:nvPr>
            <p:ph type="ftr" sz="quarter" idx="11"/>
          </p:nvPr>
        </p:nvSpPr>
        <p:spPr>
          <a:ln/>
        </p:spPr>
        <p:txBody>
          <a:bodyPr/>
          <a:lstStyle>
            <a:lvl1pPr>
              <a:defRPr/>
            </a:lvl1pPr>
          </a:lstStyle>
          <a:p>
            <a:pPr>
              <a:defRPr/>
            </a:pPr>
            <a:endParaRPr lang="id-ID"/>
          </a:p>
        </p:txBody>
      </p:sp>
      <p:sp>
        <p:nvSpPr>
          <p:cNvPr id="6" name="Rectangle 7">
            <a:extLst>
              <a:ext uri="{FF2B5EF4-FFF2-40B4-BE49-F238E27FC236}">
                <a16:creationId xmlns:a16="http://schemas.microsoft.com/office/drawing/2014/main" id="{77EFA14A-B2C3-4278-B67D-AC13BBE30C6F}"/>
              </a:ext>
            </a:extLst>
          </p:cNvPr>
          <p:cNvSpPr>
            <a:spLocks noGrp="1" noChangeArrowheads="1"/>
          </p:cNvSpPr>
          <p:nvPr>
            <p:ph type="sldNum" sz="quarter" idx="12"/>
          </p:nvPr>
        </p:nvSpPr>
        <p:spPr>
          <a:ln/>
        </p:spPr>
        <p:txBody>
          <a:bodyPr/>
          <a:lstStyle>
            <a:lvl1pPr>
              <a:defRPr/>
            </a:lvl1pPr>
          </a:lstStyle>
          <a:p>
            <a:fld id="{6B88FCE0-C207-498D-946D-F8D254A59667}" type="slidenum">
              <a:rPr lang="id-ID" altLang="id-ID"/>
              <a:pPr/>
              <a:t>‹#›</a:t>
            </a:fld>
            <a:endParaRPr lang="id-ID" altLang="id-ID"/>
          </a:p>
        </p:txBody>
      </p:sp>
    </p:spTree>
    <p:extLst>
      <p:ext uri="{BB962C8B-B14F-4D97-AF65-F5344CB8AC3E}">
        <p14:creationId xmlns:p14="http://schemas.microsoft.com/office/powerpoint/2010/main" val="4041574912"/>
      </p:ext>
    </p:extLst>
  </p:cSld>
  <p:clrMapOvr>
    <a:masterClrMapping/>
  </p:clrMapOvr>
  <p:transition spd="med">
    <p:wheel spokes="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endParaRPr lang="id-ID"/>
          </a:p>
        </p:txBody>
      </p:sp>
      <p:sp>
        <p:nvSpPr>
          <p:cNvPr id="3" name="Text Placeholder 2"/>
          <p:cNvSpPr>
            <a:spLocks noGrp="1"/>
          </p:cNvSpPr>
          <p:nvPr>
            <p:ph type="body" sz="half" idx="1"/>
          </p:nvPr>
        </p:nvSpPr>
        <p:spPr>
          <a:xfrm>
            <a:off x="685800"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10100" y="1371600"/>
            <a:ext cx="3771900" cy="131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10100" y="2800350"/>
            <a:ext cx="3771900" cy="131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5">
            <a:extLst>
              <a:ext uri="{FF2B5EF4-FFF2-40B4-BE49-F238E27FC236}">
                <a16:creationId xmlns:a16="http://schemas.microsoft.com/office/drawing/2014/main" id="{EEA02362-3455-8AF0-790B-47FBE01571D6}"/>
              </a:ext>
            </a:extLst>
          </p:cNvPr>
          <p:cNvSpPr>
            <a:spLocks noGrp="1" noChangeArrowheads="1"/>
          </p:cNvSpPr>
          <p:nvPr>
            <p:ph type="dt" sz="half" idx="10"/>
          </p:nvPr>
        </p:nvSpPr>
        <p:spPr>
          <a:ln/>
        </p:spPr>
        <p:txBody>
          <a:bodyPr/>
          <a:lstStyle>
            <a:lvl1pPr>
              <a:defRPr/>
            </a:lvl1pPr>
          </a:lstStyle>
          <a:p>
            <a:pPr>
              <a:defRPr/>
            </a:pPr>
            <a:endParaRPr lang="id-ID"/>
          </a:p>
        </p:txBody>
      </p:sp>
      <p:sp>
        <p:nvSpPr>
          <p:cNvPr id="7" name="Rectangle 6">
            <a:extLst>
              <a:ext uri="{FF2B5EF4-FFF2-40B4-BE49-F238E27FC236}">
                <a16:creationId xmlns:a16="http://schemas.microsoft.com/office/drawing/2014/main" id="{A6AD03AF-C7D8-1F6F-19DE-080016009DE4}"/>
              </a:ext>
            </a:extLst>
          </p:cNvPr>
          <p:cNvSpPr>
            <a:spLocks noGrp="1" noChangeArrowheads="1"/>
          </p:cNvSpPr>
          <p:nvPr>
            <p:ph type="ftr" sz="quarter" idx="11"/>
          </p:nvPr>
        </p:nvSpPr>
        <p:spPr>
          <a:ln/>
        </p:spPr>
        <p:txBody>
          <a:bodyPr/>
          <a:lstStyle>
            <a:lvl1pPr>
              <a:defRPr/>
            </a:lvl1pPr>
          </a:lstStyle>
          <a:p>
            <a:pPr>
              <a:defRPr/>
            </a:pPr>
            <a:endParaRPr lang="id-ID"/>
          </a:p>
        </p:txBody>
      </p:sp>
      <p:sp>
        <p:nvSpPr>
          <p:cNvPr id="8" name="Rectangle 7">
            <a:extLst>
              <a:ext uri="{FF2B5EF4-FFF2-40B4-BE49-F238E27FC236}">
                <a16:creationId xmlns:a16="http://schemas.microsoft.com/office/drawing/2014/main" id="{27D5FD93-A339-FE5D-97A3-B59BAEF45203}"/>
              </a:ext>
            </a:extLst>
          </p:cNvPr>
          <p:cNvSpPr>
            <a:spLocks noGrp="1" noChangeArrowheads="1"/>
          </p:cNvSpPr>
          <p:nvPr>
            <p:ph type="sldNum" sz="quarter" idx="12"/>
          </p:nvPr>
        </p:nvSpPr>
        <p:spPr>
          <a:ln/>
        </p:spPr>
        <p:txBody>
          <a:bodyPr/>
          <a:lstStyle>
            <a:lvl1pPr>
              <a:defRPr/>
            </a:lvl1pPr>
          </a:lstStyle>
          <a:p>
            <a:fld id="{CF364BCD-E026-44D7-8F12-2F60F14A302C}" type="slidenum">
              <a:rPr lang="id-ID" altLang="id-ID"/>
              <a:pPr/>
              <a:t>‹#›</a:t>
            </a:fld>
            <a:endParaRPr lang="id-ID" altLang="id-ID"/>
          </a:p>
        </p:txBody>
      </p:sp>
    </p:spTree>
    <p:extLst>
      <p:ext uri="{BB962C8B-B14F-4D97-AF65-F5344CB8AC3E}">
        <p14:creationId xmlns:p14="http://schemas.microsoft.com/office/powerpoint/2010/main" val="77150375"/>
      </p:ext>
    </p:extLst>
  </p:cSld>
  <p:clrMapOvr>
    <a:masterClrMapping/>
  </p:clrMapOvr>
  <p:transition spd="med">
    <p:wheel spokes="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DF8D9D66-C817-BD9E-A655-0EFE0222725F}"/>
              </a:ext>
            </a:extLst>
          </p:cNvPr>
          <p:cNvGrpSpPr>
            <a:grpSpLocks/>
          </p:cNvGrpSpPr>
          <p:nvPr/>
        </p:nvGrpSpPr>
        <p:grpSpPr bwMode="auto">
          <a:xfrm>
            <a:off x="228600" y="2166938"/>
            <a:ext cx="8610600" cy="151210"/>
            <a:chOff x="144" y="1680"/>
            <a:chExt cx="5424" cy="144"/>
          </a:xfrm>
        </p:grpSpPr>
        <p:sp>
          <p:nvSpPr>
            <p:cNvPr id="5" name="Rectangle 8">
              <a:extLst>
                <a:ext uri="{FF2B5EF4-FFF2-40B4-BE49-F238E27FC236}">
                  <a16:creationId xmlns:a16="http://schemas.microsoft.com/office/drawing/2014/main" id="{8C5C4F3D-065F-3A13-D482-9DBDD044689B}"/>
                </a:ext>
              </a:extLst>
            </p:cNvPr>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id-ID" altLang="id-ID" sz="1050"/>
            </a:p>
          </p:txBody>
        </p:sp>
        <p:sp>
          <p:nvSpPr>
            <p:cNvPr id="6" name="Rectangle 9">
              <a:extLst>
                <a:ext uri="{FF2B5EF4-FFF2-40B4-BE49-F238E27FC236}">
                  <a16:creationId xmlns:a16="http://schemas.microsoft.com/office/drawing/2014/main" id="{EE1B8F7D-0063-81DB-BF81-045EDA70126A}"/>
                </a:ext>
              </a:extLst>
            </p:cNvPr>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id-ID" altLang="id-ID" sz="1050"/>
            </a:p>
          </p:txBody>
        </p:sp>
        <p:sp>
          <p:nvSpPr>
            <p:cNvPr id="7" name="Rectangle 10">
              <a:extLst>
                <a:ext uri="{FF2B5EF4-FFF2-40B4-BE49-F238E27FC236}">
                  <a16:creationId xmlns:a16="http://schemas.microsoft.com/office/drawing/2014/main" id="{8005160B-92D2-D01D-230E-73F3632C84FE}"/>
                </a:ext>
              </a:extLst>
            </p:cNvPr>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id-ID" altLang="id-ID" sz="1050"/>
            </a:p>
          </p:txBody>
        </p:sp>
      </p:grpSp>
      <p:sp>
        <p:nvSpPr>
          <p:cNvPr id="147458" name="Rectangle 2"/>
          <p:cNvSpPr>
            <a:spLocks noGrp="1" noChangeArrowheads="1"/>
          </p:cNvSpPr>
          <p:nvPr>
            <p:ph type="ctrTitle"/>
          </p:nvPr>
        </p:nvSpPr>
        <p:spPr>
          <a:xfrm>
            <a:off x="685800" y="514350"/>
            <a:ext cx="7772400" cy="1595438"/>
          </a:xfrm>
        </p:spPr>
        <p:txBody>
          <a:bodyPr/>
          <a:lstStyle>
            <a:lvl1pPr algn="ctr">
              <a:defRPr sz="4350"/>
            </a:lvl1pPr>
          </a:lstStyle>
          <a:p>
            <a:r>
              <a:rPr lang="id-ID"/>
              <a:t>Click to edit Master title style</a:t>
            </a:r>
          </a:p>
        </p:txBody>
      </p:sp>
      <p:sp>
        <p:nvSpPr>
          <p:cNvPr id="147459" name="Rectangle 3"/>
          <p:cNvSpPr>
            <a:spLocks noGrp="1" noChangeArrowheads="1"/>
          </p:cNvSpPr>
          <p:nvPr>
            <p:ph type="subTitle" idx="1"/>
          </p:nvPr>
        </p:nvSpPr>
        <p:spPr>
          <a:xfrm>
            <a:off x="1371600" y="2452688"/>
            <a:ext cx="6400800" cy="1657350"/>
          </a:xfrm>
        </p:spPr>
        <p:txBody>
          <a:bodyPr/>
          <a:lstStyle>
            <a:lvl1pPr marL="0" indent="0" algn="ctr">
              <a:buFont typeface="Wingdings" pitchFamily="2" charset="2"/>
              <a:buNone/>
              <a:defRPr sz="2250"/>
            </a:lvl1pPr>
          </a:lstStyle>
          <a:p>
            <a:r>
              <a:rPr lang="id-ID"/>
              <a:t>Click to edit Master subtitle style</a:t>
            </a:r>
          </a:p>
        </p:txBody>
      </p:sp>
      <p:sp>
        <p:nvSpPr>
          <p:cNvPr id="8" name="Rectangle 4">
            <a:extLst>
              <a:ext uri="{FF2B5EF4-FFF2-40B4-BE49-F238E27FC236}">
                <a16:creationId xmlns:a16="http://schemas.microsoft.com/office/drawing/2014/main" id="{23C84217-29E9-959B-8048-731B7C21651B}"/>
              </a:ext>
            </a:extLst>
          </p:cNvPr>
          <p:cNvSpPr>
            <a:spLocks noGrp="1" noChangeArrowheads="1"/>
          </p:cNvSpPr>
          <p:nvPr>
            <p:ph type="dt" sz="half" idx="10"/>
          </p:nvPr>
        </p:nvSpPr>
        <p:spPr/>
        <p:txBody>
          <a:bodyPr/>
          <a:lstStyle>
            <a:lvl1pPr>
              <a:defRPr/>
            </a:lvl1pPr>
          </a:lstStyle>
          <a:p>
            <a:pPr>
              <a:defRPr/>
            </a:pPr>
            <a:endParaRPr lang="id-ID"/>
          </a:p>
        </p:txBody>
      </p:sp>
      <p:sp>
        <p:nvSpPr>
          <p:cNvPr id="9" name="Rectangle 5">
            <a:extLst>
              <a:ext uri="{FF2B5EF4-FFF2-40B4-BE49-F238E27FC236}">
                <a16:creationId xmlns:a16="http://schemas.microsoft.com/office/drawing/2014/main" id="{F7B01411-0013-4940-FC31-6FF101EEA72A}"/>
              </a:ext>
            </a:extLst>
          </p:cNvPr>
          <p:cNvSpPr>
            <a:spLocks noGrp="1" noChangeArrowheads="1"/>
          </p:cNvSpPr>
          <p:nvPr>
            <p:ph type="ftr" sz="quarter" idx="11"/>
          </p:nvPr>
        </p:nvSpPr>
        <p:spPr/>
        <p:txBody>
          <a:bodyPr/>
          <a:lstStyle>
            <a:lvl1pPr>
              <a:defRPr/>
            </a:lvl1pPr>
          </a:lstStyle>
          <a:p>
            <a:pPr>
              <a:defRPr/>
            </a:pPr>
            <a:endParaRPr lang="id-ID"/>
          </a:p>
        </p:txBody>
      </p:sp>
      <p:sp>
        <p:nvSpPr>
          <p:cNvPr id="10" name="Rectangle 6">
            <a:extLst>
              <a:ext uri="{FF2B5EF4-FFF2-40B4-BE49-F238E27FC236}">
                <a16:creationId xmlns:a16="http://schemas.microsoft.com/office/drawing/2014/main" id="{90BDD128-C27A-3440-F5BA-1CE562BA9DF1}"/>
              </a:ext>
            </a:extLst>
          </p:cNvPr>
          <p:cNvSpPr>
            <a:spLocks noGrp="1" noChangeArrowheads="1"/>
          </p:cNvSpPr>
          <p:nvPr>
            <p:ph type="sldNum" sz="quarter" idx="12"/>
          </p:nvPr>
        </p:nvSpPr>
        <p:spPr/>
        <p:txBody>
          <a:bodyPr/>
          <a:lstStyle>
            <a:lvl1pPr>
              <a:defRPr/>
            </a:lvl1pPr>
          </a:lstStyle>
          <a:p>
            <a:fld id="{A20F517E-9439-4DAC-A7B6-EEABEDBB6769}" type="slidenum">
              <a:rPr lang="id-ID" altLang="id-ID"/>
              <a:pPr/>
              <a:t>‹#›</a:t>
            </a:fld>
            <a:endParaRPr lang="id-ID" altLang="id-ID"/>
          </a:p>
        </p:txBody>
      </p:sp>
    </p:spTree>
    <p:extLst>
      <p:ext uri="{BB962C8B-B14F-4D97-AF65-F5344CB8AC3E}">
        <p14:creationId xmlns:p14="http://schemas.microsoft.com/office/powerpoint/2010/main" val="45061848"/>
      </p:ext>
    </p:extLst>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8469C4DE-653A-A7EE-1207-C69DCBDADECA}"/>
              </a:ext>
            </a:extLst>
          </p:cNvPr>
          <p:cNvSpPr>
            <a:spLocks noGrp="1" noChangeArrowheads="1"/>
          </p:cNvSpPr>
          <p:nvPr>
            <p:ph type="dt" sz="half" idx="10"/>
          </p:nvPr>
        </p:nvSpPr>
        <p:spPr>
          <a:ln/>
        </p:spPr>
        <p:txBody>
          <a:bodyPr/>
          <a:lstStyle>
            <a:lvl1pPr>
              <a:defRPr/>
            </a:lvl1pPr>
          </a:lstStyle>
          <a:p>
            <a:pPr>
              <a:defRPr/>
            </a:pPr>
            <a:endParaRPr lang="id-ID"/>
          </a:p>
        </p:txBody>
      </p:sp>
      <p:sp>
        <p:nvSpPr>
          <p:cNvPr id="5" name="Rectangle 5">
            <a:extLst>
              <a:ext uri="{FF2B5EF4-FFF2-40B4-BE49-F238E27FC236}">
                <a16:creationId xmlns:a16="http://schemas.microsoft.com/office/drawing/2014/main" id="{58B833EA-29D7-2EA5-EEA5-74244ED03CB1}"/>
              </a:ext>
            </a:extLst>
          </p:cNvPr>
          <p:cNvSpPr>
            <a:spLocks noGrp="1" noChangeArrowheads="1"/>
          </p:cNvSpPr>
          <p:nvPr>
            <p:ph type="ftr" sz="quarter" idx="11"/>
          </p:nvPr>
        </p:nvSpPr>
        <p:spPr>
          <a:ln/>
        </p:spPr>
        <p:txBody>
          <a:bodyPr/>
          <a:lstStyle>
            <a:lvl1pPr>
              <a:defRPr/>
            </a:lvl1pPr>
          </a:lstStyle>
          <a:p>
            <a:pPr>
              <a:defRPr/>
            </a:pPr>
            <a:endParaRPr lang="id-ID"/>
          </a:p>
        </p:txBody>
      </p:sp>
      <p:sp>
        <p:nvSpPr>
          <p:cNvPr id="6" name="Rectangle 6">
            <a:extLst>
              <a:ext uri="{FF2B5EF4-FFF2-40B4-BE49-F238E27FC236}">
                <a16:creationId xmlns:a16="http://schemas.microsoft.com/office/drawing/2014/main" id="{7611EA23-3AD7-0F75-85F7-214829611773}"/>
              </a:ext>
            </a:extLst>
          </p:cNvPr>
          <p:cNvSpPr>
            <a:spLocks noGrp="1" noChangeArrowheads="1"/>
          </p:cNvSpPr>
          <p:nvPr>
            <p:ph type="sldNum" sz="quarter" idx="12"/>
          </p:nvPr>
        </p:nvSpPr>
        <p:spPr>
          <a:ln/>
        </p:spPr>
        <p:txBody>
          <a:bodyPr/>
          <a:lstStyle>
            <a:lvl1pPr>
              <a:defRPr/>
            </a:lvl1pPr>
          </a:lstStyle>
          <a:p>
            <a:fld id="{15C06108-6526-4A04-8689-B1B80A06A927}" type="slidenum">
              <a:rPr lang="id-ID" altLang="id-ID"/>
              <a:pPr/>
              <a:t>‹#›</a:t>
            </a:fld>
            <a:endParaRPr lang="id-ID" altLang="id-ID"/>
          </a:p>
        </p:txBody>
      </p:sp>
    </p:spTree>
    <p:extLst>
      <p:ext uri="{BB962C8B-B14F-4D97-AF65-F5344CB8AC3E}">
        <p14:creationId xmlns:p14="http://schemas.microsoft.com/office/powerpoint/2010/main" val="2106845832"/>
      </p:ext>
    </p:extLst>
  </p:cSld>
  <p:clrMapOvr>
    <a:masterClrMapping/>
  </p:clrMapOvr>
  <p:transition spd="med">
    <p:wheel spokes="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id-ID"/>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F01A03F4-E59D-1BCC-D841-B1B3AE2FD584}"/>
              </a:ext>
            </a:extLst>
          </p:cNvPr>
          <p:cNvSpPr>
            <a:spLocks noGrp="1" noChangeArrowheads="1"/>
          </p:cNvSpPr>
          <p:nvPr>
            <p:ph type="dt" sz="half" idx="10"/>
          </p:nvPr>
        </p:nvSpPr>
        <p:spPr>
          <a:ln/>
        </p:spPr>
        <p:txBody>
          <a:bodyPr/>
          <a:lstStyle>
            <a:lvl1pPr>
              <a:defRPr/>
            </a:lvl1pPr>
          </a:lstStyle>
          <a:p>
            <a:pPr>
              <a:defRPr/>
            </a:pPr>
            <a:endParaRPr lang="id-ID"/>
          </a:p>
        </p:txBody>
      </p:sp>
      <p:sp>
        <p:nvSpPr>
          <p:cNvPr id="5" name="Rectangle 5">
            <a:extLst>
              <a:ext uri="{FF2B5EF4-FFF2-40B4-BE49-F238E27FC236}">
                <a16:creationId xmlns:a16="http://schemas.microsoft.com/office/drawing/2014/main" id="{874B160B-D3B9-247A-4F4B-77734DCCF953}"/>
              </a:ext>
            </a:extLst>
          </p:cNvPr>
          <p:cNvSpPr>
            <a:spLocks noGrp="1" noChangeArrowheads="1"/>
          </p:cNvSpPr>
          <p:nvPr>
            <p:ph type="ftr" sz="quarter" idx="11"/>
          </p:nvPr>
        </p:nvSpPr>
        <p:spPr>
          <a:ln/>
        </p:spPr>
        <p:txBody>
          <a:bodyPr/>
          <a:lstStyle>
            <a:lvl1pPr>
              <a:defRPr/>
            </a:lvl1pPr>
          </a:lstStyle>
          <a:p>
            <a:pPr>
              <a:defRPr/>
            </a:pPr>
            <a:endParaRPr lang="id-ID"/>
          </a:p>
        </p:txBody>
      </p:sp>
      <p:sp>
        <p:nvSpPr>
          <p:cNvPr id="6" name="Rectangle 6">
            <a:extLst>
              <a:ext uri="{FF2B5EF4-FFF2-40B4-BE49-F238E27FC236}">
                <a16:creationId xmlns:a16="http://schemas.microsoft.com/office/drawing/2014/main" id="{D8B43EFD-E90F-EA5F-BCDA-A5BBDB8B1492}"/>
              </a:ext>
            </a:extLst>
          </p:cNvPr>
          <p:cNvSpPr>
            <a:spLocks noGrp="1" noChangeArrowheads="1"/>
          </p:cNvSpPr>
          <p:nvPr>
            <p:ph type="sldNum" sz="quarter" idx="12"/>
          </p:nvPr>
        </p:nvSpPr>
        <p:spPr>
          <a:ln/>
        </p:spPr>
        <p:txBody>
          <a:bodyPr/>
          <a:lstStyle>
            <a:lvl1pPr>
              <a:defRPr/>
            </a:lvl1pPr>
          </a:lstStyle>
          <a:p>
            <a:fld id="{D9E60EF1-ADEC-4269-9AC7-2EE059FBCDDE}" type="slidenum">
              <a:rPr lang="id-ID" altLang="id-ID"/>
              <a:pPr/>
              <a:t>‹#›</a:t>
            </a:fld>
            <a:endParaRPr lang="id-ID" altLang="id-ID"/>
          </a:p>
        </p:txBody>
      </p:sp>
    </p:spTree>
    <p:extLst>
      <p:ext uri="{BB962C8B-B14F-4D97-AF65-F5344CB8AC3E}">
        <p14:creationId xmlns:p14="http://schemas.microsoft.com/office/powerpoint/2010/main" val="1940531084"/>
      </p:ext>
    </p:extLst>
  </p:cSld>
  <p:clrMapOvr>
    <a:masterClrMapping/>
  </p:clrMapOvr>
  <p:transition spd="med">
    <p:wheel spokes="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06A23CA8-ABFA-DE96-6927-F886DC61D19A}"/>
              </a:ext>
            </a:extLst>
          </p:cNvPr>
          <p:cNvSpPr>
            <a:spLocks noGrp="1" noChangeArrowheads="1"/>
          </p:cNvSpPr>
          <p:nvPr>
            <p:ph type="dt" sz="half" idx="10"/>
          </p:nvPr>
        </p:nvSpPr>
        <p:spPr>
          <a:ln/>
        </p:spPr>
        <p:txBody>
          <a:bodyPr/>
          <a:lstStyle>
            <a:lvl1pPr>
              <a:defRPr/>
            </a:lvl1pPr>
          </a:lstStyle>
          <a:p>
            <a:pPr>
              <a:defRPr/>
            </a:pPr>
            <a:endParaRPr lang="id-ID"/>
          </a:p>
        </p:txBody>
      </p:sp>
      <p:sp>
        <p:nvSpPr>
          <p:cNvPr id="6" name="Rectangle 5">
            <a:extLst>
              <a:ext uri="{FF2B5EF4-FFF2-40B4-BE49-F238E27FC236}">
                <a16:creationId xmlns:a16="http://schemas.microsoft.com/office/drawing/2014/main" id="{71081233-14BC-3DDC-D5B5-4C6D1D04DD43}"/>
              </a:ext>
            </a:extLst>
          </p:cNvPr>
          <p:cNvSpPr>
            <a:spLocks noGrp="1" noChangeArrowheads="1"/>
          </p:cNvSpPr>
          <p:nvPr>
            <p:ph type="ftr" sz="quarter" idx="11"/>
          </p:nvPr>
        </p:nvSpPr>
        <p:spPr>
          <a:ln/>
        </p:spPr>
        <p:txBody>
          <a:bodyPr/>
          <a:lstStyle>
            <a:lvl1pPr>
              <a:defRPr/>
            </a:lvl1pPr>
          </a:lstStyle>
          <a:p>
            <a:pPr>
              <a:defRPr/>
            </a:pPr>
            <a:endParaRPr lang="id-ID"/>
          </a:p>
        </p:txBody>
      </p:sp>
      <p:sp>
        <p:nvSpPr>
          <p:cNvPr id="7" name="Rectangle 6">
            <a:extLst>
              <a:ext uri="{FF2B5EF4-FFF2-40B4-BE49-F238E27FC236}">
                <a16:creationId xmlns:a16="http://schemas.microsoft.com/office/drawing/2014/main" id="{5A22042B-7834-A51A-E85E-A56B6D910FB5}"/>
              </a:ext>
            </a:extLst>
          </p:cNvPr>
          <p:cNvSpPr>
            <a:spLocks noGrp="1" noChangeArrowheads="1"/>
          </p:cNvSpPr>
          <p:nvPr>
            <p:ph type="sldNum" sz="quarter" idx="12"/>
          </p:nvPr>
        </p:nvSpPr>
        <p:spPr>
          <a:ln/>
        </p:spPr>
        <p:txBody>
          <a:bodyPr/>
          <a:lstStyle>
            <a:lvl1pPr>
              <a:defRPr/>
            </a:lvl1pPr>
          </a:lstStyle>
          <a:p>
            <a:fld id="{15186D38-7AF8-4915-A5EE-A5A6656A8FC3}" type="slidenum">
              <a:rPr lang="id-ID" altLang="id-ID"/>
              <a:pPr/>
              <a:t>‹#›</a:t>
            </a:fld>
            <a:endParaRPr lang="id-ID" altLang="id-ID"/>
          </a:p>
        </p:txBody>
      </p:sp>
    </p:spTree>
    <p:extLst>
      <p:ext uri="{BB962C8B-B14F-4D97-AF65-F5344CB8AC3E}">
        <p14:creationId xmlns:p14="http://schemas.microsoft.com/office/powerpoint/2010/main" val="1490096304"/>
      </p:ext>
    </p:extLst>
  </p:cSld>
  <p:clrMapOvr>
    <a:masterClrMapping/>
  </p:clrMapOvr>
  <p:transition spd="med">
    <p:wheel spokes="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
            <a:extLst>
              <a:ext uri="{FF2B5EF4-FFF2-40B4-BE49-F238E27FC236}">
                <a16:creationId xmlns:a16="http://schemas.microsoft.com/office/drawing/2014/main" id="{BEE134BE-5EF9-BD7F-EF53-5D63CB56A10D}"/>
              </a:ext>
            </a:extLst>
          </p:cNvPr>
          <p:cNvSpPr>
            <a:spLocks noGrp="1" noChangeArrowheads="1"/>
          </p:cNvSpPr>
          <p:nvPr>
            <p:ph type="dt" sz="half" idx="10"/>
          </p:nvPr>
        </p:nvSpPr>
        <p:spPr>
          <a:ln/>
        </p:spPr>
        <p:txBody>
          <a:bodyPr/>
          <a:lstStyle>
            <a:lvl1pPr>
              <a:defRPr/>
            </a:lvl1pPr>
          </a:lstStyle>
          <a:p>
            <a:pPr>
              <a:defRPr/>
            </a:pPr>
            <a:endParaRPr lang="id-ID"/>
          </a:p>
        </p:txBody>
      </p:sp>
      <p:sp>
        <p:nvSpPr>
          <p:cNvPr id="8" name="Rectangle 5">
            <a:extLst>
              <a:ext uri="{FF2B5EF4-FFF2-40B4-BE49-F238E27FC236}">
                <a16:creationId xmlns:a16="http://schemas.microsoft.com/office/drawing/2014/main" id="{D661DD02-1D62-077D-DE14-4284AAD821EC}"/>
              </a:ext>
            </a:extLst>
          </p:cNvPr>
          <p:cNvSpPr>
            <a:spLocks noGrp="1" noChangeArrowheads="1"/>
          </p:cNvSpPr>
          <p:nvPr>
            <p:ph type="ftr" sz="quarter" idx="11"/>
          </p:nvPr>
        </p:nvSpPr>
        <p:spPr>
          <a:ln/>
        </p:spPr>
        <p:txBody>
          <a:bodyPr/>
          <a:lstStyle>
            <a:lvl1pPr>
              <a:defRPr/>
            </a:lvl1pPr>
          </a:lstStyle>
          <a:p>
            <a:pPr>
              <a:defRPr/>
            </a:pPr>
            <a:endParaRPr lang="id-ID"/>
          </a:p>
        </p:txBody>
      </p:sp>
      <p:sp>
        <p:nvSpPr>
          <p:cNvPr id="9" name="Rectangle 6">
            <a:extLst>
              <a:ext uri="{FF2B5EF4-FFF2-40B4-BE49-F238E27FC236}">
                <a16:creationId xmlns:a16="http://schemas.microsoft.com/office/drawing/2014/main" id="{9E330D74-97EC-AB1E-ED1B-E6B171A07E0D}"/>
              </a:ext>
            </a:extLst>
          </p:cNvPr>
          <p:cNvSpPr>
            <a:spLocks noGrp="1" noChangeArrowheads="1"/>
          </p:cNvSpPr>
          <p:nvPr>
            <p:ph type="sldNum" sz="quarter" idx="12"/>
          </p:nvPr>
        </p:nvSpPr>
        <p:spPr>
          <a:ln/>
        </p:spPr>
        <p:txBody>
          <a:bodyPr/>
          <a:lstStyle>
            <a:lvl1pPr>
              <a:defRPr/>
            </a:lvl1pPr>
          </a:lstStyle>
          <a:p>
            <a:fld id="{7FC06EF6-7D85-44CC-BF6D-F4C9E7E23F0C}" type="slidenum">
              <a:rPr lang="id-ID" altLang="id-ID"/>
              <a:pPr/>
              <a:t>‹#›</a:t>
            </a:fld>
            <a:endParaRPr lang="id-ID" altLang="id-ID"/>
          </a:p>
        </p:txBody>
      </p:sp>
    </p:spTree>
    <p:extLst>
      <p:ext uri="{BB962C8B-B14F-4D97-AF65-F5344CB8AC3E}">
        <p14:creationId xmlns:p14="http://schemas.microsoft.com/office/powerpoint/2010/main" val="4041306829"/>
      </p:ext>
    </p:extLst>
  </p:cSld>
  <p:clrMapOvr>
    <a:masterClrMapping/>
  </p:clrMapOvr>
  <p:transition spd="med">
    <p:wheel spokes="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
            <a:extLst>
              <a:ext uri="{FF2B5EF4-FFF2-40B4-BE49-F238E27FC236}">
                <a16:creationId xmlns:a16="http://schemas.microsoft.com/office/drawing/2014/main" id="{0FF3D3C0-36F1-483D-5A6F-7C77FB45454D}"/>
              </a:ext>
            </a:extLst>
          </p:cNvPr>
          <p:cNvSpPr>
            <a:spLocks noGrp="1" noChangeArrowheads="1"/>
          </p:cNvSpPr>
          <p:nvPr>
            <p:ph type="dt" sz="half" idx="10"/>
          </p:nvPr>
        </p:nvSpPr>
        <p:spPr>
          <a:ln/>
        </p:spPr>
        <p:txBody>
          <a:bodyPr/>
          <a:lstStyle>
            <a:lvl1pPr>
              <a:defRPr/>
            </a:lvl1pPr>
          </a:lstStyle>
          <a:p>
            <a:pPr>
              <a:defRPr/>
            </a:pPr>
            <a:endParaRPr lang="id-ID"/>
          </a:p>
        </p:txBody>
      </p:sp>
      <p:sp>
        <p:nvSpPr>
          <p:cNvPr id="4" name="Rectangle 5">
            <a:extLst>
              <a:ext uri="{FF2B5EF4-FFF2-40B4-BE49-F238E27FC236}">
                <a16:creationId xmlns:a16="http://schemas.microsoft.com/office/drawing/2014/main" id="{0F34CDA9-D464-DFD1-DE84-3FBA49E81DD1}"/>
              </a:ext>
            </a:extLst>
          </p:cNvPr>
          <p:cNvSpPr>
            <a:spLocks noGrp="1" noChangeArrowheads="1"/>
          </p:cNvSpPr>
          <p:nvPr>
            <p:ph type="ftr" sz="quarter" idx="11"/>
          </p:nvPr>
        </p:nvSpPr>
        <p:spPr>
          <a:ln/>
        </p:spPr>
        <p:txBody>
          <a:bodyPr/>
          <a:lstStyle>
            <a:lvl1pPr>
              <a:defRPr/>
            </a:lvl1pPr>
          </a:lstStyle>
          <a:p>
            <a:pPr>
              <a:defRPr/>
            </a:pPr>
            <a:endParaRPr lang="id-ID"/>
          </a:p>
        </p:txBody>
      </p:sp>
      <p:sp>
        <p:nvSpPr>
          <p:cNvPr id="5" name="Rectangle 6">
            <a:extLst>
              <a:ext uri="{FF2B5EF4-FFF2-40B4-BE49-F238E27FC236}">
                <a16:creationId xmlns:a16="http://schemas.microsoft.com/office/drawing/2014/main" id="{5474A768-C395-EC88-E2EE-CFFC81E80BCB}"/>
              </a:ext>
            </a:extLst>
          </p:cNvPr>
          <p:cNvSpPr>
            <a:spLocks noGrp="1" noChangeArrowheads="1"/>
          </p:cNvSpPr>
          <p:nvPr>
            <p:ph type="sldNum" sz="quarter" idx="12"/>
          </p:nvPr>
        </p:nvSpPr>
        <p:spPr>
          <a:ln/>
        </p:spPr>
        <p:txBody>
          <a:bodyPr/>
          <a:lstStyle>
            <a:lvl1pPr>
              <a:defRPr/>
            </a:lvl1pPr>
          </a:lstStyle>
          <a:p>
            <a:fld id="{EE4356D5-28F3-46E3-B53C-7F9A8C947A37}" type="slidenum">
              <a:rPr lang="id-ID" altLang="id-ID"/>
              <a:pPr/>
              <a:t>‹#›</a:t>
            </a:fld>
            <a:endParaRPr lang="id-ID" altLang="id-ID"/>
          </a:p>
        </p:txBody>
      </p:sp>
    </p:spTree>
    <p:extLst>
      <p:ext uri="{BB962C8B-B14F-4D97-AF65-F5344CB8AC3E}">
        <p14:creationId xmlns:p14="http://schemas.microsoft.com/office/powerpoint/2010/main" val="1448640259"/>
      </p:ext>
    </p:extLst>
  </p:cSld>
  <p:clrMapOvr>
    <a:masterClrMapping/>
  </p:clrMapOvr>
  <p:transition spd="med">
    <p:wheel spokes="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E5FB7C-2E52-99F2-74AD-C11BDF508D1D}"/>
              </a:ext>
            </a:extLst>
          </p:cNvPr>
          <p:cNvSpPr>
            <a:spLocks noGrp="1" noChangeArrowheads="1"/>
          </p:cNvSpPr>
          <p:nvPr>
            <p:ph type="dt" sz="half" idx="10"/>
          </p:nvPr>
        </p:nvSpPr>
        <p:spPr>
          <a:ln/>
        </p:spPr>
        <p:txBody>
          <a:bodyPr/>
          <a:lstStyle>
            <a:lvl1pPr>
              <a:defRPr/>
            </a:lvl1pPr>
          </a:lstStyle>
          <a:p>
            <a:pPr>
              <a:defRPr/>
            </a:pPr>
            <a:endParaRPr lang="id-ID"/>
          </a:p>
        </p:txBody>
      </p:sp>
      <p:sp>
        <p:nvSpPr>
          <p:cNvPr id="3" name="Rectangle 5">
            <a:extLst>
              <a:ext uri="{FF2B5EF4-FFF2-40B4-BE49-F238E27FC236}">
                <a16:creationId xmlns:a16="http://schemas.microsoft.com/office/drawing/2014/main" id="{7195B958-3761-B382-D2F4-7236E7643812}"/>
              </a:ext>
            </a:extLst>
          </p:cNvPr>
          <p:cNvSpPr>
            <a:spLocks noGrp="1" noChangeArrowheads="1"/>
          </p:cNvSpPr>
          <p:nvPr>
            <p:ph type="ftr" sz="quarter" idx="11"/>
          </p:nvPr>
        </p:nvSpPr>
        <p:spPr>
          <a:ln/>
        </p:spPr>
        <p:txBody>
          <a:bodyPr/>
          <a:lstStyle>
            <a:lvl1pPr>
              <a:defRPr/>
            </a:lvl1pPr>
          </a:lstStyle>
          <a:p>
            <a:pPr>
              <a:defRPr/>
            </a:pPr>
            <a:endParaRPr lang="id-ID"/>
          </a:p>
        </p:txBody>
      </p:sp>
      <p:sp>
        <p:nvSpPr>
          <p:cNvPr id="4" name="Rectangle 6">
            <a:extLst>
              <a:ext uri="{FF2B5EF4-FFF2-40B4-BE49-F238E27FC236}">
                <a16:creationId xmlns:a16="http://schemas.microsoft.com/office/drawing/2014/main" id="{0AAE829A-BA59-87ED-905A-19E7DA5EC86C}"/>
              </a:ext>
            </a:extLst>
          </p:cNvPr>
          <p:cNvSpPr>
            <a:spLocks noGrp="1" noChangeArrowheads="1"/>
          </p:cNvSpPr>
          <p:nvPr>
            <p:ph type="sldNum" sz="quarter" idx="12"/>
          </p:nvPr>
        </p:nvSpPr>
        <p:spPr>
          <a:ln/>
        </p:spPr>
        <p:txBody>
          <a:bodyPr/>
          <a:lstStyle>
            <a:lvl1pPr>
              <a:defRPr/>
            </a:lvl1pPr>
          </a:lstStyle>
          <a:p>
            <a:fld id="{3FF87E73-9446-40A0-90CB-22B941ACDB3C}" type="slidenum">
              <a:rPr lang="id-ID" altLang="id-ID"/>
              <a:pPr/>
              <a:t>‹#›</a:t>
            </a:fld>
            <a:endParaRPr lang="id-ID" altLang="id-ID"/>
          </a:p>
        </p:txBody>
      </p:sp>
    </p:spTree>
    <p:extLst>
      <p:ext uri="{BB962C8B-B14F-4D97-AF65-F5344CB8AC3E}">
        <p14:creationId xmlns:p14="http://schemas.microsoft.com/office/powerpoint/2010/main" val="2145073356"/>
      </p:ext>
    </p:extLst>
  </p:cSld>
  <p:clrMapOvr>
    <a:masterClrMapping/>
  </p:clrMapOvr>
  <p:transition spd="med">
    <p:wheel spokes="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endParaRPr lang="id-ID"/>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3D852CF-7C41-37DD-DF48-FEE669FB1C40}"/>
              </a:ext>
            </a:extLst>
          </p:cNvPr>
          <p:cNvSpPr>
            <a:spLocks noGrp="1" noChangeArrowheads="1"/>
          </p:cNvSpPr>
          <p:nvPr>
            <p:ph type="dt" sz="half" idx="10"/>
          </p:nvPr>
        </p:nvSpPr>
        <p:spPr>
          <a:ln/>
        </p:spPr>
        <p:txBody>
          <a:bodyPr/>
          <a:lstStyle>
            <a:lvl1pPr>
              <a:defRPr/>
            </a:lvl1pPr>
          </a:lstStyle>
          <a:p>
            <a:pPr>
              <a:defRPr/>
            </a:pPr>
            <a:endParaRPr lang="id-ID"/>
          </a:p>
        </p:txBody>
      </p:sp>
      <p:sp>
        <p:nvSpPr>
          <p:cNvPr id="6" name="Rectangle 5">
            <a:extLst>
              <a:ext uri="{FF2B5EF4-FFF2-40B4-BE49-F238E27FC236}">
                <a16:creationId xmlns:a16="http://schemas.microsoft.com/office/drawing/2014/main" id="{79C1AC57-0105-07BE-0AEB-04F655C8CA92}"/>
              </a:ext>
            </a:extLst>
          </p:cNvPr>
          <p:cNvSpPr>
            <a:spLocks noGrp="1" noChangeArrowheads="1"/>
          </p:cNvSpPr>
          <p:nvPr>
            <p:ph type="ftr" sz="quarter" idx="11"/>
          </p:nvPr>
        </p:nvSpPr>
        <p:spPr>
          <a:ln/>
        </p:spPr>
        <p:txBody>
          <a:bodyPr/>
          <a:lstStyle>
            <a:lvl1pPr>
              <a:defRPr/>
            </a:lvl1pPr>
          </a:lstStyle>
          <a:p>
            <a:pPr>
              <a:defRPr/>
            </a:pPr>
            <a:endParaRPr lang="id-ID"/>
          </a:p>
        </p:txBody>
      </p:sp>
      <p:sp>
        <p:nvSpPr>
          <p:cNvPr id="7" name="Rectangle 6">
            <a:extLst>
              <a:ext uri="{FF2B5EF4-FFF2-40B4-BE49-F238E27FC236}">
                <a16:creationId xmlns:a16="http://schemas.microsoft.com/office/drawing/2014/main" id="{DAFC6906-795E-1402-2930-94012AA40A59}"/>
              </a:ext>
            </a:extLst>
          </p:cNvPr>
          <p:cNvSpPr>
            <a:spLocks noGrp="1" noChangeArrowheads="1"/>
          </p:cNvSpPr>
          <p:nvPr>
            <p:ph type="sldNum" sz="quarter" idx="12"/>
          </p:nvPr>
        </p:nvSpPr>
        <p:spPr>
          <a:ln/>
        </p:spPr>
        <p:txBody>
          <a:bodyPr/>
          <a:lstStyle>
            <a:lvl1pPr>
              <a:defRPr/>
            </a:lvl1pPr>
          </a:lstStyle>
          <a:p>
            <a:fld id="{BEFBC14D-AF37-4035-BF7C-C59661981132}" type="slidenum">
              <a:rPr lang="id-ID" altLang="id-ID"/>
              <a:pPr/>
              <a:t>‹#›</a:t>
            </a:fld>
            <a:endParaRPr lang="id-ID" altLang="id-ID"/>
          </a:p>
        </p:txBody>
      </p:sp>
    </p:spTree>
    <p:extLst>
      <p:ext uri="{BB962C8B-B14F-4D97-AF65-F5344CB8AC3E}">
        <p14:creationId xmlns:p14="http://schemas.microsoft.com/office/powerpoint/2010/main" val="4212154233"/>
      </p:ext>
    </p:extLst>
  </p:cSld>
  <p:clrMapOvr>
    <a:masterClrMapping/>
  </p:clrMapOvr>
  <p:transition spd="med">
    <p:wheel spokes="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endParaRPr lang="id-ID"/>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A158B876-993C-991F-8B06-9BB114197CE2}"/>
              </a:ext>
            </a:extLst>
          </p:cNvPr>
          <p:cNvSpPr>
            <a:spLocks noGrp="1" noChangeArrowheads="1"/>
          </p:cNvSpPr>
          <p:nvPr>
            <p:ph type="dt" sz="half" idx="10"/>
          </p:nvPr>
        </p:nvSpPr>
        <p:spPr>
          <a:ln/>
        </p:spPr>
        <p:txBody>
          <a:bodyPr/>
          <a:lstStyle>
            <a:lvl1pPr>
              <a:defRPr/>
            </a:lvl1pPr>
          </a:lstStyle>
          <a:p>
            <a:pPr>
              <a:defRPr/>
            </a:pPr>
            <a:endParaRPr lang="id-ID"/>
          </a:p>
        </p:txBody>
      </p:sp>
      <p:sp>
        <p:nvSpPr>
          <p:cNvPr id="6" name="Rectangle 5">
            <a:extLst>
              <a:ext uri="{FF2B5EF4-FFF2-40B4-BE49-F238E27FC236}">
                <a16:creationId xmlns:a16="http://schemas.microsoft.com/office/drawing/2014/main" id="{12329D6E-8B2E-A1ED-5C03-B0BBAC1D3805}"/>
              </a:ext>
            </a:extLst>
          </p:cNvPr>
          <p:cNvSpPr>
            <a:spLocks noGrp="1" noChangeArrowheads="1"/>
          </p:cNvSpPr>
          <p:nvPr>
            <p:ph type="ftr" sz="quarter" idx="11"/>
          </p:nvPr>
        </p:nvSpPr>
        <p:spPr>
          <a:ln/>
        </p:spPr>
        <p:txBody>
          <a:bodyPr/>
          <a:lstStyle>
            <a:lvl1pPr>
              <a:defRPr/>
            </a:lvl1pPr>
          </a:lstStyle>
          <a:p>
            <a:pPr>
              <a:defRPr/>
            </a:pPr>
            <a:endParaRPr lang="id-ID"/>
          </a:p>
        </p:txBody>
      </p:sp>
      <p:sp>
        <p:nvSpPr>
          <p:cNvPr id="7" name="Rectangle 6">
            <a:extLst>
              <a:ext uri="{FF2B5EF4-FFF2-40B4-BE49-F238E27FC236}">
                <a16:creationId xmlns:a16="http://schemas.microsoft.com/office/drawing/2014/main" id="{684B1C16-5758-04BE-F2DE-14D7F19772DA}"/>
              </a:ext>
            </a:extLst>
          </p:cNvPr>
          <p:cNvSpPr>
            <a:spLocks noGrp="1" noChangeArrowheads="1"/>
          </p:cNvSpPr>
          <p:nvPr>
            <p:ph type="sldNum" sz="quarter" idx="12"/>
          </p:nvPr>
        </p:nvSpPr>
        <p:spPr>
          <a:ln/>
        </p:spPr>
        <p:txBody>
          <a:bodyPr/>
          <a:lstStyle>
            <a:lvl1pPr>
              <a:defRPr/>
            </a:lvl1pPr>
          </a:lstStyle>
          <a:p>
            <a:fld id="{1A231D08-E281-416C-816A-F0A706943BB1}" type="slidenum">
              <a:rPr lang="id-ID" altLang="id-ID"/>
              <a:pPr/>
              <a:t>‹#›</a:t>
            </a:fld>
            <a:endParaRPr lang="id-ID" altLang="id-ID"/>
          </a:p>
        </p:txBody>
      </p:sp>
    </p:spTree>
    <p:extLst>
      <p:ext uri="{BB962C8B-B14F-4D97-AF65-F5344CB8AC3E}">
        <p14:creationId xmlns:p14="http://schemas.microsoft.com/office/powerpoint/2010/main" val="3820586382"/>
      </p:ext>
    </p:extLst>
  </p:cSld>
  <p:clrMapOvr>
    <a:masterClrMapping/>
  </p:clrMapOvr>
  <p:transition spd="med">
    <p:wheel spokes="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D1171B72-F801-AE3B-8F66-7E88A57D5D07}"/>
              </a:ext>
            </a:extLst>
          </p:cNvPr>
          <p:cNvSpPr>
            <a:spLocks noGrp="1" noChangeArrowheads="1"/>
          </p:cNvSpPr>
          <p:nvPr>
            <p:ph type="dt" sz="half" idx="10"/>
          </p:nvPr>
        </p:nvSpPr>
        <p:spPr>
          <a:ln/>
        </p:spPr>
        <p:txBody>
          <a:bodyPr/>
          <a:lstStyle>
            <a:lvl1pPr>
              <a:defRPr/>
            </a:lvl1pPr>
          </a:lstStyle>
          <a:p>
            <a:pPr>
              <a:defRPr/>
            </a:pPr>
            <a:endParaRPr lang="id-ID"/>
          </a:p>
        </p:txBody>
      </p:sp>
      <p:sp>
        <p:nvSpPr>
          <p:cNvPr id="5" name="Rectangle 5">
            <a:extLst>
              <a:ext uri="{FF2B5EF4-FFF2-40B4-BE49-F238E27FC236}">
                <a16:creationId xmlns:a16="http://schemas.microsoft.com/office/drawing/2014/main" id="{ADCF6911-25DB-AE1B-141C-403E489FDB18}"/>
              </a:ext>
            </a:extLst>
          </p:cNvPr>
          <p:cNvSpPr>
            <a:spLocks noGrp="1" noChangeArrowheads="1"/>
          </p:cNvSpPr>
          <p:nvPr>
            <p:ph type="ftr" sz="quarter" idx="11"/>
          </p:nvPr>
        </p:nvSpPr>
        <p:spPr>
          <a:ln/>
        </p:spPr>
        <p:txBody>
          <a:bodyPr/>
          <a:lstStyle>
            <a:lvl1pPr>
              <a:defRPr/>
            </a:lvl1pPr>
          </a:lstStyle>
          <a:p>
            <a:pPr>
              <a:defRPr/>
            </a:pPr>
            <a:endParaRPr lang="id-ID"/>
          </a:p>
        </p:txBody>
      </p:sp>
      <p:sp>
        <p:nvSpPr>
          <p:cNvPr id="6" name="Rectangle 6">
            <a:extLst>
              <a:ext uri="{FF2B5EF4-FFF2-40B4-BE49-F238E27FC236}">
                <a16:creationId xmlns:a16="http://schemas.microsoft.com/office/drawing/2014/main" id="{30DC9EE7-436E-EB96-B8AF-E07C06DBB2F6}"/>
              </a:ext>
            </a:extLst>
          </p:cNvPr>
          <p:cNvSpPr>
            <a:spLocks noGrp="1" noChangeArrowheads="1"/>
          </p:cNvSpPr>
          <p:nvPr>
            <p:ph type="sldNum" sz="quarter" idx="12"/>
          </p:nvPr>
        </p:nvSpPr>
        <p:spPr>
          <a:ln/>
        </p:spPr>
        <p:txBody>
          <a:bodyPr/>
          <a:lstStyle>
            <a:lvl1pPr>
              <a:defRPr/>
            </a:lvl1pPr>
          </a:lstStyle>
          <a:p>
            <a:fld id="{848ED3B5-C002-42AC-9C20-FB3FD6FA95B6}" type="slidenum">
              <a:rPr lang="id-ID" altLang="id-ID"/>
              <a:pPr/>
              <a:t>‹#›</a:t>
            </a:fld>
            <a:endParaRPr lang="id-ID" altLang="id-ID"/>
          </a:p>
        </p:txBody>
      </p:sp>
    </p:spTree>
    <p:extLst>
      <p:ext uri="{BB962C8B-B14F-4D97-AF65-F5344CB8AC3E}">
        <p14:creationId xmlns:p14="http://schemas.microsoft.com/office/powerpoint/2010/main" val="3253779440"/>
      </p:ext>
    </p:extLst>
  </p:cSld>
  <p:clrMapOvr>
    <a:masterClrMapping/>
  </p:clrMapOvr>
  <p:transition spd="med">
    <p:wheel spokes="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296EA96D-DBDA-7793-AC25-7D1F7D3AECF7}"/>
              </a:ext>
            </a:extLst>
          </p:cNvPr>
          <p:cNvSpPr>
            <a:spLocks noGrp="1" noChangeArrowheads="1"/>
          </p:cNvSpPr>
          <p:nvPr>
            <p:ph type="dt" sz="half" idx="10"/>
          </p:nvPr>
        </p:nvSpPr>
        <p:spPr>
          <a:ln/>
        </p:spPr>
        <p:txBody>
          <a:bodyPr/>
          <a:lstStyle>
            <a:lvl1pPr>
              <a:defRPr/>
            </a:lvl1pPr>
          </a:lstStyle>
          <a:p>
            <a:pPr>
              <a:defRPr/>
            </a:pPr>
            <a:endParaRPr lang="id-ID"/>
          </a:p>
        </p:txBody>
      </p:sp>
      <p:sp>
        <p:nvSpPr>
          <p:cNvPr id="5" name="Rectangle 5">
            <a:extLst>
              <a:ext uri="{FF2B5EF4-FFF2-40B4-BE49-F238E27FC236}">
                <a16:creationId xmlns:a16="http://schemas.microsoft.com/office/drawing/2014/main" id="{31BEEEB4-83DE-2B63-95E3-14990BBEE288}"/>
              </a:ext>
            </a:extLst>
          </p:cNvPr>
          <p:cNvSpPr>
            <a:spLocks noGrp="1" noChangeArrowheads="1"/>
          </p:cNvSpPr>
          <p:nvPr>
            <p:ph type="ftr" sz="quarter" idx="11"/>
          </p:nvPr>
        </p:nvSpPr>
        <p:spPr>
          <a:ln/>
        </p:spPr>
        <p:txBody>
          <a:bodyPr/>
          <a:lstStyle>
            <a:lvl1pPr>
              <a:defRPr/>
            </a:lvl1pPr>
          </a:lstStyle>
          <a:p>
            <a:pPr>
              <a:defRPr/>
            </a:pPr>
            <a:endParaRPr lang="id-ID"/>
          </a:p>
        </p:txBody>
      </p:sp>
      <p:sp>
        <p:nvSpPr>
          <p:cNvPr id="6" name="Rectangle 6">
            <a:extLst>
              <a:ext uri="{FF2B5EF4-FFF2-40B4-BE49-F238E27FC236}">
                <a16:creationId xmlns:a16="http://schemas.microsoft.com/office/drawing/2014/main" id="{549C210A-928A-733D-5CD2-6013EB7D6E97}"/>
              </a:ext>
            </a:extLst>
          </p:cNvPr>
          <p:cNvSpPr>
            <a:spLocks noGrp="1" noChangeArrowheads="1"/>
          </p:cNvSpPr>
          <p:nvPr>
            <p:ph type="sldNum" sz="quarter" idx="12"/>
          </p:nvPr>
        </p:nvSpPr>
        <p:spPr>
          <a:ln/>
        </p:spPr>
        <p:txBody>
          <a:bodyPr/>
          <a:lstStyle>
            <a:lvl1pPr>
              <a:defRPr/>
            </a:lvl1pPr>
          </a:lstStyle>
          <a:p>
            <a:fld id="{BB47073F-4875-4314-B318-FB9B6D73A8E2}" type="slidenum">
              <a:rPr lang="id-ID" altLang="id-ID"/>
              <a:pPr/>
              <a:t>‹#›</a:t>
            </a:fld>
            <a:endParaRPr lang="id-ID" altLang="id-ID"/>
          </a:p>
        </p:txBody>
      </p:sp>
    </p:spTree>
    <p:extLst>
      <p:ext uri="{BB962C8B-B14F-4D97-AF65-F5344CB8AC3E}">
        <p14:creationId xmlns:p14="http://schemas.microsoft.com/office/powerpoint/2010/main" val="3461184943"/>
      </p:ext>
    </p:extLst>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endParaRPr lang="id-ID"/>
          </a:p>
        </p:txBody>
      </p:sp>
      <p:sp>
        <p:nvSpPr>
          <p:cNvPr id="3" name="Content Placeholder 2"/>
          <p:cNvSpPr>
            <a:spLocks noGrp="1"/>
          </p:cNvSpPr>
          <p:nvPr>
            <p:ph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4">
            <a:extLst>
              <a:ext uri="{FF2B5EF4-FFF2-40B4-BE49-F238E27FC236}">
                <a16:creationId xmlns:a16="http://schemas.microsoft.com/office/drawing/2014/main" id="{89689D8F-6F59-DB5B-4224-D5FBF1CFF6D2}"/>
              </a:ext>
            </a:extLst>
          </p:cNvPr>
          <p:cNvSpPr>
            <a:spLocks noGrp="1" noChangeArrowheads="1"/>
          </p:cNvSpPr>
          <p:nvPr>
            <p:ph type="dt" sz="half" idx="10"/>
          </p:nvPr>
        </p:nvSpPr>
        <p:spPr>
          <a:ln/>
        </p:spPr>
        <p:txBody>
          <a:bodyPr/>
          <a:lstStyle>
            <a:lvl1pPr>
              <a:defRPr/>
            </a:lvl1pPr>
          </a:lstStyle>
          <a:p>
            <a:pPr>
              <a:defRPr/>
            </a:pPr>
            <a:endParaRPr lang="id-ID"/>
          </a:p>
        </p:txBody>
      </p:sp>
      <p:sp>
        <p:nvSpPr>
          <p:cNvPr id="7" name="Rectangle 5">
            <a:extLst>
              <a:ext uri="{FF2B5EF4-FFF2-40B4-BE49-F238E27FC236}">
                <a16:creationId xmlns:a16="http://schemas.microsoft.com/office/drawing/2014/main" id="{B3AB9AF1-7477-346A-4458-D942A5056730}"/>
              </a:ext>
            </a:extLst>
          </p:cNvPr>
          <p:cNvSpPr>
            <a:spLocks noGrp="1" noChangeArrowheads="1"/>
          </p:cNvSpPr>
          <p:nvPr>
            <p:ph type="ftr" sz="quarter" idx="11"/>
          </p:nvPr>
        </p:nvSpPr>
        <p:spPr>
          <a:ln/>
        </p:spPr>
        <p:txBody>
          <a:bodyPr/>
          <a:lstStyle>
            <a:lvl1pPr>
              <a:defRPr/>
            </a:lvl1pPr>
          </a:lstStyle>
          <a:p>
            <a:pPr>
              <a:defRPr/>
            </a:pPr>
            <a:endParaRPr lang="id-ID"/>
          </a:p>
        </p:txBody>
      </p:sp>
      <p:sp>
        <p:nvSpPr>
          <p:cNvPr id="8" name="Rectangle 6">
            <a:extLst>
              <a:ext uri="{FF2B5EF4-FFF2-40B4-BE49-F238E27FC236}">
                <a16:creationId xmlns:a16="http://schemas.microsoft.com/office/drawing/2014/main" id="{062B3E83-2CEE-2438-8659-9AAADC14A4E0}"/>
              </a:ext>
            </a:extLst>
          </p:cNvPr>
          <p:cNvSpPr>
            <a:spLocks noGrp="1" noChangeArrowheads="1"/>
          </p:cNvSpPr>
          <p:nvPr>
            <p:ph type="sldNum" sz="quarter" idx="12"/>
          </p:nvPr>
        </p:nvSpPr>
        <p:spPr>
          <a:ln/>
        </p:spPr>
        <p:txBody>
          <a:bodyPr/>
          <a:lstStyle>
            <a:lvl1pPr>
              <a:defRPr/>
            </a:lvl1pPr>
          </a:lstStyle>
          <a:p>
            <a:fld id="{9A67E47C-3AD7-4BF3-B007-6FFBD21E61B1}" type="slidenum">
              <a:rPr lang="id-ID" altLang="id-ID"/>
              <a:pPr/>
              <a:t>‹#›</a:t>
            </a:fld>
            <a:endParaRPr lang="id-ID" altLang="id-ID"/>
          </a:p>
        </p:txBody>
      </p:sp>
    </p:spTree>
    <p:extLst>
      <p:ext uri="{BB962C8B-B14F-4D97-AF65-F5344CB8AC3E}">
        <p14:creationId xmlns:p14="http://schemas.microsoft.com/office/powerpoint/2010/main" val="2240627016"/>
      </p:ext>
    </p:extLst>
  </p:cSld>
  <p:clrMapOvr>
    <a:masterClrMapping/>
  </p:clrMapOvr>
  <p:transition spd="med">
    <p:wheel spokes="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4">
            <a:extLst>
              <a:ext uri="{FF2B5EF4-FFF2-40B4-BE49-F238E27FC236}">
                <a16:creationId xmlns:a16="http://schemas.microsoft.com/office/drawing/2014/main" id="{40412926-D76A-E982-C456-DA4B3347F52B}"/>
              </a:ext>
            </a:extLst>
          </p:cNvPr>
          <p:cNvSpPr>
            <a:spLocks noGrp="1" noChangeArrowheads="1"/>
          </p:cNvSpPr>
          <p:nvPr>
            <p:ph type="dt" sz="half" idx="10"/>
          </p:nvPr>
        </p:nvSpPr>
        <p:spPr>
          <a:ln/>
        </p:spPr>
        <p:txBody>
          <a:bodyPr/>
          <a:lstStyle>
            <a:lvl1pPr>
              <a:defRPr/>
            </a:lvl1pPr>
          </a:lstStyle>
          <a:p>
            <a:pPr>
              <a:defRPr/>
            </a:pPr>
            <a:endParaRPr lang="id-ID"/>
          </a:p>
        </p:txBody>
      </p:sp>
      <p:sp>
        <p:nvSpPr>
          <p:cNvPr id="7" name="Rectangle 5">
            <a:extLst>
              <a:ext uri="{FF2B5EF4-FFF2-40B4-BE49-F238E27FC236}">
                <a16:creationId xmlns:a16="http://schemas.microsoft.com/office/drawing/2014/main" id="{0D121AE4-5E5F-C43D-D3C0-2FDDF8B0BC5B}"/>
              </a:ext>
            </a:extLst>
          </p:cNvPr>
          <p:cNvSpPr>
            <a:spLocks noGrp="1" noChangeArrowheads="1"/>
          </p:cNvSpPr>
          <p:nvPr>
            <p:ph type="ftr" sz="quarter" idx="11"/>
          </p:nvPr>
        </p:nvSpPr>
        <p:spPr>
          <a:ln/>
        </p:spPr>
        <p:txBody>
          <a:bodyPr/>
          <a:lstStyle>
            <a:lvl1pPr>
              <a:defRPr/>
            </a:lvl1pPr>
          </a:lstStyle>
          <a:p>
            <a:pPr>
              <a:defRPr/>
            </a:pPr>
            <a:endParaRPr lang="id-ID"/>
          </a:p>
        </p:txBody>
      </p:sp>
      <p:sp>
        <p:nvSpPr>
          <p:cNvPr id="8" name="Rectangle 6">
            <a:extLst>
              <a:ext uri="{FF2B5EF4-FFF2-40B4-BE49-F238E27FC236}">
                <a16:creationId xmlns:a16="http://schemas.microsoft.com/office/drawing/2014/main" id="{D5B9EF56-D7D5-EB47-97FA-7675EFFA8146}"/>
              </a:ext>
            </a:extLst>
          </p:cNvPr>
          <p:cNvSpPr>
            <a:spLocks noGrp="1" noChangeArrowheads="1"/>
          </p:cNvSpPr>
          <p:nvPr>
            <p:ph type="sldNum" sz="quarter" idx="12"/>
          </p:nvPr>
        </p:nvSpPr>
        <p:spPr>
          <a:ln/>
        </p:spPr>
        <p:txBody>
          <a:bodyPr/>
          <a:lstStyle>
            <a:lvl1pPr>
              <a:defRPr/>
            </a:lvl1pPr>
          </a:lstStyle>
          <a:p>
            <a:fld id="{E9B9F577-B320-4AD3-B67C-C71F0A64B8F7}" type="slidenum">
              <a:rPr lang="id-ID" altLang="id-ID"/>
              <a:pPr/>
              <a:t>‹#›</a:t>
            </a:fld>
            <a:endParaRPr lang="id-ID" altLang="id-ID"/>
          </a:p>
        </p:txBody>
      </p:sp>
    </p:spTree>
    <p:extLst>
      <p:ext uri="{BB962C8B-B14F-4D97-AF65-F5344CB8AC3E}">
        <p14:creationId xmlns:p14="http://schemas.microsoft.com/office/powerpoint/2010/main" val="2625276445"/>
      </p:ext>
    </p:extLst>
  </p:cSld>
  <p:clrMapOvr>
    <a:masterClrMapping/>
  </p:clrMapOvr>
  <p:transition spd="med">
    <p:wheel spokes="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84FD8F3C-D7BC-7148-7918-E7051BC7C560}"/>
              </a:ext>
            </a:extLst>
          </p:cNvPr>
          <p:cNvSpPr>
            <a:spLocks noGrp="1" noChangeArrowheads="1"/>
          </p:cNvSpPr>
          <p:nvPr>
            <p:ph type="dt" sz="half" idx="10"/>
          </p:nvPr>
        </p:nvSpPr>
        <p:spPr>
          <a:ln/>
        </p:spPr>
        <p:txBody>
          <a:bodyPr/>
          <a:lstStyle>
            <a:lvl1pPr>
              <a:defRPr/>
            </a:lvl1pPr>
          </a:lstStyle>
          <a:p>
            <a:pPr>
              <a:defRPr/>
            </a:pPr>
            <a:endParaRPr lang="id-ID"/>
          </a:p>
        </p:txBody>
      </p:sp>
      <p:sp>
        <p:nvSpPr>
          <p:cNvPr id="6" name="Rectangle 5">
            <a:extLst>
              <a:ext uri="{FF2B5EF4-FFF2-40B4-BE49-F238E27FC236}">
                <a16:creationId xmlns:a16="http://schemas.microsoft.com/office/drawing/2014/main" id="{F71B6EA5-B7C0-9D46-4440-465E544B1654}"/>
              </a:ext>
            </a:extLst>
          </p:cNvPr>
          <p:cNvSpPr>
            <a:spLocks noGrp="1" noChangeArrowheads="1"/>
          </p:cNvSpPr>
          <p:nvPr>
            <p:ph type="ftr" sz="quarter" idx="11"/>
          </p:nvPr>
        </p:nvSpPr>
        <p:spPr>
          <a:ln/>
        </p:spPr>
        <p:txBody>
          <a:bodyPr/>
          <a:lstStyle>
            <a:lvl1pPr>
              <a:defRPr/>
            </a:lvl1pPr>
          </a:lstStyle>
          <a:p>
            <a:pPr>
              <a:defRPr/>
            </a:pPr>
            <a:endParaRPr lang="id-ID"/>
          </a:p>
        </p:txBody>
      </p:sp>
      <p:sp>
        <p:nvSpPr>
          <p:cNvPr id="7" name="Rectangle 6">
            <a:extLst>
              <a:ext uri="{FF2B5EF4-FFF2-40B4-BE49-F238E27FC236}">
                <a16:creationId xmlns:a16="http://schemas.microsoft.com/office/drawing/2014/main" id="{7EE55F76-60BC-30E3-9FCD-C05BF22CF342}"/>
              </a:ext>
            </a:extLst>
          </p:cNvPr>
          <p:cNvSpPr>
            <a:spLocks noGrp="1" noChangeArrowheads="1"/>
          </p:cNvSpPr>
          <p:nvPr>
            <p:ph type="sldNum" sz="quarter" idx="12"/>
          </p:nvPr>
        </p:nvSpPr>
        <p:spPr>
          <a:ln/>
        </p:spPr>
        <p:txBody>
          <a:bodyPr/>
          <a:lstStyle>
            <a:lvl1pPr>
              <a:defRPr/>
            </a:lvl1pPr>
          </a:lstStyle>
          <a:p>
            <a:fld id="{62375C26-C41E-4E9F-8E22-C8CDD98F08A0}" type="slidenum">
              <a:rPr lang="id-ID" altLang="id-ID"/>
              <a:pPr/>
              <a:t>‹#›</a:t>
            </a:fld>
            <a:endParaRPr lang="id-ID" altLang="id-ID"/>
          </a:p>
        </p:txBody>
      </p:sp>
    </p:spTree>
    <p:extLst>
      <p:ext uri="{BB962C8B-B14F-4D97-AF65-F5344CB8AC3E}">
        <p14:creationId xmlns:p14="http://schemas.microsoft.com/office/powerpoint/2010/main" val="3716635484"/>
      </p:ext>
    </p:extLst>
  </p:cSld>
  <p:clrMapOvr>
    <a:masterClrMapping/>
  </p:clrMapOvr>
  <p:transition spd="med">
    <p:wheel spokes="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50FD73DC-5640-9BC8-1927-7F0AC4EE6407}"/>
              </a:ext>
            </a:extLst>
          </p:cNvPr>
          <p:cNvSpPr>
            <a:spLocks noChangeArrowheads="1"/>
          </p:cNvSpPr>
          <p:nvPr/>
        </p:nvSpPr>
        <p:spPr bwMode="auto">
          <a:xfrm>
            <a:off x="609600" y="914400"/>
            <a:ext cx="7924800" cy="6858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D" sz="1050"/>
          </a:p>
        </p:txBody>
      </p:sp>
      <p:sp>
        <p:nvSpPr>
          <p:cNvPr id="5" name="Line 8">
            <a:extLst>
              <a:ext uri="{FF2B5EF4-FFF2-40B4-BE49-F238E27FC236}">
                <a16:creationId xmlns:a16="http://schemas.microsoft.com/office/drawing/2014/main" id="{C577D49A-633A-8384-166C-1DD7CCDA961E}"/>
              </a:ext>
            </a:extLst>
          </p:cNvPr>
          <p:cNvSpPr>
            <a:spLocks noChangeShapeType="1"/>
          </p:cNvSpPr>
          <p:nvPr/>
        </p:nvSpPr>
        <p:spPr bwMode="auto">
          <a:xfrm>
            <a:off x="1981201" y="29718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ID" sz="1050"/>
          </a:p>
        </p:txBody>
      </p:sp>
      <p:sp>
        <p:nvSpPr>
          <p:cNvPr id="5122" name="Rectangle 2"/>
          <p:cNvSpPr>
            <a:spLocks noGrp="1" noChangeArrowheads="1"/>
          </p:cNvSpPr>
          <p:nvPr>
            <p:ph type="ctrTitle"/>
          </p:nvPr>
        </p:nvSpPr>
        <p:spPr>
          <a:xfrm>
            <a:off x="914401" y="1143000"/>
            <a:ext cx="7623175" cy="1314450"/>
          </a:xfrm>
        </p:spPr>
        <p:txBody>
          <a:bodyPr/>
          <a:lstStyle>
            <a:lvl1pPr>
              <a:defRPr sz="3750"/>
            </a:lvl1pPr>
          </a:lstStyle>
          <a:p>
            <a:r>
              <a:rPr lang="en-US" altLang="en-US"/>
              <a:t>Click to edit Master title style</a:t>
            </a:r>
          </a:p>
        </p:txBody>
      </p:sp>
      <p:sp>
        <p:nvSpPr>
          <p:cNvPr id="5123" name="Rectangle 3"/>
          <p:cNvSpPr>
            <a:spLocks noGrp="1" noChangeArrowheads="1"/>
          </p:cNvSpPr>
          <p:nvPr>
            <p:ph type="subTitle" idx="1"/>
          </p:nvPr>
        </p:nvSpPr>
        <p:spPr>
          <a:xfrm>
            <a:off x="1981200" y="2971800"/>
            <a:ext cx="6553200" cy="1314450"/>
          </a:xfrm>
        </p:spPr>
        <p:txBody>
          <a:bodyPr/>
          <a:lstStyle>
            <a:lvl1pPr marL="0" indent="0">
              <a:buFont typeface="Wingdings" pitchFamily="2" charset="2"/>
              <a:buNone/>
              <a:defRPr sz="2100"/>
            </a:lvl1pPr>
          </a:lstStyle>
          <a:p>
            <a:r>
              <a:rPr lang="en-US" altLang="en-US"/>
              <a:t>Click to edit Master subtitle style</a:t>
            </a:r>
          </a:p>
        </p:txBody>
      </p:sp>
      <p:sp>
        <p:nvSpPr>
          <p:cNvPr id="6" name="Rectangle 4">
            <a:extLst>
              <a:ext uri="{FF2B5EF4-FFF2-40B4-BE49-F238E27FC236}">
                <a16:creationId xmlns:a16="http://schemas.microsoft.com/office/drawing/2014/main" id="{C5906A10-F863-9E9B-4DCB-B8E5DB8B8B69}"/>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1977D73-96A8-2E31-1301-4E5BDF007BEB}"/>
              </a:ext>
            </a:extLst>
          </p:cNvPr>
          <p:cNvSpPr>
            <a:spLocks noGrp="1" noChangeArrowheads="1"/>
          </p:cNvSpPr>
          <p:nvPr>
            <p:ph type="ftr" sz="quarter" idx="11"/>
          </p:nvPr>
        </p:nvSpPr>
        <p:spPr>
          <a:xfrm>
            <a:off x="3124200" y="4682729"/>
            <a:ext cx="2895600" cy="342900"/>
          </a:xfrm>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34ED7894-84C7-003A-0437-F06D3D9443CC}"/>
              </a:ext>
            </a:extLst>
          </p:cNvPr>
          <p:cNvSpPr>
            <a:spLocks noGrp="1" noChangeArrowheads="1"/>
          </p:cNvSpPr>
          <p:nvPr>
            <p:ph type="sldNum" sz="quarter" idx="12"/>
          </p:nvPr>
        </p:nvSpPr>
        <p:spPr/>
        <p:txBody>
          <a:bodyPr/>
          <a:lstStyle>
            <a:lvl1pPr>
              <a:defRPr/>
            </a:lvl1pPr>
          </a:lstStyle>
          <a:p>
            <a:fld id="{C14BA660-04B6-4851-AB5F-6FEC576E347A}" type="slidenum">
              <a:rPr lang="en-US" altLang="en-US"/>
              <a:pPr/>
              <a:t>‹#›</a:t>
            </a:fld>
            <a:endParaRPr lang="en-US" altLang="en-US"/>
          </a:p>
        </p:txBody>
      </p:sp>
    </p:spTree>
    <p:extLst>
      <p:ext uri="{BB962C8B-B14F-4D97-AF65-F5344CB8AC3E}">
        <p14:creationId xmlns:p14="http://schemas.microsoft.com/office/powerpoint/2010/main" val="1828296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E0A7100E-01DD-A6D4-0487-057BAE9A7B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48E8B3B-C193-8E9C-6B1C-803A9E1796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D700A8-A8DE-9641-1184-E29C525CBBAB}"/>
              </a:ext>
            </a:extLst>
          </p:cNvPr>
          <p:cNvSpPr>
            <a:spLocks noGrp="1" noChangeArrowheads="1"/>
          </p:cNvSpPr>
          <p:nvPr>
            <p:ph type="sldNum" sz="quarter" idx="12"/>
          </p:nvPr>
        </p:nvSpPr>
        <p:spPr>
          <a:ln/>
        </p:spPr>
        <p:txBody>
          <a:bodyPr/>
          <a:lstStyle>
            <a:lvl1pPr>
              <a:defRPr/>
            </a:lvl1pPr>
          </a:lstStyle>
          <a:p>
            <a:fld id="{0879D691-1124-437F-B450-B810CFCA0FDB}" type="slidenum">
              <a:rPr lang="en-US" altLang="en-US"/>
              <a:pPr/>
              <a:t>‹#›</a:t>
            </a:fld>
            <a:endParaRPr lang="en-US" altLang="en-US"/>
          </a:p>
        </p:txBody>
      </p:sp>
    </p:spTree>
    <p:extLst>
      <p:ext uri="{BB962C8B-B14F-4D97-AF65-F5344CB8AC3E}">
        <p14:creationId xmlns:p14="http://schemas.microsoft.com/office/powerpoint/2010/main" val="1543396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US"/>
              <a:t>Click to edit Master title style</a:t>
            </a:r>
            <a:endParaRPr lang="id-ID"/>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530E7783-D7BB-74A5-472B-A4E6B0D446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C7DFE7F-85AA-0122-135F-A952021B28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14E8313-9885-D03F-4DAD-5696EA30D670}"/>
              </a:ext>
            </a:extLst>
          </p:cNvPr>
          <p:cNvSpPr>
            <a:spLocks noGrp="1" noChangeArrowheads="1"/>
          </p:cNvSpPr>
          <p:nvPr>
            <p:ph type="sldNum" sz="quarter" idx="12"/>
          </p:nvPr>
        </p:nvSpPr>
        <p:spPr>
          <a:ln/>
        </p:spPr>
        <p:txBody>
          <a:bodyPr/>
          <a:lstStyle>
            <a:lvl1pPr>
              <a:defRPr/>
            </a:lvl1pPr>
          </a:lstStyle>
          <a:p>
            <a:fld id="{4BCE3D15-DDFD-4C05-AF30-3446A1B29EDB}" type="slidenum">
              <a:rPr lang="en-US" altLang="en-US"/>
              <a:pPr/>
              <a:t>‹#›</a:t>
            </a:fld>
            <a:endParaRPr lang="en-US" altLang="en-US"/>
          </a:p>
        </p:txBody>
      </p:sp>
    </p:spTree>
    <p:extLst>
      <p:ext uri="{BB962C8B-B14F-4D97-AF65-F5344CB8AC3E}">
        <p14:creationId xmlns:p14="http://schemas.microsoft.com/office/powerpoint/2010/main" val="19398184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B2548FAE-B4B9-7F77-28C4-186E06CB0E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E56B8AD-F986-0138-C3B6-448077663F4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1239248-D390-62DA-825A-41751AD232BA}"/>
              </a:ext>
            </a:extLst>
          </p:cNvPr>
          <p:cNvSpPr>
            <a:spLocks noGrp="1" noChangeArrowheads="1"/>
          </p:cNvSpPr>
          <p:nvPr>
            <p:ph type="sldNum" sz="quarter" idx="12"/>
          </p:nvPr>
        </p:nvSpPr>
        <p:spPr>
          <a:ln/>
        </p:spPr>
        <p:txBody>
          <a:bodyPr/>
          <a:lstStyle>
            <a:lvl1pPr>
              <a:defRPr/>
            </a:lvl1pPr>
          </a:lstStyle>
          <a:p>
            <a:fld id="{4EDAA841-D9C6-4D81-9CF2-81DEBC1E7256}" type="slidenum">
              <a:rPr lang="en-US" altLang="en-US"/>
              <a:pPr/>
              <a:t>‹#›</a:t>
            </a:fld>
            <a:endParaRPr lang="en-US" altLang="en-US"/>
          </a:p>
        </p:txBody>
      </p:sp>
    </p:spTree>
    <p:extLst>
      <p:ext uri="{BB962C8B-B14F-4D97-AF65-F5344CB8AC3E}">
        <p14:creationId xmlns:p14="http://schemas.microsoft.com/office/powerpoint/2010/main" val="3562600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
            <a:extLst>
              <a:ext uri="{FF2B5EF4-FFF2-40B4-BE49-F238E27FC236}">
                <a16:creationId xmlns:a16="http://schemas.microsoft.com/office/drawing/2014/main" id="{8EEDAAEC-B5C2-81F0-0786-949A71B741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785E670-01DB-F18C-3511-1C64941692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8B37DE9-F648-6CAC-9DED-83D40F5F1F16}"/>
              </a:ext>
            </a:extLst>
          </p:cNvPr>
          <p:cNvSpPr>
            <a:spLocks noGrp="1" noChangeArrowheads="1"/>
          </p:cNvSpPr>
          <p:nvPr>
            <p:ph type="sldNum" sz="quarter" idx="12"/>
          </p:nvPr>
        </p:nvSpPr>
        <p:spPr>
          <a:ln/>
        </p:spPr>
        <p:txBody>
          <a:bodyPr/>
          <a:lstStyle>
            <a:lvl1pPr>
              <a:defRPr/>
            </a:lvl1pPr>
          </a:lstStyle>
          <a:p>
            <a:fld id="{FA4E5701-014D-4E83-8FCF-02E4D36DF95D}" type="slidenum">
              <a:rPr lang="en-US" altLang="en-US"/>
              <a:pPr/>
              <a:t>‹#›</a:t>
            </a:fld>
            <a:endParaRPr lang="en-US" altLang="en-US"/>
          </a:p>
        </p:txBody>
      </p:sp>
    </p:spTree>
    <p:extLst>
      <p:ext uri="{BB962C8B-B14F-4D97-AF65-F5344CB8AC3E}">
        <p14:creationId xmlns:p14="http://schemas.microsoft.com/office/powerpoint/2010/main" val="2653828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
            <a:extLst>
              <a:ext uri="{FF2B5EF4-FFF2-40B4-BE49-F238E27FC236}">
                <a16:creationId xmlns:a16="http://schemas.microsoft.com/office/drawing/2014/main" id="{90A68EC5-3058-7C10-6906-06F7962403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837BEF9-6E6E-FE0D-7B7F-64411F95BB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E2FE756-21A9-82D6-3596-33D77B04E43D}"/>
              </a:ext>
            </a:extLst>
          </p:cNvPr>
          <p:cNvSpPr>
            <a:spLocks noGrp="1" noChangeArrowheads="1"/>
          </p:cNvSpPr>
          <p:nvPr>
            <p:ph type="sldNum" sz="quarter" idx="12"/>
          </p:nvPr>
        </p:nvSpPr>
        <p:spPr>
          <a:ln/>
        </p:spPr>
        <p:txBody>
          <a:bodyPr/>
          <a:lstStyle>
            <a:lvl1pPr>
              <a:defRPr/>
            </a:lvl1pPr>
          </a:lstStyle>
          <a:p>
            <a:fld id="{6F8BD6BC-ACD3-4FFF-A931-0597F5B15624}" type="slidenum">
              <a:rPr lang="en-US" altLang="en-US"/>
              <a:pPr/>
              <a:t>‹#›</a:t>
            </a:fld>
            <a:endParaRPr lang="en-US" altLang="en-US"/>
          </a:p>
        </p:txBody>
      </p:sp>
    </p:spTree>
    <p:extLst>
      <p:ext uri="{BB962C8B-B14F-4D97-AF65-F5344CB8AC3E}">
        <p14:creationId xmlns:p14="http://schemas.microsoft.com/office/powerpoint/2010/main" val="2927635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6F88BF-1AFE-E234-7069-4402DD90CF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9828310-3488-A725-7F7D-C20527B98B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56699B9-A0FA-CD5C-6CD7-73DE2D4BE984}"/>
              </a:ext>
            </a:extLst>
          </p:cNvPr>
          <p:cNvSpPr>
            <a:spLocks noGrp="1" noChangeArrowheads="1"/>
          </p:cNvSpPr>
          <p:nvPr>
            <p:ph type="sldNum" sz="quarter" idx="12"/>
          </p:nvPr>
        </p:nvSpPr>
        <p:spPr>
          <a:ln/>
        </p:spPr>
        <p:txBody>
          <a:bodyPr/>
          <a:lstStyle>
            <a:lvl1pPr>
              <a:defRPr/>
            </a:lvl1pPr>
          </a:lstStyle>
          <a:p>
            <a:fld id="{C75525E9-2347-474C-85A7-91703BDB4C56}" type="slidenum">
              <a:rPr lang="en-US" altLang="en-US"/>
              <a:pPr/>
              <a:t>‹#›</a:t>
            </a:fld>
            <a:endParaRPr lang="en-US" altLang="en-US"/>
          </a:p>
        </p:txBody>
      </p:sp>
    </p:spTree>
    <p:extLst>
      <p:ext uri="{BB962C8B-B14F-4D97-AF65-F5344CB8AC3E}">
        <p14:creationId xmlns:p14="http://schemas.microsoft.com/office/powerpoint/2010/main" val="362945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id-ID"/>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D6B233A4-0968-930C-5195-A60AD0868E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DE70AD1-FBF9-B4A8-0739-00DBDAEA85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82EC545-83E0-C39D-4C36-36C10FA74E39}"/>
              </a:ext>
            </a:extLst>
          </p:cNvPr>
          <p:cNvSpPr>
            <a:spLocks noGrp="1" noChangeArrowheads="1"/>
          </p:cNvSpPr>
          <p:nvPr>
            <p:ph type="sldNum" sz="quarter" idx="12"/>
          </p:nvPr>
        </p:nvSpPr>
        <p:spPr>
          <a:ln/>
        </p:spPr>
        <p:txBody>
          <a:bodyPr/>
          <a:lstStyle>
            <a:lvl1pPr>
              <a:defRPr/>
            </a:lvl1pPr>
          </a:lstStyle>
          <a:p>
            <a:fld id="{781F3A6C-0694-4F17-A3B5-36CA3623E461}" type="slidenum">
              <a:rPr lang="en-US" altLang="en-US"/>
              <a:pPr/>
              <a:t>‹#›</a:t>
            </a:fld>
            <a:endParaRPr lang="en-US" altLang="en-US"/>
          </a:p>
        </p:txBody>
      </p:sp>
    </p:spTree>
    <p:extLst>
      <p:ext uri="{BB962C8B-B14F-4D97-AF65-F5344CB8AC3E}">
        <p14:creationId xmlns:p14="http://schemas.microsoft.com/office/powerpoint/2010/main" val="1535327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id-ID"/>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A039A246-F381-10C1-E607-04EA97A859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E013939-5534-0930-3299-906029F5D2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003C5F6-69BB-FB8D-5171-A885ACFCA60D}"/>
              </a:ext>
            </a:extLst>
          </p:cNvPr>
          <p:cNvSpPr>
            <a:spLocks noGrp="1" noChangeArrowheads="1"/>
          </p:cNvSpPr>
          <p:nvPr>
            <p:ph type="sldNum" sz="quarter" idx="12"/>
          </p:nvPr>
        </p:nvSpPr>
        <p:spPr>
          <a:ln/>
        </p:spPr>
        <p:txBody>
          <a:bodyPr/>
          <a:lstStyle>
            <a:lvl1pPr>
              <a:defRPr/>
            </a:lvl1pPr>
          </a:lstStyle>
          <a:p>
            <a:fld id="{DCA06884-257C-4A27-A079-5DA1F8AAD3C5}" type="slidenum">
              <a:rPr lang="en-US" altLang="en-US"/>
              <a:pPr/>
              <a:t>‹#›</a:t>
            </a:fld>
            <a:endParaRPr lang="en-US" altLang="en-US"/>
          </a:p>
        </p:txBody>
      </p:sp>
    </p:spTree>
    <p:extLst>
      <p:ext uri="{BB962C8B-B14F-4D97-AF65-F5344CB8AC3E}">
        <p14:creationId xmlns:p14="http://schemas.microsoft.com/office/powerpoint/2010/main" val="30737655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4DC43BA0-73C3-16EB-A308-428C747483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345A371-CC52-DF49-44CC-60B904B8B1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C33B8C5-3CE1-528F-9C5E-ADCE14322B00}"/>
              </a:ext>
            </a:extLst>
          </p:cNvPr>
          <p:cNvSpPr>
            <a:spLocks noGrp="1" noChangeArrowheads="1"/>
          </p:cNvSpPr>
          <p:nvPr>
            <p:ph type="sldNum" sz="quarter" idx="12"/>
          </p:nvPr>
        </p:nvSpPr>
        <p:spPr>
          <a:ln/>
        </p:spPr>
        <p:txBody>
          <a:bodyPr/>
          <a:lstStyle>
            <a:lvl1pPr>
              <a:defRPr/>
            </a:lvl1pPr>
          </a:lstStyle>
          <a:p>
            <a:fld id="{1B65C9D4-5B87-4C60-9B5A-4EE3631D7129}" type="slidenum">
              <a:rPr lang="en-US" altLang="en-US"/>
              <a:pPr/>
              <a:t>‹#›</a:t>
            </a:fld>
            <a:endParaRPr lang="en-US" altLang="en-US"/>
          </a:p>
        </p:txBody>
      </p:sp>
    </p:spTree>
    <p:extLst>
      <p:ext uri="{BB962C8B-B14F-4D97-AF65-F5344CB8AC3E}">
        <p14:creationId xmlns:p14="http://schemas.microsoft.com/office/powerpoint/2010/main" val="17551619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4A970D36-4E35-39A7-545D-934C7B9EBB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31E76D-7A68-C026-20F8-2DB58DC5AE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77716F-68C7-EE6F-E190-1A61FF6B0670}"/>
              </a:ext>
            </a:extLst>
          </p:cNvPr>
          <p:cNvSpPr>
            <a:spLocks noGrp="1" noChangeArrowheads="1"/>
          </p:cNvSpPr>
          <p:nvPr>
            <p:ph type="sldNum" sz="quarter" idx="12"/>
          </p:nvPr>
        </p:nvSpPr>
        <p:spPr>
          <a:ln/>
        </p:spPr>
        <p:txBody>
          <a:bodyPr/>
          <a:lstStyle>
            <a:lvl1pPr>
              <a:defRPr/>
            </a:lvl1pPr>
          </a:lstStyle>
          <a:p>
            <a:fld id="{3B85F07B-6707-4805-9D2A-7174C9163D37}" type="slidenum">
              <a:rPr lang="en-US" altLang="en-US"/>
              <a:pPr/>
              <a:t>‹#›</a:t>
            </a:fld>
            <a:endParaRPr lang="en-US" altLang="en-US"/>
          </a:p>
        </p:txBody>
      </p:sp>
    </p:spTree>
    <p:extLst>
      <p:ext uri="{BB962C8B-B14F-4D97-AF65-F5344CB8AC3E}">
        <p14:creationId xmlns:p14="http://schemas.microsoft.com/office/powerpoint/2010/main" val="331260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4">
            <a:extLst>
              <a:ext uri="{FF2B5EF4-FFF2-40B4-BE49-F238E27FC236}">
                <a16:creationId xmlns:a16="http://schemas.microsoft.com/office/drawing/2014/main" id="{74A4F58C-F063-C450-4F96-B92BE3D1C7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FB74B50-5548-1BCB-34B1-1EC7F188B8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46E8D79-10E6-BDC3-BC14-F096E0246252}"/>
              </a:ext>
            </a:extLst>
          </p:cNvPr>
          <p:cNvSpPr>
            <a:spLocks noGrp="1" noChangeArrowheads="1"/>
          </p:cNvSpPr>
          <p:nvPr>
            <p:ph type="sldNum" sz="quarter" idx="12"/>
          </p:nvPr>
        </p:nvSpPr>
        <p:spPr>
          <a:ln/>
        </p:spPr>
        <p:txBody>
          <a:bodyPr/>
          <a:lstStyle>
            <a:lvl1pPr>
              <a:defRPr/>
            </a:lvl1pPr>
          </a:lstStyle>
          <a:p>
            <a:fld id="{34F78BB5-0580-4892-B586-D79142E72AC0}" type="slidenum">
              <a:rPr lang="en-US" altLang="en-US"/>
              <a:pPr/>
              <a:t>‹#›</a:t>
            </a:fld>
            <a:endParaRPr lang="en-US" altLang="en-US"/>
          </a:p>
        </p:txBody>
      </p:sp>
    </p:spTree>
    <p:extLst>
      <p:ext uri="{BB962C8B-B14F-4D97-AF65-F5344CB8AC3E}">
        <p14:creationId xmlns:p14="http://schemas.microsoft.com/office/powerpoint/2010/main" val="322160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p:nvPr/>
        </p:nvSpPr>
        <p:spPr>
          <a:xfrm>
            <a:off x="176022" y="178308"/>
            <a:ext cx="8791800" cy="4786800"/>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6" name="Google Shape;56;p13"/>
          <p:cNvSpPr/>
          <p:nvPr/>
        </p:nvSpPr>
        <p:spPr>
          <a:xfrm>
            <a:off x="278892" y="281178"/>
            <a:ext cx="8586300" cy="4581300"/>
          </a:xfrm>
          <a:prstGeom prst="rect">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8" name="Google Shape;58;p13"/>
          <p:cNvSpPr txBox="1">
            <a:spLocks noGrp="1"/>
          </p:cNvSpPr>
          <p:nvPr>
            <p:ph type="body" idx="1"/>
          </p:nvPr>
        </p:nvSpPr>
        <p:spPr>
          <a:xfrm>
            <a:off x="800100" y="1577340"/>
            <a:ext cx="7543800" cy="29490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700"/>
              </a:spcBef>
              <a:spcAft>
                <a:spcPts val="0"/>
              </a:spcAft>
              <a:buClr>
                <a:srgbClr val="EEEAE2"/>
              </a:buClr>
              <a:buSzPts val="1400"/>
              <a:buFont typeface="Arial"/>
              <a:buChar char="•"/>
              <a:defRPr sz="1400" b="0" i="0" u="none" strike="noStrike" cap="none">
                <a:solidFill>
                  <a:schemeClr val="lt1"/>
                </a:solidFill>
                <a:latin typeface="Century Gothic"/>
                <a:ea typeface="Century Gothic"/>
                <a:cs typeface="Century Gothic"/>
                <a:sym typeface="Century Gothic"/>
              </a:defRPr>
            </a:lvl1pPr>
            <a:lvl2pPr marL="914400" marR="0" lvl="1" indent="-304800" algn="l" rtl="0">
              <a:lnSpc>
                <a:spcPct val="100000"/>
              </a:lnSpc>
              <a:spcBef>
                <a:spcPts val="400"/>
              </a:spcBef>
              <a:spcAft>
                <a:spcPts val="0"/>
              </a:spcAft>
              <a:buClr>
                <a:srgbClr val="EEEAE2"/>
              </a:buClr>
              <a:buSzPts val="1200"/>
              <a:buFont typeface="Arial"/>
              <a:buChar char="•"/>
              <a:defRPr sz="1200" b="0" i="0" u="none" strike="noStrike" cap="none">
                <a:solidFill>
                  <a:schemeClr val="lt1"/>
                </a:solidFill>
                <a:latin typeface="Century Gothic"/>
                <a:ea typeface="Century Gothic"/>
                <a:cs typeface="Century Gothic"/>
                <a:sym typeface="Century Gothic"/>
              </a:defRPr>
            </a:lvl2pPr>
            <a:lvl3pPr marL="1371600" marR="0" lvl="2" indent="-298450" algn="l" rtl="0">
              <a:lnSpc>
                <a:spcPct val="100000"/>
              </a:lnSpc>
              <a:spcBef>
                <a:spcPts val="400"/>
              </a:spcBef>
              <a:spcAft>
                <a:spcPts val="0"/>
              </a:spcAft>
              <a:buClr>
                <a:srgbClr val="EEEAE2"/>
              </a:buClr>
              <a:buSzPts val="1100"/>
              <a:buFont typeface="Arial"/>
              <a:buChar char="•"/>
              <a:defRPr sz="1100" b="0" i="0" u="none" strike="noStrike" cap="none">
                <a:solidFill>
                  <a:schemeClr val="lt1"/>
                </a:solidFill>
                <a:latin typeface="Century Gothic"/>
                <a:ea typeface="Century Gothic"/>
                <a:cs typeface="Century Gothic"/>
                <a:sym typeface="Century Gothic"/>
              </a:defRPr>
            </a:lvl3pPr>
            <a:lvl4pPr marL="1828800" marR="0" lvl="3" indent="-298450" algn="l" rtl="0">
              <a:lnSpc>
                <a:spcPct val="100000"/>
              </a:lnSpc>
              <a:spcBef>
                <a:spcPts val="400"/>
              </a:spcBef>
              <a:spcAft>
                <a:spcPts val="0"/>
              </a:spcAft>
              <a:buClr>
                <a:srgbClr val="EEEAE2"/>
              </a:buClr>
              <a:buSzPts val="1100"/>
              <a:buFont typeface="Arial"/>
              <a:buChar char="•"/>
              <a:defRPr sz="1100" b="0" i="0" u="none" strike="noStrike" cap="none">
                <a:solidFill>
                  <a:schemeClr val="lt1"/>
                </a:solidFill>
                <a:latin typeface="Century Gothic"/>
                <a:ea typeface="Century Gothic"/>
                <a:cs typeface="Century Gothic"/>
                <a:sym typeface="Century Gothic"/>
              </a:defRPr>
            </a:lvl4pPr>
            <a:lvl5pPr marL="2286000" marR="0" lvl="4" indent="-298450" algn="l" rtl="0">
              <a:lnSpc>
                <a:spcPct val="100000"/>
              </a:lnSpc>
              <a:spcBef>
                <a:spcPts val="400"/>
              </a:spcBef>
              <a:spcAft>
                <a:spcPts val="0"/>
              </a:spcAft>
              <a:buClr>
                <a:srgbClr val="EEEAE2"/>
              </a:buClr>
              <a:buSzPts val="1100"/>
              <a:buFont typeface="Arial"/>
              <a:buChar char="•"/>
              <a:defRPr sz="1100" b="0" i="0" u="none" strike="noStrike" cap="none">
                <a:solidFill>
                  <a:schemeClr val="lt1"/>
                </a:solidFill>
                <a:latin typeface="Century Gothic"/>
                <a:ea typeface="Century Gothic"/>
                <a:cs typeface="Century Gothic"/>
                <a:sym typeface="Century Gothic"/>
              </a:defRPr>
            </a:lvl5pPr>
            <a:lvl6pPr marL="2743200" marR="0" lvl="5" indent="-298450" algn="l" rtl="0">
              <a:lnSpc>
                <a:spcPct val="100000"/>
              </a:lnSpc>
              <a:spcBef>
                <a:spcPts val="400"/>
              </a:spcBef>
              <a:spcAft>
                <a:spcPts val="0"/>
              </a:spcAft>
              <a:buClr>
                <a:srgbClr val="EEEAE2"/>
              </a:buClr>
              <a:buSzPts val="1100"/>
              <a:buFont typeface="Arial"/>
              <a:buChar char="•"/>
              <a:defRPr sz="1100" b="0" i="0" u="none" strike="noStrike" cap="none">
                <a:solidFill>
                  <a:schemeClr val="dk1"/>
                </a:solidFill>
                <a:latin typeface="Century Gothic"/>
                <a:ea typeface="Century Gothic"/>
                <a:cs typeface="Century Gothic"/>
                <a:sym typeface="Century Gothic"/>
              </a:defRPr>
            </a:lvl6pPr>
            <a:lvl7pPr marL="3200400" marR="0" lvl="6" indent="-298450" algn="l" rtl="0">
              <a:lnSpc>
                <a:spcPct val="100000"/>
              </a:lnSpc>
              <a:spcBef>
                <a:spcPts val="400"/>
              </a:spcBef>
              <a:spcAft>
                <a:spcPts val="0"/>
              </a:spcAft>
              <a:buClr>
                <a:srgbClr val="EEEAE2"/>
              </a:buClr>
              <a:buSzPts val="1100"/>
              <a:buFont typeface="Arial"/>
              <a:buChar char="•"/>
              <a:defRPr sz="1100" b="0" i="0" u="none" strike="noStrike" cap="none">
                <a:solidFill>
                  <a:schemeClr val="dk1"/>
                </a:solidFill>
                <a:latin typeface="Century Gothic"/>
                <a:ea typeface="Century Gothic"/>
                <a:cs typeface="Century Gothic"/>
                <a:sym typeface="Century Gothic"/>
              </a:defRPr>
            </a:lvl7pPr>
            <a:lvl8pPr marL="3657600" marR="0" lvl="7" indent="-298450" algn="l" rtl="0">
              <a:lnSpc>
                <a:spcPct val="100000"/>
              </a:lnSpc>
              <a:spcBef>
                <a:spcPts val="400"/>
              </a:spcBef>
              <a:spcAft>
                <a:spcPts val="0"/>
              </a:spcAft>
              <a:buClr>
                <a:srgbClr val="EEEAE2"/>
              </a:buClr>
              <a:buSzPts val="1100"/>
              <a:buFont typeface="Arial"/>
              <a:buChar char="•"/>
              <a:defRPr sz="1100" b="0" i="0" u="none" strike="noStrike" cap="none">
                <a:solidFill>
                  <a:schemeClr val="dk1"/>
                </a:solidFill>
                <a:latin typeface="Century Gothic"/>
                <a:ea typeface="Century Gothic"/>
                <a:cs typeface="Century Gothic"/>
                <a:sym typeface="Century Gothic"/>
              </a:defRPr>
            </a:lvl8pPr>
            <a:lvl9pPr marL="4114800" marR="0" lvl="8" indent="-298450" algn="l" rtl="0">
              <a:lnSpc>
                <a:spcPct val="100000"/>
              </a:lnSpc>
              <a:spcBef>
                <a:spcPts val="400"/>
              </a:spcBef>
              <a:spcAft>
                <a:spcPts val="0"/>
              </a:spcAft>
              <a:buClr>
                <a:srgbClr val="EEEAE2"/>
              </a:buClr>
              <a:buSzPts val="1100"/>
              <a:buFont typeface="Arial"/>
              <a:buChar char="•"/>
              <a:defRPr sz="11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13"/>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SzPts val="1100"/>
              <a:buNone/>
              <a:defRPr sz="8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13"/>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marR="0" lvl="0" algn="ctr" rtl="0">
              <a:spcBef>
                <a:spcPts val="0"/>
              </a:spcBef>
              <a:spcAft>
                <a:spcPts val="0"/>
              </a:spcAft>
              <a:buSzPts val="1100"/>
              <a:buNone/>
              <a:defRPr sz="8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13"/>
          <p:cNvSpPr txBox="1">
            <a:spLocks noGrp="1"/>
          </p:cNvSpPr>
          <p:nvPr>
            <p:ph type="sldNum" idx="12"/>
          </p:nvPr>
        </p:nvSpPr>
        <p:spPr>
          <a:xfrm>
            <a:off x="7761401" y="4660901"/>
            <a:ext cx="1097400" cy="1920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800" b="0" i="0" u="none" strike="noStrike" cap="none">
                <a:solidFill>
                  <a:schemeClr val="dk2"/>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chemeClr val="dk2"/>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chemeClr val="dk2"/>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chemeClr val="dk2"/>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chemeClr val="dk2"/>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chemeClr val="dk2"/>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chemeClr val="dk2"/>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chemeClr val="dk2"/>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98D3D12-01BD-9680-08CB-2004115FDAA0}"/>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4099" name="Rectangle 3">
            <a:extLst>
              <a:ext uri="{FF2B5EF4-FFF2-40B4-BE49-F238E27FC236}">
                <a16:creationId xmlns:a16="http://schemas.microsoft.com/office/drawing/2014/main" id="{A268C5EF-61DA-E927-4555-CBAFBBB5C373}"/>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1028" name="Rectangle 4">
            <a:extLst>
              <a:ext uri="{FF2B5EF4-FFF2-40B4-BE49-F238E27FC236}">
                <a16:creationId xmlns:a16="http://schemas.microsoft.com/office/drawing/2014/main" id="{478AB9FE-526A-2675-1C7F-5EF6E4DCF0D7}"/>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386D65E0-97B7-63BF-DC4E-E5E23C3F52BB}"/>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0D252DBA-1081-9B90-63D5-D553E9D3A972}"/>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solidFill>
                  <a:srgbClr val="000000"/>
                </a:solidFill>
                <a:latin typeface="Arial" panose="020B0604020202020204" pitchFamily="34" charset="0"/>
              </a:defRPr>
            </a:lvl1pPr>
          </a:lstStyle>
          <a:p>
            <a:fld id="{8FA47464-CCA4-4085-9396-614C387665F0}" type="slidenum">
              <a:rPr lang="en-US" altLang="id-ID"/>
              <a:pPr/>
              <a:t>‹#›</a:t>
            </a:fld>
            <a:endParaRPr lang="en-US" altLang="id-ID"/>
          </a:p>
        </p:txBody>
      </p:sp>
    </p:spTree>
    <p:extLst>
      <p:ext uri="{BB962C8B-B14F-4D97-AF65-F5344CB8AC3E}">
        <p14:creationId xmlns:p14="http://schemas.microsoft.com/office/powerpoint/2010/main" val="3557452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2D8DDD93-B386-3E25-9640-1C614D0DEB8F}"/>
              </a:ext>
            </a:extLst>
          </p:cNvPr>
          <p:cNvSpPr>
            <a:spLocks/>
          </p:cNvSpPr>
          <p:nvPr/>
        </p:nvSpPr>
        <p:spPr bwMode="auto">
          <a:xfrm rot="18427436">
            <a:off x="7923213" y="-271859"/>
            <a:ext cx="871538"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27" name="Rectangle 3">
            <a:extLst>
              <a:ext uri="{FF2B5EF4-FFF2-40B4-BE49-F238E27FC236}">
                <a16:creationId xmlns:a16="http://schemas.microsoft.com/office/drawing/2014/main" id="{95B162A9-913E-F53C-9047-723AC9BCA59F}"/>
              </a:ext>
            </a:extLst>
          </p:cNvPr>
          <p:cNvSpPr>
            <a:spLocks noGrp="1" noChangeArrowheads="1"/>
          </p:cNvSpPr>
          <p:nvPr>
            <p:ph type="title"/>
          </p:nvPr>
        </p:nvSpPr>
        <p:spPr bwMode="auto">
          <a:xfrm>
            <a:off x="685800" y="114300"/>
            <a:ext cx="6870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d-ID" altLang="id-ID"/>
              <a:t>Click to edit Master title style</a:t>
            </a:r>
          </a:p>
        </p:txBody>
      </p:sp>
      <p:sp>
        <p:nvSpPr>
          <p:cNvPr id="1028" name="Rectangle 4">
            <a:extLst>
              <a:ext uri="{FF2B5EF4-FFF2-40B4-BE49-F238E27FC236}">
                <a16:creationId xmlns:a16="http://schemas.microsoft.com/office/drawing/2014/main" id="{027A8CC2-AC56-55FA-3615-150962543A21}"/>
              </a:ext>
            </a:extLst>
          </p:cNvPr>
          <p:cNvSpPr>
            <a:spLocks noGrp="1" noChangeArrowheads="1"/>
          </p:cNvSpPr>
          <p:nvPr>
            <p:ph type="body" idx="1"/>
          </p:nvPr>
        </p:nvSpPr>
        <p:spPr bwMode="auto">
          <a:xfrm>
            <a:off x="685800" y="1371600"/>
            <a:ext cx="769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d-ID" altLang="id-ID"/>
              <a:t>Click to edit Master text styles</a:t>
            </a:r>
          </a:p>
          <a:p>
            <a:pPr lvl="1"/>
            <a:r>
              <a:rPr lang="id-ID" altLang="id-ID"/>
              <a:t>Second level</a:t>
            </a:r>
          </a:p>
          <a:p>
            <a:pPr lvl="2"/>
            <a:r>
              <a:rPr lang="id-ID" altLang="id-ID"/>
              <a:t>Third level</a:t>
            </a:r>
          </a:p>
          <a:p>
            <a:pPr lvl="3"/>
            <a:r>
              <a:rPr lang="id-ID" altLang="id-ID"/>
              <a:t>Fourth level</a:t>
            </a:r>
          </a:p>
          <a:p>
            <a:pPr lvl="4"/>
            <a:r>
              <a:rPr lang="id-ID" altLang="id-ID"/>
              <a:t>Fifth level</a:t>
            </a:r>
          </a:p>
        </p:txBody>
      </p:sp>
      <p:sp>
        <p:nvSpPr>
          <p:cNvPr id="136197" name="Rectangle 5">
            <a:extLst>
              <a:ext uri="{FF2B5EF4-FFF2-40B4-BE49-F238E27FC236}">
                <a16:creationId xmlns:a16="http://schemas.microsoft.com/office/drawing/2014/main" id="{09B1E63A-D6CD-507F-8470-3B65994C93A5}"/>
              </a:ext>
            </a:extLst>
          </p:cNvPr>
          <p:cNvSpPr>
            <a:spLocks noGrp="1" noChangeArrowheads="1"/>
          </p:cNvSpPr>
          <p:nvPr>
            <p:ph type="dt" sz="half" idx="2"/>
          </p:nvPr>
        </p:nvSpPr>
        <p:spPr bwMode="auto">
          <a:xfrm>
            <a:off x="1371600" y="4686300"/>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a:defRPr/>
            </a:pPr>
            <a:endParaRPr lang="id-ID"/>
          </a:p>
        </p:txBody>
      </p:sp>
      <p:sp>
        <p:nvSpPr>
          <p:cNvPr id="136198" name="Rectangle 6">
            <a:extLst>
              <a:ext uri="{FF2B5EF4-FFF2-40B4-BE49-F238E27FC236}">
                <a16:creationId xmlns:a16="http://schemas.microsoft.com/office/drawing/2014/main" id="{6D58BFB0-8F9D-8708-6F3C-EB146D0EEE73}"/>
              </a:ext>
            </a:extLst>
          </p:cNvPr>
          <p:cNvSpPr>
            <a:spLocks noGrp="1" noChangeArrowheads="1"/>
          </p:cNvSpPr>
          <p:nvPr>
            <p:ph type="ftr" sz="quarter" idx="3"/>
          </p:nvPr>
        </p:nvSpPr>
        <p:spPr bwMode="auto">
          <a:xfrm>
            <a:off x="3556000" y="4686300"/>
            <a:ext cx="28956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a:defRPr/>
            </a:pPr>
            <a:endParaRPr lang="id-ID"/>
          </a:p>
        </p:txBody>
      </p:sp>
      <p:sp>
        <p:nvSpPr>
          <p:cNvPr id="136199" name="Rectangle 7">
            <a:extLst>
              <a:ext uri="{FF2B5EF4-FFF2-40B4-BE49-F238E27FC236}">
                <a16:creationId xmlns:a16="http://schemas.microsoft.com/office/drawing/2014/main" id="{8BA67050-055B-5088-2C88-116966ED109F}"/>
              </a:ext>
            </a:extLst>
          </p:cNvPr>
          <p:cNvSpPr>
            <a:spLocks noGrp="1" noChangeArrowheads="1"/>
          </p:cNvSpPr>
          <p:nvPr>
            <p:ph type="sldNum" sz="quarter" idx="4"/>
          </p:nvPr>
        </p:nvSpPr>
        <p:spPr bwMode="auto">
          <a:xfrm>
            <a:off x="6718300" y="4686300"/>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050">
                <a:latin typeface="Comic Sans MS" panose="030F0702030302020204" pitchFamily="66" charset="0"/>
              </a:defRPr>
            </a:lvl1pPr>
          </a:lstStyle>
          <a:p>
            <a:fld id="{2350CEC1-71B6-4B52-9938-D4EC823F5C4A}" type="slidenum">
              <a:rPr lang="id-ID" altLang="id-ID"/>
              <a:pPr/>
              <a:t>‹#›</a:t>
            </a:fld>
            <a:endParaRPr lang="id-ID" altLang="id-ID"/>
          </a:p>
        </p:txBody>
      </p:sp>
      <p:sp>
        <p:nvSpPr>
          <p:cNvPr id="1032" name="Freeform 8">
            <a:extLst>
              <a:ext uri="{FF2B5EF4-FFF2-40B4-BE49-F238E27FC236}">
                <a16:creationId xmlns:a16="http://schemas.microsoft.com/office/drawing/2014/main" id="{F87CAF4A-96B9-4846-CC60-3F86ACDB11FF}"/>
              </a:ext>
            </a:extLst>
          </p:cNvPr>
          <p:cNvSpPr>
            <a:spLocks/>
          </p:cNvSpPr>
          <p:nvPr/>
        </p:nvSpPr>
        <p:spPr bwMode="auto">
          <a:xfrm rot="18427436">
            <a:off x="8010923" y="-243680"/>
            <a:ext cx="873919"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33" name="Freeform 9">
            <a:extLst>
              <a:ext uri="{FF2B5EF4-FFF2-40B4-BE49-F238E27FC236}">
                <a16:creationId xmlns:a16="http://schemas.microsoft.com/office/drawing/2014/main" id="{7F34808D-9C39-A75D-2726-BD195392D2C7}"/>
              </a:ext>
            </a:extLst>
          </p:cNvPr>
          <p:cNvSpPr>
            <a:spLocks/>
          </p:cNvSpPr>
          <p:nvPr/>
        </p:nvSpPr>
        <p:spPr bwMode="auto">
          <a:xfrm rot="18427436">
            <a:off x="7959329" y="-52387"/>
            <a:ext cx="769144"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nvGrpSpPr>
          <p:cNvPr id="1034" name="Group 10">
            <a:extLst>
              <a:ext uri="{FF2B5EF4-FFF2-40B4-BE49-F238E27FC236}">
                <a16:creationId xmlns:a16="http://schemas.microsoft.com/office/drawing/2014/main" id="{2C4F60FE-DAEA-FF80-8AD9-53E5F16A3288}"/>
              </a:ext>
            </a:extLst>
          </p:cNvPr>
          <p:cNvGrpSpPr>
            <a:grpSpLocks/>
          </p:cNvGrpSpPr>
          <p:nvPr/>
        </p:nvGrpSpPr>
        <p:grpSpPr bwMode="auto">
          <a:xfrm>
            <a:off x="7938" y="4155281"/>
            <a:ext cx="1784350" cy="934641"/>
            <a:chOff x="5" y="3490"/>
            <a:chExt cx="1124" cy="785"/>
          </a:xfrm>
        </p:grpSpPr>
        <p:sp>
          <p:nvSpPr>
            <p:cNvPr id="1051" name="Freeform 11">
              <a:extLst>
                <a:ext uri="{FF2B5EF4-FFF2-40B4-BE49-F238E27FC236}">
                  <a16:creationId xmlns:a16="http://schemas.microsoft.com/office/drawing/2014/main" id="{7DE9F308-0F93-4CB3-4ACE-64433C323DC4}"/>
                </a:ext>
              </a:extLst>
            </p:cNvPr>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2" name="Freeform 12">
              <a:extLst>
                <a:ext uri="{FF2B5EF4-FFF2-40B4-BE49-F238E27FC236}">
                  <a16:creationId xmlns:a16="http://schemas.microsoft.com/office/drawing/2014/main" id="{95900651-71B0-ACE5-BB0F-87C2EE1D5546}"/>
                </a:ext>
              </a:extLst>
            </p:cNvPr>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3" name="Freeform 13">
              <a:extLst>
                <a:ext uri="{FF2B5EF4-FFF2-40B4-BE49-F238E27FC236}">
                  <a16:creationId xmlns:a16="http://schemas.microsoft.com/office/drawing/2014/main" id="{B1CAE9A3-E9EB-CD4A-6766-1A782481602B}"/>
                </a:ext>
              </a:extLst>
            </p:cNvPr>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4" name="Freeform 14">
              <a:extLst>
                <a:ext uri="{FF2B5EF4-FFF2-40B4-BE49-F238E27FC236}">
                  <a16:creationId xmlns:a16="http://schemas.microsoft.com/office/drawing/2014/main" id="{EA5E2B58-7016-A748-4DD8-85F7ECF04573}"/>
                </a:ext>
              </a:extLst>
            </p:cNvPr>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5" name="Freeform 15">
              <a:extLst>
                <a:ext uri="{FF2B5EF4-FFF2-40B4-BE49-F238E27FC236}">
                  <a16:creationId xmlns:a16="http://schemas.microsoft.com/office/drawing/2014/main" id="{7D7235F0-3BBF-070B-9D0A-5A494E3B8755}"/>
                </a:ext>
              </a:extLst>
            </p:cNvPr>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6" name="Freeform 16">
              <a:extLst>
                <a:ext uri="{FF2B5EF4-FFF2-40B4-BE49-F238E27FC236}">
                  <a16:creationId xmlns:a16="http://schemas.microsoft.com/office/drawing/2014/main" id="{0A908999-BFFF-16F4-A4FB-233CE4E91DD6}"/>
                </a:ext>
              </a:extLst>
            </p:cNvPr>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7" name="Freeform 17">
              <a:extLst>
                <a:ext uri="{FF2B5EF4-FFF2-40B4-BE49-F238E27FC236}">
                  <a16:creationId xmlns:a16="http://schemas.microsoft.com/office/drawing/2014/main" id="{2A3E6283-CB42-FF76-BD0F-AD3AA41C2ADF}"/>
                </a:ext>
              </a:extLst>
            </p:cNvPr>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8" name="Freeform 18">
              <a:extLst>
                <a:ext uri="{FF2B5EF4-FFF2-40B4-BE49-F238E27FC236}">
                  <a16:creationId xmlns:a16="http://schemas.microsoft.com/office/drawing/2014/main" id="{B2084835-43E0-606D-4892-0786D20974FC}"/>
                </a:ext>
              </a:extLst>
            </p:cNvPr>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9" name="Freeform 19">
              <a:extLst>
                <a:ext uri="{FF2B5EF4-FFF2-40B4-BE49-F238E27FC236}">
                  <a16:creationId xmlns:a16="http://schemas.microsoft.com/office/drawing/2014/main" id="{B0A7F26B-396E-CEEB-54F8-13719E28F561}"/>
                </a:ext>
              </a:extLst>
            </p:cNvPr>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nvGrpSpPr>
            <p:cNvPr id="1060" name="Group 20">
              <a:extLst>
                <a:ext uri="{FF2B5EF4-FFF2-40B4-BE49-F238E27FC236}">
                  <a16:creationId xmlns:a16="http://schemas.microsoft.com/office/drawing/2014/main" id="{7CC3B40C-3038-03AA-A2DB-ABACCDF3E18E}"/>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6BACFD38-B61F-167E-8272-D8B2A585EBDE}"/>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6C22314D-F031-C94E-C1F1-A3D218EF6E0F}"/>
                    </a:ext>
                  </a:extLst>
                </p:cNvPr>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75" name="Freeform 23">
                  <a:extLst>
                    <a:ext uri="{FF2B5EF4-FFF2-40B4-BE49-F238E27FC236}">
                      <a16:creationId xmlns:a16="http://schemas.microsoft.com/office/drawing/2014/main" id="{B3CF2C26-15B7-B6E5-AACC-E2CB17359D65}"/>
                    </a:ext>
                  </a:extLst>
                </p:cNvPr>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76" name="Freeform 24">
                  <a:extLst>
                    <a:ext uri="{FF2B5EF4-FFF2-40B4-BE49-F238E27FC236}">
                      <a16:creationId xmlns:a16="http://schemas.microsoft.com/office/drawing/2014/main" id="{2EEEDD34-CCCD-AF6D-4649-32AAF1B4A838}"/>
                    </a:ext>
                  </a:extLst>
                </p:cNvPr>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sp>
            <p:nvSpPr>
              <p:cNvPr id="1062" name="Freeform 25">
                <a:extLst>
                  <a:ext uri="{FF2B5EF4-FFF2-40B4-BE49-F238E27FC236}">
                    <a16:creationId xmlns:a16="http://schemas.microsoft.com/office/drawing/2014/main" id="{F83B31E2-8EC3-E12B-29B9-425E0FB5EBEE}"/>
                  </a:ext>
                </a:extLst>
              </p:cNvPr>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63" name="Freeform 26">
                <a:extLst>
                  <a:ext uri="{FF2B5EF4-FFF2-40B4-BE49-F238E27FC236}">
                    <a16:creationId xmlns:a16="http://schemas.microsoft.com/office/drawing/2014/main" id="{0987FF11-2EE8-E95A-9240-9CCE28693C11}"/>
                  </a:ext>
                </a:extLst>
              </p:cNvPr>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64" name="Freeform 27">
                <a:extLst>
                  <a:ext uri="{FF2B5EF4-FFF2-40B4-BE49-F238E27FC236}">
                    <a16:creationId xmlns:a16="http://schemas.microsoft.com/office/drawing/2014/main" id="{99A37A67-91C8-57AC-33E3-01BBD56C6527}"/>
                  </a:ext>
                </a:extLst>
              </p:cNvPr>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nvGrpSpPr>
              <p:cNvPr id="1065" name="Group 28">
                <a:extLst>
                  <a:ext uri="{FF2B5EF4-FFF2-40B4-BE49-F238E27FC236}">
                    <a16:creationId xmlns:a16="http://schemas.microsoft.com/office/drawing/2014/main" id="{4E1A6923-00B1-8CE5-D01E-E39F0CF9273D}"/>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6EB954F1-C3FC-CFAE-62E1-C93E8C3015E1}"/>
                    </a:ext>
                  </a:extLst>
                </p:cNvPr>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67" name="Freeform 30">
                  <a:extLst>
                    <a:ext uri="{FF2B5EF4-FFF2-40B4-BE49-F238E27FC236}">
                      <a16:creationId xmlns:a16="http://schemas.microsoft.com/office/drawing/2014/main" id="{826C97AF-2A78-C2BC-3133-A1C797C45AD2}"/>
                    </a:ext>
                  </a:extLst>
                </p:cNvPr>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68" name="Freeform 31">
                  <a:extLst>
                    <a:ext uri="{FF2B5EF4-FFF2-40B4-BE49-F238E27FC236}">
                      <a16:creationId xmlns:a16="http://schemas.microsoft.com/office/drawing/2014/main" id="{903C85FB-D072-57CE-0619-69619E429CA3}"/>
                    </a:ext>
                  </a:extLst>
                </p:cNvPr>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69" name="Freeform 32">
                  <a:extLst>
                    <a:ext uri="{FF2B5EF4-FFF2-40B4-BE49-F238E27FC236}">
                      <a16:creationId xmlns:a16="http://schemas.microsoft.com/office/drawing/2014/main" id="{0872AB36-1819-E844-3463-EF54A01C2F25}"/>
                    </a:ext>
                  </a:extLst>
                </p:cNvPr>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70" name="Freeform 33">
                  <a:extLst>
                    <a:ext uri="{FF2B5EF4-FFF2-40B4-BE49-F238E27FC236}">
                      <a16:creationId xmlns:a16="http://schemas.microsoft.com/office/drawing/2014/main" id="{761618AC-5DA6-CF84-D720-5B440118A4B8}"/>
                    </a:ext>
                  </a:extLst>
                </p:cNvPr>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71" name="Freeform 34">
                  <a:extLst>
                    <a:ext uri="{FF2B5EF4-FFF2-40B4-BE49-F238E27FC236}">
                      <a16:creationId xmlns:a16="http://schemas.microsoft.com/office/drawing/2014/main" id="{6AA79201-FC1B-692C-A028-0B6F9795C2F0}"/>
                    </a:ext>
                  </a:extLst>
                </p:cNvPr>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72" name="Freeform 35">
                  <a:extLst>
                    <a:ext uri="{FF2B5EF4-FFF2-40B4-BE49-F238E27FC236}">
                      <a16:creationId xmlns:a16="http://schemas.microsoft.com/office/drawing/2014/main" id="{795DD373-32CC-3B6E-345B-4F78B99757AD}"/>
                    </a:ext>
                  </a:extLst>
                </p:cNvPr>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73" name="Freeform 36">
                  <a:extLst>
                    <a:ext uri="{FF2B5EF4-FFF2-40B4-BE49-F238E27FC236}">
                      <a16:creationId xmlns:a16="http://schemas.microsoft.com/office/drawing/2014/main" id="{A14D2D3F-1705-63A2-1FCE-951DAA2FBDA9}"/>
                    </a:ext>
                  </a:extLst>
                </p:cNvPr>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grpSp>
      </p:grpSp>
      <p:grpSp>
        <p:nvGrpSpPr>
          <p:cNvPr id="1035" name="Group 37">
            <a:extLst>
              <a:ext uri="{FF2B5EF4-FFF2-40B4-BE49-F238E27FC236}">
                <a16:creationId xmlns:a16="http://schemas.microsoft.com/office/drawing/2014/main" id="{9E898CD2-7C35-9CE9-7E9D-86FC440AAF69}"/>
              </a:ext>
            </a:extLst>
          </p:cNvPr>
          <p:cNvGrpSpPr>
            <a:grpSpLocks/>
          </p:cNvGrpSpPr>
          <p:nvPr/>
        </p:nvGrpSpPr>
        <p:grpSpPr bwMode="auto">
          <a:xfrm>
            <a:off x="8680451" y="1587104"/>
            <a:ext cx="385763" cy="3231356"/>
            <a:chOff x="5468" y="1333"/>
            <a:chExt cx="243" cy="2714"/>
          </a:xfrm>
        </p:grpSpPr>
        <p:sp>
          <p:nvSpPr>
            <p:cNvPr id="1049" name="Freeform 38">
              <a:extLst>
                <a:ext uri="{FF2B5EF4-FFF2-40B4-BE49-F238E27FC236}">
                  <a16:creationId xmlns:a16="http://schemas.microsoft.com/office/drawing/2014/main" id="{7DE8FAA7-9275-DDBA-9A2E-711D322CEF50}"/>
                </a:ext>
              </a:extLst>
            </p:cNvPr>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50" name="Freeform 39">
              <a:extLst>
                <a:ext uri="{FF2B5EF4-FFF2-40B4-BE49-F238E27FC236}">
                  <a16:creationId xmlns:a16="http://schemas.microsoft.com/office/drawing/2014/main" id="{F7E36036-2E96-8422-1490-AFCB099153F0}"/>
                </a:ext>
              </a:extLst>
            </p:cNvPr>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grpSp>
        <p:nvGrpSpPr>
          <p:cNvPr id="1036" name="Group 40">
            <a:extLst>
              <a:ext uri="{FF2B5EF4-FFF2-40B4-BE49-F238E27FC236}">
                <a16:creationId xmlns:a16="http://schemas.microsoft.com/office/drawing/2014/main" id="{19F4FBAF-E010-CEB4-D2A2-F1C1E91541FA}"/>
              </a:ext>
            </a:extLst>
          </p:cNvPr>
          <p:cNvGrpSpPr>
            <a:grpSpLocks/>
          </p:cNvGrpSpPr>
          <p:nvPr/>
        </p:nvGrpSpPr>
        <p:grpSpPr bwMode="auto">
          <a:xfrm>
            <a:off x="7318375" y="67866"/>
            <a:ext cx="2133600" cy="1433513"/>
            <a:chOff x="4610" y="57"/>
            <a:chExt cx="1344" cy="1204"/>
          </a:xfrm>
        </p:grpSpPr>
        <p:grpSp>
          <p:nvGrpSpPr>
            <p:cNvPr id="1037" name="Group 41">
              <a:extLst>
                <a:ext uri="{FF2B5EF4-FFF2-40B4-BE49-F238E27FC236}">
                  <a16:creationId xmlns:a16="http://schemas.microsoft.com/office/drawing/2014/main" id="{1EAB8037-7F67-0E5B-06A6-EA95D587A5FB}"/>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1E78663C-F582-D984-BFB5-7843CC035AC4}"/>
                  </a:ext>
                </a:extLst>
              </p:cNvPr>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nvGrpSpPr>
              <p:cNvPr id="1040" name="Group 43">
                <a:extLst>
                  <a:ext uri="{FF2B5EF4-FFF2-40B4-BE49-F238E27FC236}">
                    <a16:creationId xmlns:a16="http://schemas.microsoft.com/office/drawing/2014/main" id="{84D0CC20-4BF8-013D-0BB3-24A492473B3F}"/>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EF7588B6-46BE-AB38-67C3-0C6476EC1D1C}"/>
                    </a:ext>
                  </a:extLst>
                </p:cNvPr>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2" name="Freeform 45">
                  <a:extLst>
                    <a:ext uri="{FF2B5EF4-FFF2-40B4-BE49-F238E27FC236}">
                      <a16:creationId xmlns:a16="http://schemas.microsoft.com/office/drawing/2014/main" id="{3C17E83A-A5C2-F912-C4AF-342D906AA35D}"/>
                    </a:ext>
                  </a:extLst>
                </p:cNvPr>
                <p:cNvSpPr>
                  <a:spLocks/>
                </p:cNvSpPr>
                <p:nvPr userDrawn="1"/>
              </p:nvSpPr>
              <p:spPr bwMode="auto">
                <a:xfrm rot="-3172564">
                  <a:off x="5055" y="325"/>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3" name="Freeform 46">
                  <a:extLst>
                    <a:ext uri="{FF2B5EF4-FFF2-40B4-BE49-F238E27FC236}">
                      <a16:creationId xmlns:a16="http://schemas.microsoft.com/office/drawing/2014/main" id="{83BADB71-8495-979B-FED5-0A7B77B515CB}"/>
                    </a:ext>
                  </a:extLst>
                </p:cNvPr>
                <p:cNvSpPr>
                  <a:spLocks/>
                </p:cNvSpPr>
                <p:nvPr userDrawn="1"/>
              </p:nvSpPr>
              <p:spPr bwMode="auto">
                <a:xfrm rot="-3172564">
                  <a:off x="4865" y="175"/>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4" name="Freeform 47">
                  <a:extLst>
                    <a:ext uri="{FF2B5EF4-FFF2-40B4-BE49-F238E27FC236}">
                      <a16:creationId xmlns:a16="http://schemas.microsoft.com/office/drawing/2014/main" id="{E5B979DB-699D-2D5B-03E7-C13BB31B48D6}"/>
                    </a:ext>
                  </a:extLst>
                </p:cNvPr>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5" name="Freeform 48">
                  <a:extLst>
                    <a:ext uri="{FF2B5EF4-FFF2-40B4-BE49-F238E27FC236}">
                      <a16:creationId xmlns:a16="http://schemas.microsoft.com/office/drawing/2014/main" id="{D51A4C01-909F-C328-AE3F-B102EA5551FE}"/>
                    </a:ext>
                  </a:extLst>
                </p:cNvPr>
                <p:cNvSpPr>
                  <a:spLocks/>
                </p:cNvSpPr>
                <p:nvPr userDrawn="1"/>
              </p:nvSpPr>
              <p:spPr bwMode="auto">
                <a:xfrm rot="-3172564">
                  <a:off x="5304" y="890"/>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6" name="Freeform 49">
                  <a:extLst>
                    <a:ext uri="{FF2B5EF4-FFF2-40B4-BE49-F238E27FC236}">
                      <a16:creationId xmlns:a16="http://schemas.microsoft.com/office/drawing/2014/main" id="{4F2CCBE3-7E21-6A7B-FBE7-1EFF29B5718F}"/>
                    </a:ext>
                  </a:extLst>
                </p:cNvPr>
                <p:cNvSpPr>
                  <a:spLocks/>
                </p:cNvSpPr>
                <p:nvPr userDrawn="1"/>
              </p:nvSpPr>
              <p:spPr bwMode="auto">
                <a:xfrm rot="-3172564">
                  <a:off x="5253" y="799"/>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7" name="Freeform 50">
                  <a:extLst>
                    <a:ext uri="{FF2B5EF4-FFF2-40B4-BE49-F238E27FC236}">
                      <a16:creationId xmlns:a16="http://schemas.microsoft.com/office/drawing/2014/main" id="{5CEFDEA1-13CA-51B0-A173-5450A1CDC200}"/>
                    </a:ext>
                  </a:extLst>
                </p:cNvPr>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8" name="Freeform 51">
                  <a:extLst>
                    <a:ext uri="{FF2B5EF4-FFF2-40B4-BE49-F238E27FC236}">
                      <a16:creationId xmlns:a16="http://schemas.microsoft.com/office/drawing/2014/main" id="{77A35AE4-CE76-B0BD-261E-4825384D0D02}"/>
                    </a:ext>
                  </a:extLst>
                </p:cNvPr>
                <p:cNvSpPr>
                  <a:spLocks/>
                </p:cNvSpPr>
                <p:nvPr userDrawn="1"/>
              </p:nvSpPr>
              <p:spPr bwMode="auto">
                <a:xfrm rot="-3172564">
                  <a:off x="4954" y="135"/>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grpSp>
        <p:sp>
          <p:nvSpPr>
            <p:cNvPr id="1038" name="Line 52">
              <a:extLst>
                <a:ext uri="{FF2B5EF4-FFF2-40B4-BE49-F238E27FC236}">
                  <a16:creationId xmlns:a16="http://schemas.microsoft.com/office/drawing/2014/main" id="{A4C70933-C4F8-EFA4-0B81-331306DDCF79}"/>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ID" sz="1050"/>
            </a:p>
          </p:txBody>
        </p:sp>
      </p:grpSp>
    </p:spTree>
    <p:extLst>
      <p:ext uri="{BB962C8B-B14F-4D97-AF65-F5344CB8AC3E}">
        <p14:creationId xmlns:p14="http://schemas.microsoft.com/office/powerpoint/2010/main" val="42370664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med">
    <p:wheel spokes="1"/>
  </p:transition>
  <p:txStyles>
    <p:titleStyle>
      <a:lvl1pPr algn="ctr" rtl="0" eaLnBrk="0" fontAlgn="base" hangingPunct="0">
        <a:spcBef>
          <a:spcPct val="0"/>
        </a:spcBef>
        <a:spcAft>
          <a:spcPct val="0"/>
        </a:spcAft>
        <a:defRPr sz="33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omic Sans MS" pitchFamily="66" charset="0"/>
        </a:defRPr>
      </a:lvl2pPr>
      <a:lvl3pPr algn="ctr" rtl="0" eaLnBrk="0" fontAlgn="base" hangingPunct="0">
        <a:spcBef>
          <a:spcPct val="0"/>
        </a:spcBef>
        <a:spcAft>
          <a:spcPct val="0"/>
        </a:spcAft>
        <a:defRPr sz="3300">
          <a:solidFill>
            <a:schemeClr val="tx1"/>
          </a:solidFill>
          <a:latin typeface="Comic Sans MS" pitchFamily="66" charset="0"/>
        </a:defRPr>
      </a:lvl3pPr>
      <a:lvl4pPr algn="ctr" rtl="0" eaLnBrk="0" fontAlgn="base" hangingPunct="0">
        <a:spcBef>
          <a:spcPct val="0"/>
        </a:spcBef>
        <a:spcAft>
          <a:spcPct val="0"/>
        </a:spcAft>
        <a:defRPr sz="3300">
          <a:solidFill>
            <a:schemeClr val="tx1"/>
          </a:solidFill>
          <a:latin typeface="Comic Sans MS" pitchFamily="66" charset="0"/>
        </a:defRPr>
      </a:lvl4pPr>
      <a:lvl5pPr algn="ctr" rtl="0" eaLnBrk="0" fontAlgn="base" hangingPunct="0">
        <a:spcBef>
          <a:spcPct val="0"/>
        </a:spcBef>
        <a:spcAft>
          <a:spcPct val="0"/>
        </a:spcAft>
        <a:defRPr sz="3300">
          <a:solidFill>
            <a:schemeClr val="tx1"/>
          </a:solidFill>
          <a:latin typeface="Comic Sans MS" pitchFamily="66" charset="0"/>
        </a:defRPr>
      </a:lvl5pPr>
      <a:lvl6pPr marL="342900" algn="ctr" rtl="0" fontAlgn="base">
        <a:spcBef>
          <a:spcPct val="0"/>
        </a:spcBef>
        <a:spcAft>
          <a:spcPct val="0"/>
        </a:spcAft>
        <a:defRPr sz="3300">
          <a:solidFill>
            <a:schemeClr val="tx1"/>
          </a:solidFill>
          <a:latin typeface="Comic Sans MS" pitchFamily="66" charset="0"/>
        </a:defRPr>
      </a:lvl6pPr>
      <a:lvl7pPr marL="685800" algn="ctr" rtl="0" fontAlgn="base">
        <a:spcBef>
          <a:spcPct val="0"/>
        </a:spcBef>
        <a:spcAft>
          <a:spcPct val="0"/>
        </a:spcAft>
        <a:defRPr sz="3300">
          <a:solidFill>
            <a:schemeClr val="tx1"/>
          </a:solidFill>
          <a:latin typeface="Comic Sans MS" pitchFamily="66" charset="0"/>
        </a:defRPr>
      </a:lvl7pPr>
      <a:lvl8pPr marL="1028700" algn="ctr" rtl="0" fontAlgn="base">
        <a:spcBef>
          <a:spcPct val="0"/>
        </a:spcBef>
        <a:spcAft>
          <a:spcPct val="0"/>
        </a:spcAft>
        <a:defRPr sz="3300">
          <a:solidFill>
            <a:schemeClr val="tx1"/>
          </a:solidFill>
          <a:latin typeface="Comic Sans MS" pitchFamily="66" charset="0"/>
        </a:defRPr>
      </a:lvl8pPr>
      <a:lvl9pPr marL="1371600" algn="ctr" rtl="0" fontAlgn="base">
        <a:spcBef>
          <a:spcPct val="0"/>
        </a:spcBef>
        <a:spcAft>
          <a:spcPct val="0"/>
        </a:spcAft>
        <a:defRPr sz="3300">
          <a:solidFill>
            <a:schemeClr val="tx1"/>
          </a:solidFill>
          <a:latin typeface="Comic Sans MS" pitchFamily="66"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18D326-350A-F200-7EA4-462842CF304A}"/>
              </a:ext>
            </a:extLst>
          </p:cNvPr>
          <p:cNvSpPr>
            <a:spLocks noGrp="1" noChangeArrowheads="1"/>
          </p:cNvSpPr>
          <p:nvPr>
            <p:ph type="title"/>
          </p:nvPr>
        </p:nvSpPr>
        <p:spPr bwMode="auto">
          <a:xfrm>
            <a:off x="457200" y="208360"/>
            <a:ext cx="8229600"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d-ID" altLang="id-ID"/>
              <a:t>Click to edit Master title style</a:t>
            </a:r>
          </a:p>
        </p:txBody>
      </p:sp>
      <p:sp>
        <p:nvSpPr>
          <p:cNvPr id="2051" name="Rectangle 3">
            <a:extLst>
              <a:ext uri="{FF2B5EF4-FFF2-40B4-BE49-F238E27FC236}">
                <a16:creationId xmlns:a16="http://schemas.microsoft.com/office/drawing/2014/main" id="{4B1B161B-2B6F-3210-5CBA-474278DC64E4}"/>
              </a:ext>
            </a:extLst>
          </p:cNvPr>
          <p:cNvSpPr>
            <a:spLocks noGrp="1" noChangeArrowheads="1"/>
          </p:cNvSpPr>
          <p:nvPr>
            <p:ph type="body" idx="1"/>
          </p:nvPr>
        </p:nvSpPr>
        <p:spPr bwMode="auto">
          <a:xfrm>
            <a:off x="457200" y="1200150"/>
            <a:ext cx="8229600" cy="339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d-ID" altLang="id-ID"/>
              <a:t>Click to edit Master text styles</a:t>
            </a:r>
          </a:p>
          <a:p>
            <a:pPr lvl="1"/>
            <a:r>
              <a:rPr lang="id-ID" altLang="id-ID"/>
              <a:t>Second level</a:t>
            </a:r>
          </a:p>
          <a:p>
            <a:pPr lvl="2"/>
            <a:r>
              <a:rPr lang="id-ID" altLang="id-ID"/>
              <a:t>Third level</a:t>
            </a:r>
          </a:p>
          <a:p>
            <a:pPr lvl="3"/>
            <a:r>
              <a:rPr lang="id-ID" altLang="id-ID"/>
              <a:t>Fourth level</a:t>
            </a:r>
          </a:p>
          <a:p>
            <a:pPr lvl="4"/>
            <a:r>
              <a:rPr lang="id-ID" altLang="id-ID"/>
              <a:t>Fifth level</a:t>
            </a:r>
          </a:p>
        </p:txBody>
      </p:sp>
      <p:sp>
        <p:nvSpPr>
          <p:cNvPr id="146436" name="Rectangle 4">
            <a:extLst>
              <a:ext uri="{FF2B5EF4-FFF2-40B4-BE49-F238E27FC236}">
                <a16:creationId xmlns:a16="http://schemas.microsoft.com/office/drawing/2014/main" id="{87051CD2-46E2-0F13-9990-02CBD1B89361}"/>
              </a:ext>
            </a:extLst>
          </p:cNvPr>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latin typeface="+mn-lt"/>
              </a:defRPr>
            </a:lvl1pPr>
          </a:lstStyle>
          <a:p>
            <a:pPr>
              <a:defRPr/>
            </a:pPr>
            <a:endParaRPr lang="id-ID"/>
          </a:p>
        </p:txBody>
      </p:sp>
      <p:sp>
        <p:nvSpPr>
          <p:cNvPr id="146437" name="Rectangle 5">
            <a:extLst>
              <a:ext uri="{FF2B5EF4-FFF2-40B4-BE49-F238E27FC236}">
                <a16:creationId xmlns:a16="http://schemas.microsoft.com/office/drawing/2014/main" id="{221655E8-4784-95BE-73B6-A056C346313E}"/>
              </a:ext>
            </a:extLst>
          </p:cNvPr>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50">
                <a:latin typeface="+mn-lt"/>
              </a:defRPr>
            </a:lvl1pPr>
          </a:lstStyle>
          <a:p>
            <a:pPr>
              <a:defRPr/>
            </a:pPr>
            <a:endParaRPr lang="id-ID"/>
          </a:p>
        </p:txBody>
      </p:sp>
      <p:sp>
        <p:nvSpPr>
          <p:cNvPr id="146438" name="Rectangle 6">
            <a:extLst>
              <a:ext uri="{FF2B5EF4-FFF2-40B4-BE49-F238E27FC236}">
                <a16:creationId xmlns:a16="http://schemas.microsoft.com/office/drawing/2014/main" id="{591D5B61-015C-8440-3D9B-B2FB4F5D8E5C}"/>
              </a:ext>
            </a:extLst>
          </p:cNvPr>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a:latin typeface="Verdana" panose="020B0604030504040204" pitchFamily="34" charset="0"/>
              </a:defRPr>
            </a:lvl1pPr>
          </a:lstStyle>
          <a:p>
            <a:fld id="{D25991B2-E4E4-4565-A87E-9B395FAA275E}" type="slidenum">
              <a:rPr lang="id-ID" altLang="id-ID"/>
              <a:pPr/>
              <a:t>‹#›</a:t>
            </a:fld>
            <a:endParaRPr lang="id-ID" altLang="id-ID"/>
          </a:p>
        </p:txBody>
      </p:sp>
      <p:sp>
        <p:nvSpPr>
          <p:cNvPr id="2055" name="Rectangle 7">
            <a:extLst>
              <a:ext uri="{FF2B5EF4-FFF2-40B4-BE49-F238E27FC236}">
                <a16:creationId xmlns:a16="http://schemas.microsoft.com/office/drawing/2014/main" id="{A4CE6B62-46A1-2239-E21D-CAAF295EE43D}"/>
              </a:ext>
            </a:extLst>
          </p:cNvPr>
          <p:cNvSpPr>
            <a:spLocks noChangeArrowheads="1"/>
          </p:cNvSpPr>
          <p:nvPr/>
        </p:nvSpPr>
        <p:spPr bwMode="auto">
          <a:xfrm>
            <a:off x="0" y="0"/>
            <a:ext cx="228600" cy="1714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id-ID" altLang="id-ID" sz="1800">
              <a:latin typeface="Times New Roman" panose="02020603050405020304" pitchFamily="18" charset="0"/>
            </a:endParaRPr>
          </a:p>
        </p:txBody>
      </p:sp>
      <p:sp>
        <p:nvSpPr>
          <p:cNvPr id="2056" name="Line 8">
            <a:extLst>
              <a:ext uri="{FF2B5EF4-FFF2-40B4-BE49-F238E27FC236}">
                <a16:creationId xmlns:a16="http://schemas.microsoft.com/office/drawing/2014/main" id="{736C2FEF-A816-4A6B-3268-41B4B974FAB3}"/>
              </a:ext>
            </a:extLst>
          </p:cNvPr>
          <p:cNvSpPr>
            <a:spLocks noChangeShapeType="1"/>
          </p:cNvSpPr>
          <p:nvPr/>
        </p:nvSpPr>
        <p:spPr bwMode="auto">
          <a:xfrm>
            <a:off x="457200" y="108585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ID" sz="1050"/>
          </a:p>
        </p:txBody>
      </p:sp>
      <p:sp>
        <p:nvSpPr>
          <p:cNvPr id="2057" name="Rectangle 9">
            <a:extLst>
              <a:ext uri="{FF2B5EF4-FFF2-40B4-BE49-F238E27FC236}">
                <a16:creationId xmlns:a16="http://schemas.microsoft.com/office/drawing/2014/main" id="{434F2C36-3CF9-E927-D47E-E5DAE6E8089B}"/>
              </a:ext>
            </a:extLst>
          </p:cNvPr>
          <p:cNvSpPr>
            <a:spLocks noChangeArrowheads="1"/>
          </p:cNvSpPr>
          <p:nvPr/>
        </p:nvSpPr>
        <p:spPr bwMode="auto">
          <a:xfrm>
            <a:off x="0" y="1714500"/>
            <a:ext cx="228600" cy="1714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id-ID" altLang="id-ID" sz="1800">
              <a:latin typeface="Times New Roman" panose="02020603050405020304" pitchFamily="18" charset="0"/>
            </a:endParaRPr>
          </a:p>
        </p:txBody>
      </p:sp>
      <p:sp>
        <p:nvSpPr>
          <p:cNvPr id="2058" name="Rectangle 10">
            <a:extLst>
              <a:ext uri="{FF2B5EF4-FFF2-40B4-BE49-F238E27FC236}">
                <a16:creationId xmlns:a16="http://schemas.microsoft.com/office/drawing/2014/main" id="{F0B771A0-9FCF-5FC1-4C8C-46B2E0F0C887}"/>
              </a:ext>
            </a:extLst>
          </p:cNvPr>
          <p:cNvSpPr>
            <a:spLocks noChangeArrowheads="1"/>
          </p:cNvSpPr>
          <p:nvPr/>
        </p:nvSpPr>
        <p:spPr bwMode="auto">
          <a:xfrm>
            <a:off x="0" y="3429000"/>
            <a:ext cx="228600" cy="17145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id-ID" altLang="id-ID" sz="1800">
              <a:latin typeface="Times New Roman" panose="02020603050405020304" pitchFamily="18" charset="0"/>
            </a:endParaRPr>
          </a:p>
        </p:txBody>
      </p:sp>
    </p:spTree>
    <p:extLst>
      <p:ext uri="{BB962C8B-B14F-4D97-AF65-F5344CB8AC3E}">
        <p14:creationId xmlns:p14="http://schemas.microsoft.com/office/powerpoint/2010/main" val="22684853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ransition spd="med">
    <p:wheel spokes="1"/>
  </p:transition>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Garamond" pitchFamily="18" charset="0"/>
        </a:defRPr>
      </a:lvl2pPr>
      <a:lvl3pPr algn="l" rtl="0" eaLnBrk="0" fontAlgn="base" hangingPunct="0">
        <a:spcBef>
          <a:spcPct val="0"/>
        </a:spcBef>
        <a:spcAft>
          <a:spcPct val="0"/>
        </a:spcAft>
        <a:defRPr sz="3300">
          <a:solidFill>
            <a:schemeClr val="tx2"/>
          </a:solidFill>
          <a:latin typeface="Garamond" pitchFamily="18" charset="0"/>
        </a:defRPr>
      </a:lvl3pPr>
      <a:lvl4pPr algn="l" rtl="0" eaLnBrk="0" fontAlgn="base" hangingPunct="0">
        <a:spcBef>
          <a:spcPct val="0"/>
        </a:spcBef>
        <a:spcAft>
          <a:spcPct val="0"/>
        </a:spcAft>
        <a:defRPr sz="3300">
          <a:solidFill>
            <a:schemeClr val="tx2"/>
          </a:solidFill>
          <a:latin typeface="Garamond" pitchFamily="18" charset="0"/>
        </a:defRPr>
      </a:lvl4pPr>
      <a:lvl5pPr algn="l" rtl="0" eaLnBrk="0" fontAlgn="base" hangingPunct="0">
        <a:spcBef>
          <a:spcPct val="0"/>
        </a:spcBef>
        <a:spcAft>
          <a:spcPct val="0"/>
        </a:spcAft>
        <a:defRPr sz="3300">
          <a:solidFill>
            <a:schemeClr val="tx2"/>
          </a:solidFill>
          <a:latin typeface="Garamond" pitchFamily="18" charset="0"/>
        </a:defRPr>
      </a:lvl5pPr>
      <a:lvl6pPr marL="342900" algn="l" rtl="0" fontAlgn="base">
        <a:spcBef>
          <a:spcPct val="0"/>
        </a:spcBef>
        <a:spcAft>
          <a:spcPct val="0"/>
        </a:spcAft>
        <a:defRPr sz="3300">
          <a:solidFill>
            <a:schemeClr val="tx2"/>
          </a:solidFill>
          <a:latin typeface="Garamond" pitchFamily="18" charset="0"/>
        </a:defRPr>
      </a:lvl6pPr>
      <a:lvl7pPr marL="685800" algn="l" rtl="0" fontAlgn="base">
        <a:spcBef>
          <a:spcPct val="0"/>
        </a:spcBef>
        <a:spcAft>
          <a:spcPct val="0"/>
        </a:spcAft>
        <a:defRPr sz="3300">
          <a:solidFill>
            <a:schemeClr val="tx2"/>
          </a:solidFill>
          <a:latin typeface="Garamond" pitchFamily="18" charset="0"/>
        </a:defRPr>
      </a:lvl7pPr>
      <a:lvl8pPr marL="1028700" algn="l" rtl="0" fontAlgn="base">
        <a:spcBef>
          <a:spcPct val="0"/>
        </a:spcBef>
        <a:spcAft>
          <a:spcPct val="0"/>
        </a:spcAft>
        <a:defRPr sz="3300">
          <a:solidFill>
            <a:schemeClr val="tx2"/>
          </a:solidFill>
          <a:latin typeface="Garamond" pitchFamily="18" charset="0"/>
        </a:defRPr>
      </a:lvl8pPr>
      <a:lvl9pPr marL="1371600" algn="l" rtl="0" fontAlgn="base">
        <a:spcBef>
          <a:spcPct val="0"/>
        </a:spcBef>
        <a:spcAft>
          <a:spcPct val="0"/>
        </a:spcAft>
        <a:defRPr sz="3300">
          <a:solidFill>
            <a:schemeClr val="tx2"/>
          </a:solidFill>
          <a:latin typeface="Garamond" pitchFamily="18" charset="0"/>
        </a:defRPr>
      </a:lvl9pPr>
    </p:titleStyle>
    <p:body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p"/>
        <a:defRPr sz="2100">
          <a:solidFill>
            <a:schemeClr val="tx1"/>
          </a:solidFill>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n"/>
        <a:defRPr sz="1800">
          <a:solidFill>
            <a:schemeClr val="tx1"/>
          </a:solidFill>
          <a:latin typeface="+mn-lt"/>
        </a:defRPr>
      </a:lvl2pPr>
      <a:lvl3pPr marL="857250" indent="-171450" algn="l" rtl="0" eaLnBrk="0" fontAlgn="base" hangingPunct="0">
        <a:spcBef>
          <a:spcPct val="20000"/>
        </a:spcBef>
        <a:spcAft>
          <a:spcPct val="0"/>
        </a:spcAft>
        <a:buClr>
          <a:schemeClr val="accent1"/>
        </a:buClr>
        <a:buSzPct val="65000"/>
        <a:buFont typeface="Wingdings" panose="05000000000000000000" pitchFamily="2" charset="2"/>
        <a:buChar char="p"/>
        <a:defRPr sz="1500">
          <a:solidFill>
            <a:schemeClr val="tx1"/>
          </a:solidFill>
          <a:latin typeface="+mn-lt"/>
        </a:defRPr>
      </a:lvl3pPr>
      <a:lvl4pPr marL="12001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defRPr>
      </a:lvl4pPr>
      <a:lvl5pPr marL="1543050" indent="-171450" algn="l" rtl="0" eaLnBrk="0" fontAlgn="base" hangingPunct="0">
        <a:spcBef>
          <a:spcPct val="20000"/>
        </a:spcBef>
        <a:spcAft>
          <a:spcPct val="0"/>
        </a:spcAft>
        <a:buClr>
          <a:schemeClr val="tx2"/>
        </a:buClr>
        <a:buSzPct val="80000"/>
        <a:buFont typeface="Wingdings" panose="05000000000000000000" pitchFamily="2" charset="2"/>
        <a:buChar char="§"/>
        <a:defRPr sz="1500">
          <a:solidFill>
            <a:schemeClr val="tx1"/>
          </a:solidFill>
          <a:latin typeface="+mn-lt"/>
        </a:defRPr>
      </a:lvl5pPr>
      <a:lvl6pPr marL="1885950" indent="-17145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6752C72-566B-7758-F52B-DB25BEDC78B9}"/>
              </a:ext>
            </a:extLst>
          </p:cNvPr>
          <p:cNvSpPr>
            <a:spLocks noGrp="1" noChangeArrowheads="1"/>
          </p:cNvSpPr>
          <p:nvPr>
            <p:ph type="title"/>
          </p:nvPr>
        </p:nvSpPr>
        <p:spPr bwMode="auto">
          <a:xfrm>
            <a:off x="457200" y="208360"/>
            <a:ext cx="8229600"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533F6ED5-EE83-B66E-83F3-50C9796473D7}"/>
              </a:ext>
            </a:extLst>
          </p:cNvPr>
          <p:cNvSpPr>
            <a:spLocks noGrp="1" noChangeArrowheads="1"/>
          </p:cNvSpPr>
          <p:nvPr>
            <p:ph type="body" idx="1"/>
          </p:nvPr>
        </p:nvSpPr>
        <p:spPr bwMode="auto">
          <a:xfrm>
            <a:off x="457200" y="1200150"/>
            <a:ext cx="8229600" cy="339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B310468B-2655-A4A0-2195-1B7D9918DB04}"/>
              </a:ext>
            </a:extLst>
          </p:cNvPr>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solidFill>
                  <a:srgbClr val="000000"/>
                </a:solidFill>
                <a:latin typeface="+mj-lt"/>
              </a:defRPr>
            </a:lvl1pPr>
          </a:lstStyle>
          <a:p>
            <a:pPr>
              <a:defRPr/>
            </a:pPr>
            <a:endParaRPr lang="en-US" altLang="en-US"/>
          </a:p>
        </p:txBody>
      </p:sp>
      <p:sp>
        <p:nvSpPr>
          <p:cNvPr id="4101" name="Rectangle 5">
            <a:extLst>
              <a:ext uri="{FF2B5EF4-FFF2-40B4-BE49-F238E27FC236}">
                <a16:creationId xmlns:a16="http://schemas.microsoft.com/office/drawing/2014/main" id="{FC9A4F25-48A4-7437-0AB2-78C5197FB82A}"/>
              </a:ext>
            </a:extLst>
          </p:cNvPr>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solidFill>
                  <a:srgbClr val="000000"/>
                </a:solidFill>
                <a:latin typeface="+mj-lt"/>
              </a:defRPr>
            </a:lvl1pPr>
          </a:lstStyle>
          <a:p>
            <a:pPr>
              <a:defRPr/>
            </a:pPr>
            <a:endParaRPr lang="en-US" altLang="en-US"/>
          </a:p>
        </p:txBody>
      </p:sp>
      <p:sp>
        <p:nvSpPr>
          <p:cNvPr id="4102" name="Rectangle 6">
            <a:extLst>
              <a:ext uri="{FF2B5EF4-FFF2-40B4-BE49-F238E27FC236}">
                <a16:creationId xmlns:a16="http://schemas.microsoft.com/office/drawing/2014/main" id="{54D99DA9-7003-345E-E37E-2755F97E56B4}"/>
              </a:ext>
            </a:extLst>
          </p:cNvPr>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solidFill>
                  <a:srgbClr val="000000"/>
                </a:solidFill>
                <a:latin typeface="Garamond" panose="02020404030301010803" pitchFamily="18" charset="0"/>
              </a:defRPr>
            </a:lvl1pPr>
          </a:lstStyle>
          <a:p>
            <a:fld id="{83EB615F-81D7-44F2-A037-AFE804915A60}" type="slidenum">
              <a:rPr lang="en-US" altLang="en-US"/>
              <a:pPr/>
              <a:t>‹#›</a:t>
            </a:fld>
            <a:endParaRPr lang="en-US" altLang="en-US"/>
          </a:p>
        </p:txBody>
      </p:sp>
      <p:sp>
        <p:nvSpPr>
          <p:cNvPr id="3079" name="Freeform 7">
            <a:extLst>
              <a:ext uri="{FF2B5EF4-FFF2-40B4-BE49-F238E27FC236}">
                <a16:creationId xmlns:a16="http://schemas.microsoft.com/office/drawing/2014/main" id="{7E883C37-F46A-F5B6-AD68-88431348823F}"/>
              </a:ext>
            </a:extLst>
          </p:cNvPr>
          <p:cNvSpPr>
            <a:spLocks noChangeArrowheads="1"/>
          </p:cNvSpPr>
          <p:nvPr/>
        </p:nvSpPr>
        <p:spPr bwMode="auto">
          <a:xfrm>
            <a:off x="381000" y="171450"/>
            <a:ext cx="8229600" cy="4572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D" sz="1050"/>
          </a:p>
        </p:txBody>
      </p:sp>
      <p:sp>
        <p:nvSpPr>
          <p:cNvPr id="3080" name="Line 8">
            <a:extLst>
              <a:ext uri="{FF2B5EF4-FFF2-40B4-BE49-F238E27FC236}">
                <a16:creationId xmlns:a16="http://schemas.microsoft.com/office/drawing/2014/main" id="{AC178138-E6A8-3F00-5EBD-96B01898F032}"/>
              </a:ext>
            </a:extLst>
          </p:cNvPr>
          <p:cNvSpPr>
            <a:spLocks noChangeShapeType="1"/>
          </p:cNvSpPr>
          <p:nvPr/>
        </p:nvSpPr>
        <p:spPr bwMode="auto">
          <a:xfrm>
            <a:off x="457200" y="46291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ID" sz="1050"/>
          </a:p>
        </p:txBody>
      </p:sp>
    </p:spTree>
    <p:extLst>
      <p:ext uri="{BB962C8B-B14F-4D97-AF65-F5344CB8AC3E}">
        <p14:creationId xmlns:p14="http://schemas.microsoft.com/office/powerpoint/2010/main" val="412482908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rtl="0" eaLnBrk="0" fontAlgn="base" hangingPunct="0">
        <a:spcBef>
          <a:spcPct val="0"/>
        </a:spcBef>
        <a:spcAft>
          <a:spcPct val="0"/>
        </a:spcAft>
        <a:defRPr sz="3150">
          <a:solidFill>
            <a:schemeClr val="tx2"/>
          </a:solidFill>
          <a:latin typeface="+mj-lt"/>
          <a:ea typeface="+mj-ea"/>
          <a:cs typeface="+mj-cs"/>
        </a:defRPr>
      </a:lvl1pPr>
      <a:lvl2pPr algn="l" rtl="0" eaLnBrk="0" fontAlgn="base" hangingPunct="0">
        <a:spcBef>
          <a:spcPct val="0"/>
        </a:spcBef>
        <a:spcAft>
          <a:spcPct val="0"/>
        </a:spcAft>
        <a:defRPr sz="3150">
          <a:solidFill>
            <a:schemeClr val="tx2"/>
          </a:solidFill>
          <a:latin typeface="Garamond" pitchFamily="18" charset="0"/>
        </a:defRPr>
      </a:lvl2pPr>
      <a:lvl3pPr algn="l" rtl="0" eaLnBrk="0" fontAlgn="base" hangingPunct="0">
        <a:spcBef>
          <a:spcPct val="0"/>
        </a:spcBef>
        <a:spcAft>
          <a:spcPct val="0"/>
        </a:spcAft>
        <a:defRPr sz="3150">
          <a:solidFill>
            <a:schemeClr val="tx2"/>
          </a:solidFill>
          <a:latin typeface="Garamond" pitchFamily="18" charset="0"/>
        </a:defRPr>
      </a:lvl3pPr>
      <a:lvl4pPr algn="l" rtl="0" eaLnBrk="0" fontAlgn="base" hangingPunct="0">
        <a:spcBef>
          <a:spcPct val="0"/>
        </a:spcBef>
        <a:spcAft>
          <a:spcPct val="0"/>
        </a:spcAft>
        <a:defRPr sz="3150">
          <a:solidFill>
            <a:schemeClr val="tx2"/>
          </a:solidFill>
          <a:latin typeface="Garamond" pitchFamily="18" charset="0"/>
        </a:defRPr>
      </a:lvl4pPr>
      <a:lvl5pPr algn="l" rtl="0" eaLnBrk="0" fontAlgn="base" hangingPunct="0">
        <a:spcBef>
          <a:spcPct val="0"/>
        </a:spcBef>
        <a:spcAft>
          <a:spcPct val="0"/>
        </a:spcAft>
        <a:defRPr sz="3150">
          <a:solidFill>
            <a:schemeClr val="tx2"/>
          </a:solidFill>
          <a:latin typeface="Garamond" pitchFamily="18" charset="0"/>
        </a:defRPr>
      </a:lvl5pPr>
      <a:lvl6pPr marL="342900" algn="l" rtl="0" fontAlgn="base">
        <a:spcBef>
          <a:spcPct val="0"/>
        </a:spcBef>
        <a:spcAft>
          <a:spcPct val="0"/>
        </a:spcAft>
        <a:defRPr sz="3150">
          <a:solidFill>
            <a:schemeClr val="tx2"/>
          </a:solidFill>
          <a:latin typeface="Garamond" pitchFamily="18" charset="0"/>
        </a:defRPr>
      </a:lvl6pPr>
      <a:lvl7pPr marL="685800" algn="l" rtl="0" fontAlgn="base">
        <a:spcBef>
          <a:spcPct val="0"/>
        </a:spcBef>
        <a:spcAft>
          <a:spcPct val="0"/>
        </a:spcAft>
        <a:defRPr sz="3150">
          <a:solidFill>
            <a:schemeClr val="tx2"/>
          </a:solidFill>
          <a:latin typeface="Garamond" pitchFamily="18" charset="0"/>
        </a:defRPr>
      </a:lvl7pPr>
      <a:lvl8pPr marL="1028700" algn="l" rtl="0" fontAlgn="base">
        <a:spcBef>
          <a:spcPct val="0"/>
        </a:spcBef>
        <a:spcAft>
          <a:spcPct val="0"/>
        </a:spcAft>
        <a:defRPr sz="3150">
          <a:solidFill>
            <a:schemeClr val="tx2"/>
          </a:solidFill>
          <a:latin typeface="Garamond" pitchFamily="18" charset="0"/>
        </a:defRPr>
      </a:lvl8pPr>
      <a:lvl9pPr marL="1371600" algn="l" rtl="0" fontAlgn="base">
        <a:spcBef>
          <a:spcPct val="0"/>
        </a:spcBef>
        <a:spcAft>
          <a:spcPct val="0"/>
        </a:spcAft>
        <a:defRPr sz="3150">
          <a:solidFill>
            <a:schemeClr val="tx2"/>
          </a:solidFill>
          <a:latin typeface="Garamond" pitchFamily="18" charset="0"/>
        </a:defRPr>
      </a:lvl9pPr>
    </p:titleStyle>
    <p:bodyStyle>
      <a:lvl1pPr marL="257175" indent="-257175" algn="l" rtl="0" eaLnBrk="0" fontAlgn="base" hangingPunct="0">
        <a:spcBef>
          <a:spcPct val="20000"/>
        </a:spcBef>
        <a:spcAft>
          <a:spcPct val="0"/>
        </a:spcAft>
        <a:buClr>
          <a:schemeClr val="accent1"/>
        </a:buClr>
        <a:buSzPct val="65000"/>
        <a:buFont typeface="Wingdings" panose="05000000000000000000" pitchFamily="2" charset="2"/>
        <a:buChar char="n"/>
        <a:defRPr sz="2250">
          <a:solidFill>
            <a:schemeClr val="tx1"/>
          </a:solidFill>
          <a:latin typeface="+mn-lt"/>
          <a:ea typeface="+mn-ea"/>
          <a:cs typeface="+mn-cs"/>
        </a:defRPr>
      </a:lvl1pPr>
      <a:lvl2pPr marL="502444" indent="-244079" algn="l" rtl="0" eaLnBrk="0" fontAlgn="base" hangingPunct="0">
        <a:spcBef>
          <a:spcPct val="20000"/>
        </a:spcBef>
        <a:spcAft>
          <a:spcPct val="0"/>
        </a:spcAft>
        <a:buClr>
          <a:schemeClr val="accent2"/>
        </a:buClr>
        <a:buSzPct val="60000"/>
        <a:buFont typeface="Wingdings" panose="05000000000000000000" pitchFamily="2" charset="2"/>
        <a:buChar char="q"/>
        <a:defRPr sz="1950">
          <a:solidFill>
            <a:schemeClr val="tx1"/>
          </a:solidFill>
          <a:latin typeface="+mn-lt"/>
        </a:defRPr>
      </a:lvl2pPr>
      <a:lvl3pPr marL="766763" indent="-263129" algn="l" rtl="0" eaLnBrk="0" fontAlgn="base" hangingPunct="0">
        <a:spcBef>
          <a:spcPct val="20000"/>
        </a:spcBef>
        <a:spcAft>
          <a:spcPct val="0"/>
        </a:spcAft>
        <a:buClr>
          <a:schemeClr val="accent1"/>
        </a:buClr>
        <a:buSzPct val="65000"/>
        <a:buFont typeface="Wingdings" panose="05000000000000000000" pitchFamily="2" charset="2"/>
        <a:buChar char="n"/>
        <a:defRPr sz="1650">
          <a:solidFill>
            <a:schemeClr val="tx1"/>
          </a:solidFill>
          <a:latin typeface="+mn-lt"/>
        </a:defRPr>
      </a:lvl3pPr>
      <a:lvl4pPr marL="1004888" indent="-236935" algn="l" rtl="0" eaLnBrk="0" fontAlgn="base" hangingPunct="0">
        <a:spcBef>
          <a:spcPct val="20000"/>
        </a:spcBef>
        <a:spcAft>
          <a:spcPct val="0"/>
        </a:spcAft>
        <a:buClr>
          <a:schemeClr val="accent2"/>
        </a:buClr>
        <a:buSzPct val="70000"/>
        <a:buFont typeface="Wingdings" panose="05000000000000000000" pitchFamily="2" charset="2"/>
        <a:buChar char="q"/>
        <a:defRPr sz="1500">
          <a:solidFill>
            <a:schemeClr val="tx1"/>
          </a:solidFill>
          <a:latin typeface="+mn-lt"/>
        </a:defRPr>
      </a:lvl4pPr>
      <a:lvl5pPr marL="1260872" indent="-254794" algn="l" rtl="0" eaLnBrk="0" fontAlgn="base" hangingPunct="0">
        <a:spcBef>
          <a:spcPct val="20000"/>
        </a:spcBef>
        <a:spcAft>
          <a:spcPct val="0"/>
        </a:spcAft>
        <a:buClr>
          <a:schemeClr val="accent1"/>
        </a:buClr>
        <a:buSzPct val="75000"/>
        <a:buFont typeface="Wingdings" panose="05000000000000000000" pitchFamily="2" charset="2"/>
        <a:buChar char="§"/>
        <a:defRPr sz="1500">
          <a:solidFill>
            <a:schemeClr val="tx1"/>
          </a:solidFill>
          <a:latin typeface="+mn-lt"/>
        </a:defRPr>
      </a:lvl5pPr>
      <a:lvl6pPr marL="16037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6pPr>
      <a:lvl7pPr marL="19466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7pPr>
      <a:lvl8pPr marL="22895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8pPr>
      <a:lvl9pPr marL="26324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gi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36.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60.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oleObject" Target="../embeddings/oleObject6.bin"/><Relationship Id="rId7" Type="http://schemas.openxmlformats.org/officeDocument/2006/relationships/image" Target="../media/image40.png"/><Relationship Id="rId2" Type="http://schemas.openxmlformats.org/officeDocument/2006/relationships/slideLayout" Target="../slideLayouts/slideLayout74.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7.bin"/><Relationship Id="rId4" Type="http://schemas.openxmlformats.org/officeDocument/2006/relationships/image" Target="../media/image38.wmf"/><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4.xml"/><Relationship Id="rId1" Type="http://schemas.openxmlformats.org/officeDocument/2006/relationships/vmlDrawing" Target="../drawings/vmlDrawing5.vml"/><Relationship Id="rId5" Type="http://schemas.openxmlformats.org/officeDocument/2006/relationships/image" Target="../media/image27.w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ctrTitle"/>
          </p:nvPr>
        </p:nvSpPr>
        <p:spPr>
          <a:xfrm>
            <a:off x="344250" y="193965"/>
            <a:ext cx="8455500" cy="1943286"/>
          </a:xfrm>
          <a:prstGeom prst="rect">
            <a:avLst/>
          </a:prstGeom>
          <a:solidFill>
            <a:schemeClr val="bg1"/>
          </a:solidFill>
        </p:spPr>
        <p:txBody>
          <a:bodyPr spcFirstLastPara="1" wrap="square" lIns="91425" tIns="91425" rIns="91425" bIns="91425" anchor="ctr" anchorCtr="0">
            <a:normAutofit fontScale="90000"/>
          </a:bodyPr>
          <a:lstStyle/>
          <a:p>
            <a:pPr marL="0" lvl="0" indent="0" algn="ctr" rtl="0">
              <a:spcBef>
                <a:spcPts val="0"/>
              </a:spcBef>
              <a:spcAft>
                <a:spcPts val="0"/>
              </a:spcAft>
              <a:buSzPts val="891"/>
              <a:buNone/>
            </a:pPr>
            <a:r>
              <a:rPr lang="en-GB" sz="5220" dirty="0"/>
              <a:t>DASAR-DASAR KEMAGNETAN DAN MEDAN MAGNET</a:t>
            </a:r>
            <a:endParaRPr sz="5220" dirty="0"/>
          </a:p>
        </p:txBody>
      </p:sp>
      <p:sp>
        <p:nvSpPr>
          <p:cNvPr id="158" name="Google Shape;158;p25"/>
          <p:cNvSpPr txBox="1">
            <a:spLocks noGrp="1"/>
          </p:cNvSpPr>
          <p:nvPr>
            <p:ph type="subTitle" idx="1"/>
          </p:nvPr>
        </p:nvSpPr>
        <p:spPr>
          <a:xfrm>
            <a:off x="1964550" y="2387813"/>
            <a:ext cx="4910100" cy="1392900"/>
          </a:xfrm>
          <a:prstGeom prst="rect">
            <a:avLst/>
          </a:prstGeom>
        </p:spPr>
        <p:txBody>
          <a:bodyPr spcFirstLastPara="1" wrap="square" lIns="91425" tIns="91425" rIns="91425" bIns="91425" anchor="ctr" anchorCtr="0">
            <a:normAutofit lnSpcReduction="10000"/>
          </a:bodyPr>
          <a:lstStyle/>
          <a:p>
            <a:pPr marL="0" lvl="0" indent="0" algn="ctr" rtl="0">
              <a:lnSpc>
                <a:spcPct val="80000"/>
              </a:lnSpc>
              <a:spcBef>
                <a:spcPts val="0"/>
              </a:spcBef>
              <a:spcAft>
                <a:spcPts val="0"/>
              </a:spcAft>
              <a:buNone/>
            </a:pPr>
            <a:r>
              <a:rPr lang="en-GB" sz="2100" dirty="0"/>
              <a:t>OLEH:</a:t>
            </a:r>
            <a:endParaRPr sz="2100" dirty="0"/>
          </a:p>
          <a:p>
            <a:pPr marL="457200" lvl="0" indent="-361950" algn="l" rtl="0">
              <a:lnSpc>
                <a:spcPct val="80000"/>
              </a:lnSpc>
              <a:spcBef>
                <a:spcPts val="0"/>
              </a:spcBef>
              <a:spcAft>
                <a:spcPts val="0"/>
              </a:spcAft>
              <a:buSzPts val="2100"/>
              <a:buAutoNum type="arabicPeriod"/>
            </a:pPr>
            <a:r>
              <a:rPr lang="en-GB" sz="2100" dirty="0"/>
              <a:t>Delis Amala (2123025014)</a:t>
            </a:r>
            <a:endParaRPr sz="2100" dirty="0"/>
          </a:p>
          <a:p>
            <a:pPr marL="457200" lvl="0" indent="-361950" algn="l" rtl="0">
              <a:lnSpc>
                <a:spcPct val="80000"/>
              </a:lnSpc>
              <a:spcBef>
                <a:spcPts val="0"/>
              </a:spcBef>
              <a:spcAft>
                <a:spcPts val="0"/>
              </a:spcAft>
              <a:buSzPts val="2100"/>
              <a:buAutoNum type="arabicPeriod"/>
            </a:pPr>
            <a:r>
              <a:rPr lang="en-GB" sz="2100" dirty="0"/>
              <a:t>Fatynia Ilmiyatni (2123025012)</a:t>
            </a:r>
            <a:endParaRPr sz="2100" dirty="0"/>
          </a:p>
          <a:p>
            <a:pPr marL="457200" lvl="0" indent="-361950" algn="l" rtl="0">
              <a:lnSpc>
                <a:spcPct val="80000"/>
              </a:lnSpc>
              <a:spcBef>
                <a:spcPts val="0"/>
              </a:spcBef>
              <a:spcAft>
                <a:spcPts val="0"/>
              </a:spcAft>
              <a:buSzPts val="2100"/>
              <a:buAutoNum type="arabicPeriod"/>
            </a:pPr>
            <a:r>
              <a:rPr lang="en-GB" sz="2100" dirty="0"/>
              <a:t>Nanda </a:t>
            </a:r>
            <a:r>
              <a:rPr lang="en-GB" sz="2100" dirty="0" err="1"/>
              <a:t>Wiguna</a:t>
            </a:r>
            <a:r>
              <a:rPr lang="en-GB" sz="2100" dirty="0"/>
              <a:t> P (2123025001)</a:t>
            </a:r>
            <a:endParaRPr sz="2100" dirty="0"/>
          </a:p>
          <a:p>
            <a:pPr marL="457200" lvl="0" indent="-361950" algn="l" rtl="0">
              <a:lnSpc>
                <a:spcPct val="80000"/>
              </a:lnSpc>
              <a:spcBef>
                <a:spcPts val="0"/>
              </a:spcBef>
              <a:spcAft>
                <a:spcPts val="0"/>
              </a:spcAft>
              <a:buSzPts val="2100"/>
              <a:buAutoNum type="arabicPeriod"/>
            </a:pPr>
            <a:r>
              <a:rPr lang="en-GB" sz="2100" dirty="0" err="1"/>
              <a:t>Syukron</a:t>
            </a:r>
            <a:r>
              <a:rPr lang="en-GB" sz="2100" dirty="0"/>
              <a:t> Fuad (2123025008)</a:t>
            </a:r>
            <a:endParaRPr sz="2100" dirty="0"/>
          </a:p>
        </p:txBody>
      </p:sp>
      <p:sp>
        <p:nvSpPr>
          <p:cNvPr id="160" name="Google Shape;160;p25"/>
          <p:cNvSpPr txBox="1">
            <a:spLocks noGrp="1"/>
          </p:cNvSpPr>
          <p:nvPr>
            <p:ph type="subTitle" idx="1"/>
          </p:nvPr>
        </p:nvSpPr>
        <p:spPr>
          <a:xfrm>
            <a:off x="2648600" y="4109475"/>
            <a:ext cx="3556800" cy="712500"/>
          </a:xfrm>
          <a:prstGeom prst="rect">
            <a:avLst/>
          </a:prstGeom>
          <a:solidFill>
            <a:schemeClr val="lt1"/>
          </a:solidFill>
        </p:spPr>
        <p:txBody>
          <a:bodyPr spcFirstLastPara="1" wrap="square" lIns="91425" tIns="91425" rIns="91425" bIns="91425" anchor="ctr" anchorCtr="0">
            <a:noAutofit/>
          </a:bodyPr>
          <a:lstStyle/>
          <a:p>
            <a:pPr marL="0" lvl="0" indent="0" algn="ctr" rtl="0">
              <a:lnSpc>
                <a:spcPct val="60000"/>
              </a:lnSpc>
              <a:spcBef>
                <a:spcPts val="0"/>
              </a:spcBef>
              <a:spcAft>
                <a:spcPts val="0"/>
              </a:spcAft>
              <a:buSzPts val="1018"/>
              <a:buNone/>
            </a:pPr>
            <a:r>
              <a:rPr lang="en-GB" sz="1487" dirty="0" err="1">
                <a:solidFill>
                  <a:srgbClr val="202124"/>
                </a:solidFill>
              </a:rPr>
              <a:t>Dosen</a:t>
            </a:r>
            <a:r>
              <a:rPr lang="en-GB" sz="1487" dirty="0">
                <a:solidFill>
                  <a:srgbClr val="202124"/>
                </a:solidFill>
              </a:rPr>
              <a:t> </a:t>
            </a:r>
            <a:r>
              <a:rPr lang="en-GB" sz="1487" dirty="0" err="1">
                <a:solidFill>
                  <a:srgbClr val="202124"/>
                </a:solidFill>
              </a:rPr>
              <a:t>Pengampu</a:t>
            </a:r>
            <a:r>
              <a:rPr lang="en-GB" sz="1487" dirty="0">
                <a:solidFill>
                  <a:srgbClr val="202124"/>
                </a:solidFill>
              </a:rPr>
              <a:t>:</a:t>
            </a:r>
            <a:endParaRPr sz="1487" dirty="0">
              <a:solidFill>
                <a:srgbClr val="202124"/>
              </a:solidFill>
            </a:endParaRPr>
          </a:p>
          <a:p>
            <a:pPr marL="0" lvl="0" indent="0" algn="ctr" rtl="0">
              <a:lnSpc>
                <a:spcPct val="60000"/>
              </a:lnSpc>
              <a:spcBef>
                <a:spcPts val="0"/>
              </a:spcBef>
              <a:spcAft>
                <a:spcPts val="0"/>
              </a:spcAft>
              <a:buSzPts val="1018"/>
              <a:buNone/>
            </a:pPr>
            <a:endParaRPr sz="1487" dirty="0">
              <a:solidFill>
                <a:srgbClr val="202124"/>
              </a:solidFill>
            </a:endParaRPr>
          </a:p>
          <a:p>
            <a:pPr marL="457200" lvl="0" indent="-323056" algn="ctr" rtl="0">
              <a:lnSpc>
                <a:spcPct val="60000"/>
              </a:lnSpc>
              <a:spcBef>
                <a:spcPts val="0"/>
              </a:spcBef>
              <a:spcAft>
                <a:spcPts val="0"/>
              </a:spcAft>
              <a:buClr>
                <a:srgbClr val="202124"/>
              </a:buClr>
              <a:buSzPts val="1488"/>
              <a:buAutoNum type="arabicPeriod"/>
            </a:pPr>
            <a:r>
              <a:rPr lang="en-GB" sz="1487" dirty="0" err="1">
                <a:solidFill>
                  <a:srgbClr val="202124"/>
                </a:solidFill>
              </a:rPr>
              <a:t>Dr.</a:t>
            </a:r>
            <a:r>
              <a:rPr lang="en-GB" sz="1487" dirty="0">
                <a:solidFill>
                  <a:srgbClr val="202124"/>
                </a:solidFill>
              </a:rPr>
              <a:t> I </a:t>
            </a:r>
            <a:r>
              <a:rPr lang="en-GB" sz="1487" dirty="0" err="1">
                <a:solidFill>
                  <a:srgbClr val="202124"/>
                </a:solidFill>
              </a:rPr>
              <a:t>wayan</a:t>
            </a:r>
            <a:r>
              <a:rPr lang="en-GB" sz="1487" dirty="0">
                <a:solidFill>
                  <a:srgbClr val="202124"/>
                </a:solidFill>
              </a:rPr>
              <a:t> </a:t>
            </a:r>
            <a:r>
              <a:rPr lang="en-GB" sz="1487" dirty="0" err="1">
                <a:solidFill>
                  <a:srgbClr val="202124"/>
                </a:solidFill>
              </a:rPr>
              <a:t>Distrik</a:t>
            </a:r>
            <a:r>
              <a:rPr lang="en-GB" sz="1487" dirty="0">
                <a:solidFill>
                  <a:srgbClr val="202124"/>
                </a:solidFill>
              </a:rPr>
              <a:t>, </a:t>
            </a:r>
            <a:r>
              <a:rPr lang="en-GB" sz="1487" dirty="0" err="1">
                <a:solidFill>
                  <a:srgbClr val="202124"/>
                </a:solidFill>
              </a:rPr>
              <a:t>M.Si</a:t>
            </a:r>
            <a:r>
              <a:rPr lang="en-GB" sz="1487" dirty="0">
                <a:solidFill>
                  <a:srgbClr val="202124"/>
                </a:solidFill>
              </a:rPr>
              <a:t>.</a:t>
            </a:r>
            <a:endParaRPr sz="1487" dirty="0">
              <a:solidFill>
                <a:srgbClr val="202124"/>
              </a:solidFill>
            </a:endParaRPr>
          </a:p>
          <a:p>
            <a:pPr marL="457200" lvl="0" indent="-323056" algn="ctr" rtl="0">
              <a:lnSpc>
                <a:spcPct val="60000"/>
              </a:lnSpc>
              <a:spcBef>
                <a:spcPts val="0"/>
              </a:spcBef>
              <a:spcAft>
                <a:spcPts val="0"/>
              </a:spcAft>
              <a:buClr>
                <a:srgbClr val="202124"/>
              </a:buClr>
              <a:buSzPts val="1488"/>
              <a:buAutoNum type="arabicPeriod"/>
            </a:pPr>
            <a:r>
              <a:rPr lang="en-GB" sz="1487" dirty="0" err="1">
                <a:solidFill>
                  <a:srgbClr val="202124"/>
                </a:solidFill>
              </a:rPr>
              <a:t>Dr.</a:t>
            </a:r>
            <a:r>
              <a:rPr lang="en-GB" sz="1487" dirty="0">
                <a:solidFill>
                  <a:srgbClr val="202124"/>
                </a:solidFill>
              </a:rPr>
              <a:t> </a:t>
            </a:r>
            <a:r>
              <a:rPr lang="en-GB" sz="1487" dirty="0" err="1">
                <a:solidFill>
                  <a:srgbClr val="202124"/>
                </a:solidFill>
              </a:rPr>
              <a:t>Doni</a:t>
            </a:r>
            <a:r>
              <a:rPr lang="en-GB" sz="1487" dirty="0">
                <a:solidFill>
                  <a:srgbClr val="202124"/>
                </a:solidFill>
              </a:rPr>
              <a:t> </a:t>
            </a:r>
            <a:r>
              <a:rPr lang="en-GB" sz="1487" dirty="0" err="1">
                <a:solidFill>
                  <a:srgbClr val="202124"/>
                </a:solidFill>
              </a:rPr>
              <a:t>Andra</a:t>
            </a:r>
            <a:r>
              <a:rPr lang="en-GB" sz="1487" dirty="0">
                <a:solidFill>
                  <a:srgbClr val="202124"/>
                </a:solidFill>
              </a:rPr>
              <a:t>, </a:t>
            </a:r>
            <a:r>
              <a:rPr lang="en-GB" sz="1487" dirty="0" err="1">
                <a:solidFill>
                  <a:srgbClr val="202124"/>
                </a:solidFill>
              </a:rPr>
              <a:t>S.Pd</a:t>
            </a:r>
            <a:r>
              <a:rPr lang="en-GB" sz="1487" dirty="0">
                <a:solidFill>
                  <a:srgbClr val="202124"/>
                </a:solidFill>
              </a:rPr>
              <a:t>., M.Sc.</a:t>
            </a:r>
            <a:endParaRPr sz="1487" dirty="0">
              <a:solidFill>
                <a:srgbClr val="20212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6666"/>
              <a:buFont typeface="Arial"/>
              <a:buNone/>
            </a:pPr>
            <a:r>
              <a:rPr lang="en-GB" b="1">
                <a:latin typeface="Comfortaa"/>
                <a:ea typeface="Comfortaa"/>
                <a:cs typeface="Comfortaa"/>
                <a:sym typeface="Comfortaa"/>
              </a:rPr>
              <a:t>Cara Membuat Magnet</a:t>
            </a:r>
            <a:endParaRPr/>
          </a:p>
        </p:txBody>
      </p:sp>
      <p:sp>
        <p:nvSpPr>
          <p:cNvPr id="250" name="Google Shape;250;p34"/>
          <p:cNvSpPr txBox="1">
            <a:spLocks noGrp="1"/>
          </p:cNvSpPr>
          <p:nvPr>
            <p:ph type="body" idx="1"/>
          </p:nvPr>
        </p:nvSpPr>
        <p:spPr>
          <a:xfrm>
            <a:off x="311700" y="1058225"/>
            <a:ext cx="8520600" cy="33348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2"/>
              </a:buClr>
              <a:buSzPts val="1100"/>
              <a:buFont typeface="Arial"/>
              <a:buNone/>
            </a:pPr>
            <a:r>
              <a:rPr lang="en-GB" sz="1700">
                <a:latin typeface="Comfortaa Medium"/>
                <a:ea typeface="Comfortaa Medium"/>
                <a:cs typeface="Comfortaa Medium"/>
                <a:sym typeface="Comfortaa Medium"/>
              </a:rPr>
              <a:t>Magnet tidak hanya dapat ditemukan di alam sebagai magnet alami, tetapi ada juga benda yang dapat dibuat menjadi bersifat magnet.</a:t>
            </a:r>
            <a:endParaRPr sz="1700">
              <a:latin typeface="Comfortaa Medium"/>
              <a:ea typeface="Comfortaa Medium"/>
              <a:cs typeface="Comfortaa Medium"/>
              <a:sym typeface="Comfortaa Medium"/>
            </a:endParaRPr>
          </a:p>
          <a:p>
            <a:pPr marL="0" lvl="0" indent="0" algn="l" rtl="0">
              <a:spcBef>
                <a:spcPts val="0"/>
              </a:spcBef>
              <a:spcAft>
                <a:spcPts val="1200"/>
              </a:spcAft>
              <a:buNone/>
            </a:pPr>
            <a:endParaRPr sz="1700">
              <a:solidFill>
                <a:srgbClr val="000000"/>
              </a:solidFill>
              <a:latin typeface="Comfortaa Medium"/>
              <a:ea typeface="Comfortaa Medium"/>
              <a:cs typeface="Comfortaa Medium"/>
              <a:sym typeface="Comfortaa Medium"/>
            </a:endParaRPr>
          </a:p>
        </p:txBody>
      </p:sp>
      <p:pic>
        <p:nvPicPr>
          <p:cNvPr id="251" name="Google Shape;251;p34"/>
          <p:cNvPicPr preferRelativeResize="0"/>
          <p:nvPr/>
        </p:nvPicPr>
        <p:blipFill>
          <a:blip r:embed="rId3">
            <a:alphaModFix/>
          </a:blip>
          <a:stretch>
            <a:fillRect/>
          </a:stretch>
        </p:blipFill>
        <p:spPr>
          <a:xfrm>
            <a:off x="311701" y="1868200"/>
            <a:ext cx="2831550" cy="2067500"/>
          </a:xfrm>
          <a:prstGeom prst="rect">
            <a:avLst/>
          </a:prstGeom>
          <a:noFill/>
          <a:ln>
            <a:noFill/>
          </a:ln>
        </p:spPr>
      </p:pic>
      <p:sp>
        <p:nvSpPr>
          <p:cNvPr id="252" name="Google Shape;252;p3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53" name="Google Shape;253;p34"/>
          <p:cNvSpPr/>
          <p:nvPr/>
        </p:nvSpPr>
        <p:spPr>
          <a:xfrm>
            <a:off x="3508075" y="4585925"/>
            <a:ext cx="2506500" cy="42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Comfortaa SemiBold"/>
                <a:ea typeface="Comfortaa SemiBold"/>
                <a:cs typeface="Comfortaa SemiBold"/>
                <a:sym typeface="Comfortaa SemiBold"/>
              </a:rPr>
              <a:t>Induksi magnet</a:t>
            </a:r>
            <a:endParaRPr sz="1600">
              <a:latin typeface="Comfortaa SemiBold"/>
              <a:ea typeface="Comfortaa SemiBold"/>
              <a:cs typeface="Comfortaa SemiBold"/>
              <a:sym typeface="Comfortaa SemiBold"/>
            </a:endParaRPr>
          </a:p>
        </p:txBody>
      </p:sp>
      <p:pic>
        <p:nvPicPr>
          <p:cNvPr id="254" name="Google Shape;254;p34"/>
          <p:cNvPicPr preferRelativeResize="0"/>
          <p:nvPr/>
        </p:nvPicPr>
        <p:blipFill>
          <a:blip r:embed="rId4">
            <a:alphaModFix/>
          </a:blip>
          <a:stretch>
            <a:fillRect/>
          </a:stretch>
        </p:blipFill>
        <p:spPr>
          <a:xfrm>
            <a:off x="3989800" y="1709375"/>
            <a:ext cx="1543050" cy="2724150"/>
          </a:xfrm>
          <a:prstGeom prst="rect">
            <a:avLst/>
          </a:prstGeom>
          <a:noFill/>
          <a:ln>
            <a:noFill/>
          </a:ln>
        </p:spPr>
      </p:pic>
      <p:sp>
        <p:nvSpPr>
          <p:cNvPr id="255" name="Google Shape;255;p34"/>
          <p:cNvSpPr/>
          <p:nvPr/>
        </p:nvSpPr>
        <p:spPr>
          <a:xfrm>
            <a:off x="626625" y="4585925"/>
            <a:ext cx="2506500" cy="42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Comfortaa SemiBold"/>
                <a:ea typeface="Comfortaa SemiBold"/>
                <a:cs typeface="Comfortaa SemiBold"/>
                <a:sym typeface="Comfortaa SemiBold"/>
              </a:rPr>
              <a:t>Menggosok magnet</a:t>
            </a:r>
            <a:endParaRPr sz="1600">
              <a:latin typeface="Comfortaa SemiBold"/>
              <a:ea typeface="Comfortaa SemiBold"/>
              <a:cs typeface="Comfortaa SemiBold"/>
              <a:sym typeface="Comfortaa SemiBold"/>
            </a:endParaRPr>
          </a:p>
        </p:txBody>
      </p:sp>
      <p:pic>
        <p:nvPicPr>
          <p:cNvPr id="256" name="Google Shape;256;p34"/>
          <p:cNvPicPr preferRelativeResize="0"/>
          <p:nvPr/>
        </p:nvPicPr>
        <p:blipFill>
          <a:blip r:embed="rId5">
            <a:alphaModFix/>
          </a:blip>
          <a:stretch>
            <a:fillRect/>
          </a:stretch>
        </p:blipFill>
        <p:spPr>
          <a:xfrm>
            <a:off x="6452352" y="1748450"/>
            <a:ext cx="1978846" cy="2646000"/>
          </a:xfrm>
          <a:prstGeom prst="rect">
            <a:avLst/>
          </a:prstGeom>
          <a:noFill/>
          <a:ln>
            <a:noFill/>
          </a:ln>
        </p:spPr>
      </p:pic>
      <p:sp>
        <p:nvSpPr>
          <p:cNvPr id="257" name="Google Shape;257;p34"/>
          <p:cNvSpPr/>
          <p:nvPr/>
        </p:nvSpPr>
        <p:spPr>
          <a:xfrm>
            <a:off x="6263000" y="4585925"/>
            <a:ext cx="2506500" cy="42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Comfortaa SemiBold"/>
                <a:ea typeface="Comfortaa SemiBold"/>
                <a:cs typeface="Comfortaa SemiBold"/>
                <a:sym typeface="Comfortaa SemiBold"/>
              </a:rPr>
              <a:t>Elektromagnet</a:t>
            </a:r>
            <a:endParaRPr sz="1600">
              <a:latin typeface="Comfortaa SemiBold"/>
              <a:ea typeface="Comfortaa SemiBold"/>
              <a:cs typeface="Comfortaa SemiBold"/>
              <a:sym typeface="Comfortaa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Cara Menghilangkan Kemagnetan</a:t>
            </a:r>
            <a:endParaRPr/>
          </a:p>
        </p:txBody>
      </p:sp>
      <p:pic>
        <p:nvPicPr>
          <p:cNvPr id="263" name="Google Shape;263;p35"/>
          <p:cNvPicPr preferRelativeResize="0"/>
          <p:nvPr/>
        </p:nvPicPr>
        <p:blipFill>
          <a:blip r:embed="rId3">
            <a:alphaModFix/>
          </a:blip>
          <a:stretch>
            <a:fillRect/>
          </a:stretch>
        </p:blipFill>
        <p:spPr>
          <a:xfrm>
            <a:off x="757925" y="1689800"/>
            <a:ext cx="7628151" cy="1960375"/>
          </a:xfrm>
          <a:prstGeom prst="rect">
            <a:avLst/>
          </a:prstGeom>
          <a:noFill/>
          <a:ln>
            <a:noFill/>
          </a:ln>
        </p:spPr>
      </p:pic>
      <p:sp>
        <p:nvSpPr>
          <p:cNvPr id="264" name="Google Shape;264;p35"/>
          <p:cNvSpPr txBox="1"/>
          <p:nvPr/>
        </p:nvSpPr>
        <p:spPr>
          <a:xfrm>
            <a:off x="1515825" y="3822000"/>
            <a:ext cx="1438200" cy="4926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a:latin typeface="Playfair Display"/>
                <a:ea typeface="Playfair Display"/>
                <a:cs typeface="Playfair Display"/>
                <a:sym typeface="Playfair Display"/>
              </a:rPr>
              <a:t>Memukul</a:t>
            </a:r>
            <a:endParaRPr sz="2000" b="1">
              <a:latin typeface="Playfair Display"/>
              <a:ea typeface="Playfair Display"/>
              <a:cs typeface="Playfair Display"/>
              <a:sym typeface="Playfair Display"/>
            </a:endParaRPr>
          </a:p>
        </p:txBody>
      </p:sp>
      <p:sp>
        <p:nvSpPr>
          <p:cNvPr id="265" name="Google Shape;265;p35"/>
          <p:cNvSpPr txBox="1"/>
          <p:nvPr/>
        </p:nvSpPr>
        <p:spPr>
          <a:xfrm>
            <a:off x="3482050" y="3822000"/>
            <a:ext cx="1842900" cy="4926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a:latin typeface="Playfair Display"/>
                <a:ea typeface="Playfair Display"/>
                <a:cs typeface="Playfair Display"/>
                <a:sym typeface="Playfair Display"/>
              </a:rPr>
              <a:t>Memanaskan</a:t>
            </a:r>
            <a:endParaRPr sz="2000" b="1">
              <a:latin typeface="Playfair Display"/>
              <a:ea typeface="Playfair Display"/>
              <a:cs typeface="Playfair Display"/>
              <a:sym typeface="Playfair Display"/>
            </a:endParaRPr>
          </a:p>
        </p:txBody>
      </p:sp>
      <p:sp>
        <p:nvSpPr>
          <p:cNvPr id="266" name="Google Shape;266;p35"/>
          <p:cNvSpPr txBox="1"/>
          <p:nvPr/>
        </p:nvSpPr>
        <p:spPr>
          <a:xfrm>
            <a:off x="5707400" y="3822000"/>
            <a:ext cx="2960100" cy="4926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a:latin typeface="Playfair Display"/>
                <a:ea typeface="Playfair Display"/>
                <a:cs typeface="Playfair Display"/>
                <a:sym typeface="Playfair Display"/>
              </a:rPr>
              <a:t>Melilit dengan arus AC</a:t>
            </a:r>
            <a:endParaRPr sz="2000" b="1">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Magnet Elementer</a:t>
            </a:r>
            <a:endParaRPr/>
          </a:p>
        </p:txBody>
      </p:sp>
      <p:sp>
        <p:nvSpPr>
          <p:cNvPr id="272" name="Google Shape;272;p3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650">
                <a:solidFill>
                  <a:srgbClr val="4D5156"/>
                </a:solidFill>
                <a:highlight>
                  <a:srgbClr val="FFFFFF"/>
                </a:highlight>
                <a:latin typeface="Arial"/>
                <a:ea typeface="Arial"/>
                <a:cs typeface="Arial"/>
                <a:sym typeface="Arial"/>
              </a:rPr>
              <a:t>“Materi penyusun magnet yang paling kecil berupa atom”</a:t>
            </a:r>
            <a:endParaRPr sz="2400"/>
          </a:p>
        </p:txBody>
      </p:sp>
      <p:pic>
        <p:nvPicPr>
          <p:cNvPr id="273" name="Google Shape;273;p36"/>
          <p:cNvPicPr preferRelativeResize="0"/>
          <p:nvPr/>
        </p:nvPicPr>
        <p:blipFill>
          <a:blip r:embed="rId3">
            <a:alphaModFix/>
          </a:blip>
          <a:stretch>
            <a:fillRect/>
          </a:stretch>
        </p:blipFill>
        <p:spPr>
          <a:xfrm>
            <a:off x="870438" y="1888150"/>
            <a:ext cx="7705725" cy="2238375"/>
          </a:xfrm>
          <a:prstGeom prst="rect">
            <a:avLst/>
          </a:prstGeom>
          <a:noFill/>
          <a:ln>
            <a:noFill/>
          </a:ln>
        </p:spPr>
      </p:pic>
      <p:sp>
        <p:nvSpPr>
          <p:cNvPr id="274" name="Google Shape;274;p36"/>
          <p:cNvSpPr txBox="1"/>
          <p:nvPr/>
        </p:nvSpPr>
        <p:spPr>
          <a:xfrm>
            <a:off x="870450" y="4236575"/>
            <a:ext cx="33168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Playfair Display"/>
              <a:buAutoNum type="alphaLcPeriod"/>
            </a:pPr>
            <a:r>
              <a:rPr lang="en-GB" sz="1500" b="1">
                <a:latin typeface="Playfair Display"/>
                <a:ea typeface="Playfair Display"/>
                <a:cs typeface="Playfair Display"/>
                <a:sym typeface="Playfair Display"/>
              </a:rPr>
              <a:t>Magnet elementer tersebar acak</a:t>
            </a:r>
            <a:endParaRPr sz="1500" b="1">
              <a:latin typeface="Playfair Display"/>
              <a:ea typeface="Playfair Display"/>
              <a:cs typeface="Playfair Display"/>
              <a:sym typeface="Playfair Display"/>
            </a:endParaRPr>
          </a:p>
        </p:txBody>
      </p:sp>
      <p:sp>
        <p:nvSpPr>
          <p:cNvPr id="275" name="Google Shape;275;p36"/>
          <p:cNvSpPr txBox="1"/>
          <p:nvPr/>
        </p:nvSpPr>
        <p:spPr>
          <a:xfrm>
            <a:off x="4974400" y="4236575"/>
            <a:ext cx="3316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a:latin typeface="Playfair Display"/>
                <a:ea typeface="Playfair Display"/>
                <a:cs typeface="Playfair Display"/>
                <a:sym typeface="Playfair Display"/>
              </a:rPr>
              <a:t>b. Magnet elementer tersusun pada  </a:t>
            </a:r>
            <a:endParaRPr sz="1500" b="1">
              <a:latin typeface="Playfair Display"/>
              <a:ea typeface="Playfair Display"/>
              <a:cs typeface="Playfair Display"/>
              <a:sym typeface="Playfair Display"/>
            </a:endParaRPr>
          </a:p>
          <a:p>
            <a:pPr marL="0" lvl="0" indent="0" algn="l" rtl="0">
              <a:spcBef>
                <a:spcPts val="0"/>
              </a:spcBef>
              <a:spcAft>
                <a:spcPts val="0"/>
              </a:spcAft>
              <a:buNone/>
            </a:pPr>
            <a:r>
              <a:rPr lang="en-GB" sz="1500" b="1">
                <a:latin typeface="Playfair Display"/>
                <a:ea typeface="Playfair Display"/>
                <a:cs typeface="Playfair Display"/>
                <a:sym typeface="Playfair Display"/>
              </a:rPr>
              <a:t>     arah tertentu</a:t>
            </a:r>
            <a:endParaRPr sz="1500" b="1">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Garis Gaya Magnet</a:t>
            </a:r>
            <a:endParaRPr/>
          </a:p>
        </p:txBody>
      </p:sp>
      <p:sp>
        <p:nvSpPr>
          <p:cNvPr id="281" name="Google Shape;281;p3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600">
                <a:solidFill>
                  <a:srgbClr val="202124"/>
                </a:solidFill>
                <a:highlight>
                  <a:srgbClr val="FFFFFF"/>
                </a:highlight>
                <a:latin typeface="Arial"/>
                <a:ea typeface="Arial"/>
                <a:cs typeface="Arial"/>
                <a:sym typeface="Arial"/>
              </a:rPr>
              <a:t>“Arah medan magnet berupa pola garis yang terbentuk di sekitar medan magnet”</a:t>
            </a:r>
            <a:endParaRPr sz="2200"/>
          </a:p>
        </p:txBody>
      </p:sp>
      <p:pic>
        <p:nvPicPr>
          <p:cNvPr id="282" name="Google Shape;282;p37"/>
          <p:cNvPicPr preferRelativeResize="0"/>
          <p:nvPr/>
        </p:nvPicPr>
        <p:blipFill>
          <a:blip r:embed="rId3">
            <a:alphaModFix/>
          </a:blip>
          <a:stretch>
            <a:fillRect/>
          </a:stretch>
        </p:blipFill>
        <p:spPr>
          <a:xfrm>
            <a:off x="2382638" y="1739700"/>
            <a:ext cx="4378725" cy="3116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D6505C5-7C6C-9DC1-1C6D-4E726D13D4E3}"/>
              </a:ext>
            </a:extLst>
          </p:cNvPr>
          <p:cNvSpPr>
            <a:spLocks noGrp="1" noChangeArrowheads="1"/>
          </p:cNvSpPr>
          <p:nvPr>
            <p:ph type="title"/>
          </p:nvPr>
        </p:nvSpPr>
        <p:spPr>
          <a:xfrm>
            <a:off x="1115616" y="205979"/>
            <a:ext cx="3680222" cy="475059"/>
          </a:xfrm>
        </p:spPr>
        <p:txBody>
          <a:bodyPr/>
          <a:lstStyle/>
          <a:p>
            <a:pPr eaLnBrk="1" hangingPunct="1"/>
            <a:r>
              <a:rPr lang="id-ID" altLang="id-ID" sz="3000">
                <a:solidFill>
                  <a:srgbClr val="FFFF00"/>
                </a:solidFill>
              </a:rPr>
              <a:t>MEDAN MAGNET</a:t>
            </a:r>
            <a:endParaRPr lang="en-US" altLang="id-ID" sz="3000">
              <a:solidFill>
                <a:srgbClr val="FFFF00"/>
              </a:solidFill>
            </a:endParaRPr>
          </a:p>
        </p:txBody>
      </p:sp>
      <p:sp>
        <p:nvSpPr>
          <p:cNvPr id="35843" name="Rectangle 3">
            <a:extLst>
              <a:ext uri="{FF2B5EF4-FFF2-40B4-BE49-F238E27FC236}">
                <a16:creationId xmlns:a16="http://schemas.microsoft.com/office/drawing/2014/main" id="{22DF5106-B301-D9CC-63BF-6D445834618C}"/>
              </a:ext>
            </a:extLst>
          </p:cNvPr>
          <p:cNvSpPr>
            <a:spLocks noGrp="1" noChangeArrowheads="1"/>
          </p:cNvSpPr>
          <p:nvPr>
            <p:ph type="body" idx="1"/>
          </p:nvPr>
        </p:nvSpPr>
        <p:spPr>
          <a:xfrm>
            <a:off x="1385888" y="2787253"/>
            <a:ext cx="6172200" cy="917972"/>
          </a:xfrm>
        </p:spPr>
        <p:txBody>
          <a:bodyPr/>
          <a:lstStyle/>
          <a:p>
            <a:pPr eaLnBrk="1" hangingPunct="1"/>
            <a:r>
              <a:rPr lang="en-US" altLang="id-ID">
                <a:solidFill>
                  <a:srgbClr val="33CC33"/>
                </a:solidFill>
              </a:rPr>
              <a:t>Disekitar kawat berarus listrik terdapat medan magnet</a:t>
            </a:r>
          </a:p>
        </p:txBody>
      </p:sp>
      <p:sp>
        <p:nvSpPr>
          <p:cNvPr id="35846" name="AutoShape 6">
            <a:extLst>
              <a:ext uri="{FF2B5EF4-FFF2-40B4-BE49-F238E27FC236}">
                <a16:creationId xmlns:a16="http://schemas.microsoft.com/office/drawing/2014/main" id="{84FEDCE0-B209-70CA-B6A2-42AB36C48F6B}"/>
              </a:ext>
            </a:extLst>
          </p:cNvPr>
          <p:cNvSpPr>
            <a:spLocks noChangeArrowheads="1"/>
          </p:cNvSpPr>
          <p:nvPr/>
        </p:nvSpPr>
        <p:spPr bwMode="auto">
          <a:xfrm>
            <a:off x="4429125" y="1833563"/>
            <a:ext cx="752475" cy="170260"/>
          </a:xfrm>
          <a:prstGeom prst="parallelogram">
            <a:avLst>
              <a:gd name="adj" fmla="val 110489"/>
            </a:avLst>
          </a:prstGeom>
          <a:gradFill rotWithShape="1">
            <a:gsLst>
              <a:gs pos="0">
                <a:srgbClr val="DDEBCF"/>
              </a:gs>
              <a:gs pos="25000">
                <a:srgbClr val="9CB86E"/>
              </a:gs>
              <a:gs pos="50000">
                <a:srgbClr val="156B13"/>
              </a:gs>
              <a:gs pos="75000">
                <a:srgbClr val="9CB86E"/>
              </a:gs>
              <a:gs pos="100000">
                <a:srgbClr val="DDEBCF"/>
              </a:gs>
            </a:gsLst>
            <a:lin ang="2700000" scaled="1"/>
          </a:gradFill>
          <a:ln w="9525">
            <a:miter lim="800000"/>
            <a:headEnd/>
            <a:tailEnd/>
          </a:ln>
          <a:scene3d>
            <a:camera prst="legacyObliqueTopRight">
              <a:rot lat="16199993" lon="0" rev="0"/>
            </a:camera>
            <a:lightRig rig="legacyFlat3" dir="b"/>
          </a:scene3d>
          <a:sp3d extrusionH="36500" prstMaterial="legacyMatte">
            <a:bevelT w="13500" h="13500" prst="angle"/>
            <a:bevelB w="13500" h="13500" prst="angle"/>
            <a:extrusionClr>
              <a:srgbClr val="99FF33"/>
            </a:extrusionClr>
            <a:contourClr>
              <a:srgbClr val="DDEBCF"/>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47" name="Line 7">
            <a:extLst>
              <a:ext uri="{FF2B5EF4-FFF2-40B4-BE49-F238E27FC236}">
                <a16:creationId xmlns:a16="http://schemas.microsoft.com/office/drawing/2014/main" id="{486F0DB9-CC36-6CF7-AACF-62790501070C}"/>
              </a:ext>
            </a:extLst>
          </p:cNvPr>
          <p:cNvSpPr>
            <a:spLocks noChangeShapeType="1"/>
          </p:cNvSpPr>
          <p:nvPr/>
        </p:nvSpPr>
        <p:spPr bwMode="auto">
          <a:xfrm>
            <a:off x="4823222" y="1494235"/>
            <a:ext cx="0" cy="425053"/>
          </a:xfrm>
          <a:prstGeom prst="line">
            <a:avLst/>
          </a:prstGeom>
          <a:noFill/>
          <a:ln w="28575">
            <a:solidFill>
              <a:srgbClr val="0099FF"/>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5851" name="AutoShape 11">
            <a:extLst>
              <a:ext uri="{FF2B5EF4-FFF2-40B4-BE49-F238E27FC236}">
                <a16:creationId xmlns:a16="http://schemas.microsoft.com/office/drawing/2014/main" id="{BAB37674-F0C9-0E19-81A4-F6D433ECF8ED}"/>
              </a:ext>
            </a:extLst>
          </p:cNvPr>
          <p:cNvSpPr>
            <a:spLocks noChangeArrowheads="1"/>
          </p:cNvSpPr>
          <p:nvPr/>
        </p:nvSpPr>
        <p:spPr bwMode="auto">
          <a:xfrm rot="16200000">
            <a:off x="4744046" y="-238720"/>
            <a:ext cx="84534" cy="2897981"/>
          </a:xfrm>
          <a:prstGeom prst="can">
            <a:avLst>
              <a:gd name="adj" fmla="val 46503"/>
            </a:avLst>
          </a:prstGeom>
          <a:gradFill rotWithShape="0">
            <a:gsLst>
              <a:gs pos="0">
                <a:srgbClr val="FF0000"/>
              </a:gs>
              <a:gs pos="50000">
                <a:srgbClr val="FF6600"/>
              </a:gs>
              <a:gs pos="100000">
                <a:srgbClr val="FF0000"/>
              </a:gs>
            </a:gsLst>
            <a:lin ang="5400000" scaled="1"/>
          </a:gradFill>
          <a:ln w="9525">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53" name="AutoShape 13">
            <a:extLst>
              <a:ext uri="{FF2B5EF4-FFF2-40B4-BE49-F238E27FC236}">
                <a16:creationId xmlns:a16="http://schemas.microsoft.com/office/drawing/2014/main" id="{58F098B1-906A-35C9-EC6A-A2E70E4B8030}"/>
              </a:ext>
            </a:extLst>
          </p:cNvPr>
          <p:cNvSpPr>
            <a:spLocks noChangeArrowheads="1"/>
          </p:cNvSpPr>
          <p:nvPr/>
        </p:nvSpPr>
        <p:spPr bwMode="auto">
          <a:xfrm>
            <a:off x="1709738" y="2068116"/>
            <a:ext cx="1502569" cy="254794"/>
          </a:xfrm>
          <a:prstGeom prst="cube">
            <a:avLst>
              <a:gd name="adj" fmla="val 77778"/>
            </a:avLst>
          </a:prstGeom>
          <a:gradFill rotWithShape="1">
            <a:gsLst>
              <a:gs pos="0">
                <a:srgbClr val="03D4A8"/>
              </a:gs>
              <a:gs pos="12500">
                <a:srgbClr val="21D6E0"/>
              </a:gs>
              <a:gs pos="37500">
                <a:srgbClr val="0087E6"/>
              </a:gs>
              <a:gs pos="50000">
                <a:srgbClr val="005CBF"/>
              </a:gs>
              <a:gs pos="62500">
                <a:srgbClr val="0087E6"/>
              </a:gs>
              <a:gs pos="87500">
                <a:srgbClr val="21D6E0"/>
              </a:gs>
              <a:gs pos="100000">
                <a:srgbClr val="03D4A8"/>
              </a:gs>
            </a:gsLst>
            <a:lin ang="1890000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54" name="AutoShape 14">
            <a:extLst>
              <a:ext uri="{FF2B5EF4-FFF2-40B4-BE49-F238E27FC236}">
                <a16:creationId xmlns:a16="http://schemas.microsoft.com/office/drawing/2014/main" id="{29B9EBD7-05B0-D807-4146-93C0F48A5B01}"/>
              </a:ext>
            </a:extLst>
          </p:cNvPr>
          <p:cNvSpPr>
            <a:spLocks noChangeArrowheads="1"/>
          </p:cNvSpPr>
          <p:nvPr/>
        </p:nvSpPr>
        <p:spPr bwMode="auto">
          <a:xfrm>
            <a:off x="2143126" y="2040732"/>
            <a:ext cx="107156" cy="84535"/>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55" name="AutoShape 15">
            <a:extLst>
              <a:ext uri="{FF2B5EF4-FFF2-40B4-BE49-F238E27FC236}">
                <a16:creationId xmlns:a16="http://schemas.microsoft.com/office/drawing/2014/main" id="{9F49C5E5-E57F-FF76-31C6-F7FC924F2769}"/>
              </a:ext>
            </a:extLst>
          </p:cNvPr>
          <p:cNvSpPr>
            <a:spLocks noChangeArrowheads="1"/>
          </p:cNvSpPr>
          <p:nvPr/>
        </p:nvSpPr>
        <p:spPr bwMode="auto">
          <a:xfrm>
            <a:off x="2684860" y="2039541"/>
            <a:ext cx="107156" cy="84534"/>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56" name="AutoShape 16">
            <a:extLst>
              <a:ext uri="{FF2B5EF4-FFF2-40B4-BE49-F238E27FC236}">
                <a16:creationId xmlns:a16="http://schemas.microsoft.com/office/drawing/2014/main" id="{2D279880-B6DA-3370-4AAC-92F455AB0431}"/>
              </a:ext>
            </a:extLst>
          </p:cNvPr>
          <p:cNvSpPr>
            <a:spLocks noChangeArrowheads="1"/>
          </p:cNvSpPr>
          <p:nvPr/>
        </p:nvSpPr>
        <p:spPr bwMode="auto">
          <a:xfrm>
            <a:off x="2357437" y="1600200"/>
            <a:ext cx="214313" cy="595313"/>
          </a:xfrm>
          <a:prstGeom prst="parallelogram">
            <a:avLst>
              <a:gd name="adj" fmla="val 33333"/>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58" name="AutoShape 18">
            <a:extLst>
              <a:ext uri="{FF2B5EF4-FFF2-40B4-BE49-F238E27FC236}">
                <a16:creationId xmlns:a16="http://schemas.microsoft.com/office/drawing/2014/main" id="{A3A2AC50-70F9-FDAE-F52A-DD08276EF1CE}"/>
              </a:ext>
            </a:extLst>
          </p:cNvPr>
          <p:cNvSpPr>
            <a:spLocks noChangeArrowheads="1"/>
          </p:cNvSpPr>
          <p:nvPr/>
        </p:nvSpPr>
        <p:spPr bwMode="auto">
          <a:xfrm>
            <a:off x="2917032" y="2039541"/>
            <a:ext cx="107156" cy="84534"/>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61" name="AutoShape 21">
            <a:extLst>
              <a:ext uri="{FF2B5EF4-FFF2-40B4-BE49-F238E27FC236}">
                <a16:creationId xmlns:a16="http://schemas.microsoft.com/office/drawing/2014/main" id="{4D4DBD21-1E18-8612-2626-B5A125AC10A0}"/>
              </a:ext>
            </a:extLst>
          </p:cNvPr>
          <p:cNvSpPr>
            <a:spLocks noChangeArrowheads="1"/>
          </p:cNvSpPr>
          <p:nvPr/>
        </p:nvSpPr>
        <p:spPr bwMode="auto">
          <a:xfrm>
            <a:off x="2049066" y="2114550"/>
            <a:ext cx="108347" cy="85725"/>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72" name="Freeform 32">
            <a:extLst>
              <a:ext uri="{FF2B5EF4-FFF2-40B4-BE49-F238E27FC236}">
                <a16:creationId xmlns:a16="http://schemas.microsoft.com/office/drawing/2014/main" id="{16D09A4D-632D-27D6-A0D8-5EB6A6DF2F75}"/>
              </a:ext>
            </a:extLst>
          </p:cNvPr>
          <p:cNvSpPr>
            <a:spLocks/>
          </p:cNvSpPr>
          <p:nvPr/>
        </p:nvSpPr>
        <p:spPr bwMode="auto">
          <a:xfrm>
            <a:off x="2425304" y="2294335"/>
            <a:ext cx="1990725" cy="286940"/>
          </a:xfrm>
          <a:custGeom>
            <a:avLst/>
            <a:gdLst>
              <a:gd name="T0" fmla="*/ 0 w 3338"/>
              <a:gd name="T1" fmla="*/ 0 h 608"/>
              <a:gd name="T2" fmla="*/ 5058119 w 3338"/>
              <a:gd name="T3" fmla="*/ 118788229 h 608"/>
              <a:gd name="T4" fmla="*/ 9484868 w 3338"/>
              <a:gd name="T5" fmla="*/ 127895436 h 608"/>
              <a:gd name="T6" fmla="*/ 128358227 w 3338"/>
              <a:gd name="T7" fmla="*/ 160364361 h 608"/>
              <a:gd name="T8" fmla="*/ 199176668 w 3338"/>
              <a:gd name="T9" fmla="*/ 172243436 h 608"/>
              <a:gd name="T10" fmla="*/ 261142407 w 3338"/>
              <a:gd name="T11" fmla="*/ 184122511 h 608"/>
              <a:gd name="T12" fmla="*/ 322475980 w 3338"/>
              <a:gd name="T13" fmla="*/ 196000956 h 608"/>
              <a:gd name="T14" fmla="*/ 583618387 w 3338"/>
              <a:gd name="T15" fmla="*/ 240744758 h 608"/>
              <a:gd name="T16" fmla="*/ 749282331 w 3338"/>
              <a:gd name="T17" fmla="*/ 228865683 h 608"/>
              <a:gd name="T18" fmla="*/ 782795055 w 3338"/>
              <a:gd name="T19" fmla="*/ 219758476 h 608"/>
              <a:gd name="T20" fmla="*/ 839702675 w 3338"/>
              <a:gd name="T21" fmla="*/ 205108163 h 608"/>
              <a:gd name="T22" fmla="*/ 929490058 w 3338"/>
              <a:gd name="T23" fmla="*/ 181350643 h 608"/>
              <a:gd name="T24" fmla="*/ 1000940665 w 3338"/>
              <a:gd name="T25" fmla="*/ 160364361 h 608"/>
              <a:gd name="T26" fmla="*/ 1143209714 w 3338"/>
              <a:gd name="T27" fmla="*/ 124727767 h 608"/>
              <a:gd name="T28" fmla="*/ 1162178655 w 3338"/>
              <a:gd name="T29" fmla="*/ 118788229 h 608"/>
              <a:gd name="T30" fmla="*/ 1375265350 w 3338"/>
              <a:gd name="T31" fmla="*/ 112849321 h 608"/>
              <a:gd name="T32" fmla="*/ 2039187047 w 3338"/>
              <a:gd name="T33" fmla="*/ 83152264 h 608"/>
              <a:gd name="T34" fmla="*/ 2091668713 w 3338"/>
              <a:gd name="T35" fmla="*/ 74440859 h 608"/>
              <a:gd name="T36" fmla="*/ 2110637654 w 3338"/>
              <a:gd name="T37" fmla="*/ 65333652 h 6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38"/>
              <a:gd name="T58" fmla="*/ 0 h 608"/>
              <a:gd name="T59" fmla="*/ 3338 w 3338"/>
              <a:gd name="T60" fmla="*/ 608 h 6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38" h="608">
                <a:moveTo>
                  <a:pt x="0" y="0"/>
                </a:moveTo>
                <a:cubicBezTo>
                  <a:pt x="3" y="100"/>
                  <a:pt x="3" y="200"/>
                  <a:pt x="8" y="300"/>
                </a:cubicBezTo>
                <a:cubicBezTo>
                  <a:pt x="8" y="308"/>
                  <a:pt x="9" y="317"/>
                  <a:pt x="15" y="323"/>
                </a:cubicBezTo>
                <a:cubicBezTo>
                  <a:pt x="65" y="374"/>
                  <a:pt x="135" y="396"/>
                  <a:pt x="203" y="405"/>
                </a:cubicBezTo>
                <a:cubicBezTo>
                  <a:pt x="240" y="415"/>
                  <a:pt x="278" y="423"/>
                  <a:pt x="315" y="435"/>
                </a:cubicBezTo>
                <a:cubicBezTo>
                  <a:pt x="346" y="455"/>
                  <a:pt x="378" y="455"/>
                  <a:pt x="413" y="465"/>
                </a:cubicBezTo>
                <a:cubicBezTo>
                  <a:pt x="446" y="474"/>
                  <a:pt x="477" y="486"/>
                  <a:pt x="510" y="495"/>
                </a:cubicBezTo>
                <a:cubicBezTo>
                  <a:pt x="647" y="534"/>
                  <a:pt x="785" y="571"/>
                  <a:pt x="923" y="608"/>
                </a:cubicBezTo>
                <a:cubicBezTo>
                  <a:pt x="1194" y="598"/>
                  <a:pt x="1061" y="607"/>
                  <a:pt x="1185" y="578"/>
                </a:cubicBezTo>
                <a:cubicBezTo>
                  <a:pt x="1240" y="542"/>
                  <a:pt x="1173" y="582"/>
                  <a:pt x="1238" y="555"/>
                </a:cubicBezTo>
                <a:cubicBezTo>
                  <a:pt x="1336" y="514"/>
                  <a:pt x="1263" y="533"/>
                  <a:pt x="1328" y="518"/>
                </a:cubicBezTo>
                <a:cubicBezTo>
                  <a:pt x="1370" y="489"/>
                  <a:pt x="1421" y="469"/>
                  <a:pt x="1470" y="458"/>
                </a:cubicBezTo>
                <a:cubicBezTo>
                  <a:pt x="1507" y="434"/>
                  <a:pt x="1545" y="431"/>
                  <a:pt x="1583" y="405"/>
                </a:cubicBezTo>
                <a:cubicBezTo>
                  <a:pt x="1653" y="357"/>
                  <a:pt x="1731" y="345"/>
                  <a:pt x="1808" y="315"/>
                </a:cubicBezTo>
                <a:cubicBezTo>
                  <a:pt x="1818" y="311"/>
                  <a:pt x="1827" y="302"/>
                  <a:pt x="1838" y="300"/>
                </a:cubicBezTo>
                <a:cubicBezTo>
                  <a:pt x="1949" y="280"/>
                  <a:pt x="2063" y="289"/>
                  <a:pt x="2175" y="285"/>
                </a:cubicBezTo>
                <a:cubicBezTo>
                  <a:pt x="2576" y="163"/>
                  <a:pt x="2596" y="217"/>
                  <a:pt x="3225" y="210"/>
                </a:cubicBezTo>
                <a:cubicBezTo>
                  <a:pt x="3252" y="202"/>
                  <a:pt x="3281" y="196"/>
                  <a:pt x="3308" y="188"/>
                </a:cubicBezTo>
                <a:cubicBezTo>
                  <a:pt x="3333" y="171"/>
                  <a:pt x="3324" y="179"/>
                  <a:pt x="3338" y="165"/>
                </a:cubicBezTo>
              </a:path>
            </a:pathLst>
          </a:custGeom>
          <a:noFill/>
          <a:ln w="38100">
            <a:solidFill>
              <a:srgbClr val="FF0000"/>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5873" name="Freeform 33">
            <a:extLst>
              <a:ext uri="{FF2B5EF4-FFF2-40B4-BE49-F238E27FC236}">
                <a16:creationId xmlns:a16="http://schemas.microsoft.com/office/drawing/2014/main" id="{9A13D861-7FDA-BD1F-1405-098E86C76528}"/>
              </a:ext>
            </a:extLst>
          </p:cNvPr>
          <p:cNvSpPr>
            <a:spLocks/>
          </p:cNvSpPr>
          <p:nvPr/>
        </p:nvSpPr>
        <p:spPr bwMode="auto">
          <a:xfrm>
            <a:off x="2581275" y="1243013"/>
            <a:ext cx="814388" cy="1164431"/>
          </a:xfrm>
          <a:custGeom>
            <a:avLst/>
            <a:gdLst>
              <a:gd name="T0" fmla="*/ 66445270 w 1365"/>
              <a:gd name="T1" fmla="*/ 870774758 h 2465"/>
              <a:gd name="T2" fmla="*/ 85429746 w 1365"/>
              <a:gd name="T3" fmla="*/ 924330722 h 2465"/>
              <a:gd name="T4" fmla="*/ 113906063 w 1365"/>
              <a:gd name="T5" fmla="*/ 930280895 h 2465"/>
              <a:gd name="T6" fmla="*/ 256288442 w 1365"/>
              <a:gd name="T7" fmla="*/ 948132674 h 2465"/>
              <a:gd name="T8" fmla="*/ 313241871 w 1365"/>
              <a:gd name="T9" fmla="*/ 960034279 h 2465"/>
              <a:gd name="T10" fmla="*/ 341718188 w 1365"/>
              <a:gd name="T11" fmla="*/ 971935254 h 2465"/>
              <a:gd name="T12" fmla="*/ 370194505 w 1365"/>
              <a:gd name="T13" fmla="*/ 977886057 h 2465"/>
              <a:gd name="T14" fmla="*/ 474608727 w 1365"/>
              <a:gd name="T15" fmla="*/ 971935254 h 2465"/>
              <a:gd name="T16" fmla="*/ 569530314 w 1365"/>
              <a:gd name="T17" fmla="*/ 936231698 h 2465"/>
              <a:gd name="T18" fmla="*/ 711912693 w 1365"/>
              <a:gd name="T19" fmla="*/ 870774758 h 2465"/>
              <a:gd name="T20" fmla="*/ 749881646 w 1365"/>
              <a:gd name="T21" fmla="*/ 841021375 h 2465"/>
              <a:gd name="T22" fmla="*/ 797342439 w 1365"/>
              <a:gd name="T23" fmla="*/ 763663459 h 2465"/>
              <a:gd name="T24" fmla="*/ 711912693 w 1365"/>
              <a:gd name="T25" fmla="*/ 567292639 h 2465"/>
              <a:gd name="T26" fmla="*/ 616991107 w 1365"/>
              <a:gd name="T27" fmla="*/ 501836329 h 2465"/>
              <a:gd name="T28" fmla="*/ 484100568 w 1365"/>
              <a:gd name="T29" fmla="*/ 424477784 h 2465"/>
              <a:gd name="T30" fmla="*/ 436639775 w 1365"/>
              <a:gd name="T31" fmla="*/ 388774228 h 2465"/>
              <a:gd name="T32" fmla="*/ 398671617 w 1365"/>
              <a:gd name="T33" fmla="*/ 353070671 h 2465"/>
              <a:gd name="T34" fmla="*/ 370194505 w 1365"/>
              <a:gd name="T35" fmla="*/ 341169066 h 2465"/>
              <a:gd name="T36" fmla="*/ 341718188 w 1365"/>
              <a:gd name="T37" fmla="*/ 323317288 h 2465"/>
              <a:gd name="T38" fmla="*/ 275272919 w 1365"/>
              <a:gd name="T39" fmla="*/ 269761953 h 2465"/>
              <a:gd name="T40" fmla="*/ 199335809 w 1365"/>
              <a:gd name="T41" fmla="*/ 216205989 h 2465"/>
              <a:gd name="T42" fmla="*/ 161366856 w 1365"/>
              <a:gd name="T43" fmla="*/ 204305013 h 2465"/>
              <a:gd name="T44" fmla="*/ 104414222 w 1365"/>
              <a:gd name="T45" fmla="*/ 168600827 h 2465"/>
              <a:gd name="T46" fmla="*/ 47460793 w 1365"/>
              <a:gd name="T47" fmla="*/ 144798246 h 2465"/>
              <a:gd name="T48" fmla="*/ 0 w 1365"/>
              <a:gd name="T49" fmla="*/ 91242912 h 2465"/>
              <a:gd name="T50" fmla="*/ 94921586 w 1365"/>
              <a:gd name="T51" fmla="*/ 1983391 h 2465"/>
              <a:gd name="T52" fmla="*/ 863787709 w 1365"/>
              <a:gd name="T53" fmla="*/ 1983391 h 24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65"/>
              <a:gd name="T82" fmla="*/ 0 h 2465"/>
              <a:gd name="T83" fmla="*/ 1365 w 1365"/>
              <a:gd name="T84" fmla="*/ 2465 h 24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65" h="2465">
                <a:moveTo>
                  <a:pt x="105" y="2195"/>
                </a:moveTo>
                <a:cubicBezTo>
                  <a:pt x="113" y="2240"/>
                  <a:pt x="102" y="2297"/>
                  <a:pt x="135" y="2330"/>
                </a:cubicBezTo>
                <a:cubicBezTo>
                  <a:pt x="146" y="2341"/>
                  <a:pt x="166" y="2338"/>
                  <a:pt x="180" y="2345"/>
                </a:cubicBezTo>
                <a:cubicBezTo>
                  <a:pt x="313" y="2412"/>
                  <a:pt x="80" y="2363"/>
                  <a:pt x="405" y="2390"/>
                </a:cubicBezTo>
                <a:cubicBezTo>
                  <a:pt x="435" y="2400"/>
                  <a:pt x="465" y="2410"/>
                  <a:pt x="495" y="2420"/>
                </a:cubicBezTo>
                <a:cubicBezTo>
                  <a:pt x="512" y="2426"/>
                  <a:pt x="524" y="2442"/>
                  <a:pt x="540" y="2450"/>
                </a:cubicBezTo>
                <a:cubicBezTo>
                  <a:pt x="554" y="2457"/>
                  <a:pt x="570" y="2460"/>
                  <a:pt x="585" y="2465"/>
                </a:cubicBezTo>
                <a:cubicBezTo>
                  <a:pt x="640" y="2460"/>
                  <a:pt x="696" y="2461"/>
                  <a:pt x="750" y="2450"/>
                </a:cubicBezTo>
                <a:cubicBezTo>
                  <a:pt x="803" y="2439"/>
                  <a:pt x="855" y="2375"/>
                  <a:pt x="900" y="2360"/>
                </a:cubicBezTo>
                <a:cubicBezTo>
                  <a:pt x="987" y="2331"/>
                  <a:pt x="1061" y="2259"/>
                  <a:pt x="1125" y="2195"/>
                </a:cubicBezTo>
                <a:cubicBezTo>
                  <a:pt x="1180" y="2031"/>
                  <a:pt x="1088" y="2275"/>
                  <a:pt x="1185" y="2120"/>
                </a:cubicBezTo>
                <a:cubicBezTo>
                  <a:pt x="1225" y="2055"/>
                  <a:pt x="1213" y="1996"/>
                  <a:pt x="1260" y="1925"/>
                </a:cubicBezTo>
                <a:cubicBezTo>
                  <a:pt x="1250" y="1707"/>
                  <a:pt x="1302" y="1548"/>
                  <a:pt x="1125" y="1430"/>
                </a:cubicBezTo>
                <a:cubicBezTo>
                  <a:pt x="1084" y="1369"/>
                  <a:pt x="1036" y="1305"/>
                  <a:pt x="975" y="1265"/>
                </a:cubicBezTo>
                <a:cubicBezTo>
                  <a:pt x="923" y="1186"/>
                  <a:pt x="843" y="1122"/>
                  <a:pt x="765" y="1070"/>
                </a:cubicBezTo>
                <a:cubicBezTo>
                  <a:pt x="683" y="906"/>
                  <a:pt x="789" y="1093"/>
                  <a:pt x="690" y="980"/>
                </a:cubicBezTo>
                <a:cubicBezTo>
                  <a:pt x="666" y="953"/>
                  <a:pt x="650" y="920"/>
                  <a:pt x="630" y="890"/>
                </a:cubicBezTo>
                <a:cubicBezTo>
                  <a:pt x="620" y="875"/>
                  <a:pt x="599" y="872"/>
                  <a:pt x="585" y="860"/>
                </a:cubicBezTo>
                <a:cubicBezTo>
                  <a:pt x="569" y="846"/>
                  <a:pt x="554" y="831"/>
                  <a:pt x="540" y="815"/>
                </a:cubicBezTo>
                <a:cubicBezTo>
                  <a:pt x="491" y="756"/>
                  <a:pt x="506" y="727"/>
                  <a:pt x="435" y="680"/>
                </a:cubicBezTo>
                <a:cubicBezTo>
                  <a:pt x="381" y="600"/>
                  <a:pt x="418" y="648"/>
                  <a:pt x="315" y="545"/>
                </a:cubicBezTo>
                <a:cubicBezTo>
                  <a:pt x="299" y="529"/>
                  <a:pt x="272" y="529"/>
                  <a:pt x="255" y="515"/>
                </a:cubicBezTo>
                <a:cubicBezTo>
                  <a:pt x="222" y="488"/>
                  <a:pt x="195" y="455"/>
                  <a:pt x="165" y="425"/>
                </a:cubicBezTo>
                <a:cubicBezTo>
                  <a:pt x="140" y="400"/>
                  <a:pt x="75" y="365"/>
                  <a:pt x="75" y="365"/>
                </a:cubicBezTo>
                <a:cubicBezTo>
                  <a:pt x="6" y="262"/>
                  <a:pt x="26" y="309"/>
                  <a:pt x="0" y="230"/>
                </a:cubicBezTo>
                <a:cubicBezTo>
                  <a:pt x="14" y="147"/>
                  <a:pt x="33" y="6"/>
                  <a:pt x="150" y="5"/>
                </a:cubicBezTo>
                <a:cubicBezTo>
                  <a:pt x="555" y="0"/>
                  <a:pt x="960" y="5"/>
                  <a:pt x="1365" y="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nvGrpSpPr>
          <p:cNvPr id="2" name="Group 24">
            <a:extLst>
              <a:ext uri="{FF2B5EF4-FFF2-40B4-BE49-F238E27FC236}">
                <a16:creationId xmlns:a16="http://schemas.microsoft.com/office/drawing/2014/main" id="{744469BC-CE51-2A37-CDC1-CFB01E42A9A0}"/>
              </a:ext>
            </a:extLst>
          </p:cNvPr>
          <p:cNvGrpSpPr>
            <a:grpSpLocks/>
          </p:cNvGrpSpPr>
          <p:nvPr/>
        </p:nvGrpSpPr>
        <p:grpSpPr bwMode="auto">
          <a:xfrm rot="10800000">
            <a:off x="4285060" y="2174081"/>
            <a:ext cx="1073944" cy="425054"/>
            <a:chOff x="5378" y="8820"/>
            <a:chExt cx="1800" cy="900"/>
          </a:xfrm>
        </p:grpSpPr>
        <p:grpSp>
          <p:nvGrpSpPr>
            <p:cNvPr id="8229" name="Group 25">
              <a:extLst>
                <a:ext uri="{FF2B5EF4-FFF2-40B4-BE49-F238E27FC236}">
                  <a16:creationId xmlns:a16="http://schemas.microsoft.com/office/drawing/2014/main" id="{552A0290-5AA2-D50E-1923-3AD82F36E0D7}"/>
                </a:ext>
              </a:extLst>
            </p:cNvPr>
            <p:cNvGrpSpPr>
              <a:grpSpLocks/>
            </p:cNvGrpSpPr>
            <p:nvPr/>
          </p:nvGrpSpPr>
          <p:grpSpPr bwMode="auto">
            <a:xfrm>
              <a:off x="5558" y="8820"/>
              <a:ext cx="1440" cy="900"/>
              <a:chOff x="5453" y="3488"/>
              <a:chExt cx="1995" cy="900"/>
            </a:xfrm>
          </p:grpSpPr>
          <p:sp>
            <p:nvSpPr>
              <p:cNvPr id="8234" name="AutoShape 26">
                <a:extLst>
                  <a:ext uri="{FF2B5EF4-FFF2-40B4-BE49-F238E27FC236}">
                    <a16:creationId xmlns:a16="http://schemas.microsoft.com/office/drawing/2014/main" id="{0EA37B6E-354A-69D0-C40D-E78125E51C23}"/>
                  </a:ext>
                </a:extLst>
              </p:cNvPr>
              <p:cNvSpPr>
                <a:spLocks noChangeArrowheads="1"/>
              </p:cNvSpPr>
              <p:nvPr/>
            </p:nvSpPr>
            <p:spPr bwMode="auto">
              <a:xfrm rot="-5400000">
                <a:off x="6098" y="3038"/>
                <a:ext cx="900" cy="1800"/>
              </a:xfrm>
              <a:prstGeom prst="can">
                <a:avLst>
                  <a:gd name="adj" fmla="val 28333"/>
                </a:avLst>
              </a:prstGeom>
              <a:gradFill rotWithShape="0">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8235" name="AutoShape 27">
                <a:extLst>
                  <a:ext uri="{FF2B5EF4-FFF2-40B4-BE49-F238E27FC236}">
                    <a16:creationId xmlns:a16="http://schemas.microsoft.com/office/drawing/2014/main" id="{32B31020-B8BF-0B60-C7D6-E77C1A8FE334}"/>
                  </a:ext>
                </a:extLst>
              </p:cNvPr>
              <p:cNvSpPr>
                <a:spLocks noChangeArrowheads="1"/>
              </p:cNvSpPr>
              <p:nvPr/>
            </p:nvSpPr>
            <p:spPr bwMode="auto">
              <a:xfrm rot="-5400000">
                <a:off x="5453" y="3743"/>
                <a:ext cx="390" cy="390"/>
              </a:xfrm>
              <a:prstGeom prst="can">
                <a:avLst>
                  <a:gd name="adj" fmla="val 29486"/>
                </a:avLst>
              </a:prstGeom>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8230" name="Group 28">
              <a:extLst>
                <a:ext uri="{FF2B5EF4-FFF2-40B4-BE49-F238E27FC236}">
                  <a16:creationId xmlns:a16="http://schemas.microsoft.com/office/drawing/2014/main" id="{0AB65D8A-153F-B58A-CFE1-C08516826DC3}"/>
                </a:ext>
              </a:extLst>
            </p:cNvPr>
            <p:cNvGrpSpPr>
              <a:grpSpLocks/>
            </p:cNvGrpSpPr>
            <p:nvPr/>
          </p:nvGrpSpPr>
          <p:grpSpPr bwMode="auto">
            <a:xfrm>
              <a:off x="5378" y="8820"/>
              <a:ext cx="180" cy="180"/>
              <a:chOff x="3128" y="7358"/>
              <a:chExt cx="180" cy="180"/>
            </a:xfrm>
          </p:grpSpPr>
          <p:sp>
            <p:nvSpPr>
              <p:cNvPr id="8232" name="Line 29">
                <a:extLst>
                  <a:ext uri="{FF2B5EF4-FFF2-40B4-BE49-F238E27FC236}">
                    <a16:creationId xmlns:a16="http://schemas.microsoft.com/office/drawing/2014/main" id="{9C237EA9-7E5C-C5A8-E076-B76E809FA3AE}"/>
                  </a:ext>
                </a:extLst>
              </p:cNvPr>
              <p:cNvSpPr>
                <a:spLocks noChangeShapeType="1"/>
              </p:cNvSpPr>
              <p:nvPr/>
            </p:nvSpPr>
            <p:spPr bwMode="auto">
              <a:xfrm>
                <a:off x="3218" y="7358"/>
                <a:ext cx="0" cy="1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8233" name="Line 30">
                <a:extLst>
                  <a:ext uri="{FF2B5EF4-FFF2-40B4-BE49-F238E27FC236}">
                    <a16:creationId xmlns:a16="http://schemas.microsoft.com/office/drawing/2014/main" id="{DD335BD6-3C2F-4419-00E0-15E712D8D868}"/>
                  </a:ext>
                </a:extLst>
              </p:cNvPr>
              <p:cNvSpPr>
                <a:spLocks noChangeShapeType="1"/>
              </p:cNvSpPr>
              <p:nvPr/>
            </p:nvSpPr>
            <p:spPr bwMode="auto">
              <a:xfrm>
                <a:off x="3128" y="7448"/>
                <a:ext cx="18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sp>
          <p:nvSpPr>
            <p:cNvPr id="8231" name="Line 31">
              <a:extLst>
                <a:ext uri="{FF2B5EF4-FFF2-40B4-BE49-F238E27FC236}">
                  <a16:creationId xmlns:a16="http://schemas.microsoft.com/office/drawing/2014/main" id="{26304C4D-F1BD-9DF1-262B-84F32FCDDB37}"/>
                </a:ext>
              </a:extLst>
            </p:cNvPr>
            <p:cNvSpPr>
              <a:spLocks noChangeShapeType="1"/>
            </p:cNvSpPr>
            <p:nvPr/>
          </p:nvSpPr>
          <p:spPr bwMode="auto">
            <a:xfrm>
              <a:off x="6998" y="8865"/>
              <a:ext cx="18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sp>
        <p:nvSpPr>
          <p:cNvPr id="35874" name="Freeform 34">
            <a:extLst>
              <a:ext uri="{FF2B5EF4-FFF2-40B4-BE49-F238E27FC236}">
                <a16:creationId xmlns:a16="http://schemas.microsoft.com/office/drawing/2014/main" id="{884CA89B-5698-3CDC-8746-7A5FD17A7CE8}"/>
              </a:ext>
            </a:extLst>
          </p:cNvPr>
          <p:cNvSpPr>
            <a:spLocks/>
          </p:cNvSpPr>
          <p:nvPr/>
        </p:nvSpPr>
        <p:spPr bwMode="auto">
          <a:xfrm>
            <a:off x="5219700" y="1221582"/>
            <a:ext cx="1296591" cy="1245394"/>
          </a:xfrm>
          <a:custGeom>
            <a:avLst/>
            <a:gdLst>
              <a:gd name="T0" fmla="*/ 621873775 w 2816"/>
              <a:gd name="T1" fmla="*/ 0 h 2636"/>
              <a:gd name="T2" fmla="*/ 797129044 w 2816"/>
              <a:gd name="T3" fmla="*/ 29762202 h 2636"/>
              <a:gd name="T4" fmla="*/ 1000650857 w 2816"/>
              <a:gd name="T5" fmla="*/ 41666831 h 2636"/>
              <a:gd name="T6" fmla="*/ 978037868 w 2816"/>
              <a:gd name="T7" fmla="*/ 642858143 h 2636"/>
              <a:gd name="T8" fmla="*/ 927157108 w 2816"/>
              <a:gd name="T9" fmla="*/ 785715578 h 2636"/>
              <a:gd name="T10" fmla="*/ 921503554 w 2816"/>
              <a:gd name="T11" fmla="*/ 851191666 h 2636"/>
              <a:gd name="T12" fmla="*/ 915850000 w 2816"/>
              <a:gd name="T13" fmla="*/ 958334585 h 2636"/>
              <a:gd name="T14" fmla="*/ 887583456 w 2816"/>
              <a:gd name="T15" fmla="*/ 982143843 h 2636"/>
              <a:gd name="T16" fmla="*/ 684061030 w 2816"/>
              <a:gd name="T17" fmla="*/ 988096787 h 2636"/>
              <a:gd name="T18" fmla="*/ 0 w 2816"/>
              <a:gd name="T19" fmla="*/ 1011906045 h 26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6"/>
              <a:gd name="T31" fmla="*/ 0 h 2636"/>
              <a:gd name="T32" fmla="*/ 2816 w 2816"/>
              <a:gd name="T33" fmla="*/ 2636 h 26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6" h="2636">
                <a:moveTo>
                  <a:pt x="1650" y="0"/>
                </a:moveTo>
                <a:cubicBezTo>
                  <a:pt x="1798" y="74"/>
                  <a:pt x="1948" y="66"/>
                  <a:pt x="2115" y="75"/>
                </a:cubicBezTo>
                <a:cubicBezTo>
                  <a:pt x="2816" y="114"/>
                  <a:pt x="2009" y="67"/>
                  <a:pt x="2655" y="105"/>
                </a:cubicBezTo>
                <a:cubicBezTo>
                  <a:pt x="2648" y="588"/>
                  <a:pt x="2684" y="1129"/>
                  <a:pt x="2595" y="1620"/>
                </a:cubicBezTo>
                <a:cubicBezTo>
                  <a:pt x="2571" y="1750"/>
                  <a:pt x="2492" y="1854"/>
                  <a:pt x="2460" y="1980"/>
                </a:cubicBezTo>
                <a:cubicBezTo>
                  <a:pt x="2455" y="2035"/>
                  <a:pt x="2449" y="2090"/>
                  <a:pt x="2445" y="2145"/>
                </a:cubicBezTo>
                <a:cubicBezTo>
                  <a:pt x="2439" y="2235"/>
                  <a:pt x="2443" y="2326"/>
                  <a:pt x="2430" y="2415"/>
                </a:cubicBezTo>
                <a:cubicBezTo>
                  <a:pt x="2425" y="2451"/>
                  <a:pt x="2388" y="2473"/>
                  <a:pt x="2355" y="2475"/>
                </a:cubicBezTo>
                <a:cubicBezTo>
                  <a:pt x="2175" y="2484"/>
                  <a:pt x="1995" y="2485"/>
                  <a:pt x="1815" y="2490"/>
                </a:cubicBezTo>
                <a:cubicBezTo>
                  <a:pt x="1085" y="2636"/>
                  <a:pt x="1651" y="2550"/>
                  <a:pt x="0" y="255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5875" name="AutoShape 35">
            <a:extLst>
              <a:ext uri="{FF2B5EF4-FFF2-40B4-BE49-F238E27FC236}">
                <a16:creationId xmlns:a16="http://schemas.microsoft.com/office/drawing/2014/main" id="{D918F997-11CB-71C2-A52A-9ADC07FF65DE}"/>
              </a:ext>
            </a:extLst>
          </p:cNvPr>
          <p:cNvSpPr>
            <a:spLocks noChangeArrowheads="1"/>
          </p:cNvSpPr>
          <p:nvPr/>
        </p:nvSpPr>
        <p:spPr bwMode="auto">
          <a:xfrm rot="4835018">
            <a:off x="2547937" y="1807369"/>
            <a:ext cx="214313" cy="595313"/>
          </a:xfrm>
          <a:prstGeom prst="parallelogram">
            <a:avLst>
              <a:gd name="adj" fmla="val 33333"/>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57" name="Oval 17">
            <a:extLst>
              <a:ext uri="{FF2B5EF4-FFF2-40B4-BE49-F238E27FC236}">
                <a16:creationId xmlns:a16="http://schemas.microsoft.com/office/drawing/2014/main" id="{BA690E36-0F76-956E-7D63-AA2AE28559D4}"/>
              </a:ext>
            </a:extLst>
          </p:cNvPr>
          <p:cNvSpPr>
            <a:spLocks noChangeArrowheads="1"/>
          </p:cNvSpPr>
          <p:nvPr/>
        </p:nvSpPr>
        <p:spPr bwMode="auto">
          <a:xfrm>
            <a:off x="2380060" y="2075260"/>
            <a:ext cx="108347" cy="84534"/>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59" name="AutoShape 19">
            <a:extLst>
              <a:ext uri="{FF2B5EF4-FFF2-40B4-BE49-F238E27FC236}">
                <a16:creationId xmlns:a16="http://schemas.microsoft.com/office/drawing/2014/main" id="{E76B00BB-8498-43D4-2A1A-9DE848F9C836}"/>
              </a:ext>
            </a:extLst>
          </p:cNvPr>
          <p:cNvSpPr>
            <a:spLocks noChangeArrowheads="1"/>
          </p:cNvSpPr>
          <p:nvPr/>
        </p:nvSpPr>
        <p:spPr bwMode="auto">
          <a:xfrm>
            <a:off x="2613423" y="2109788"/>
            <a:ext cx="107156" cy="85725"/>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60" name="AutoShape 20">
            <a:extLst>
              <a:ext uri="{FF2B5EF4-FFF2-40B4-BE49-F238E27FC236}">
                <a16:creationId xmlns:a16="http://schemas.microsoft.com/office/drawing/2014/main" id="{74A0AAF9-24EB-6C24-2D67-A8E1BFF744A1}"/>
              </a:ext>
            </a:extLst>
          </p:cNvPr>
          <p:cNvSpPr>
            <a:spLocks noChangeArrowheads="1"/>
          </p:cNvSpPr>
          <p:nvPr/>
        </p:nvSpPr>
        <p:spPr bwMode="auto">
          <a:xfrm>
            <a:off x="2837260" y="2109788"/>
            <a:ext cx="107156" cy="85725"/>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62" name="AutoShape 22">
            <a:extLst>
              <a:ext uri="{FF2B5EF4-FFF2-40B4-BE49-F238E27FC236}">
                <a16:creationId xmlns:a16="http://schemas.microsoft.com/office/drawing/2014/main" id="{77DA59F1-04B5-59A4-19BF-5210D436E10F}"/>
              </a:ext>
            </a:extLst>
          </p:cNvPr>
          <p:cNvSpPr>
            <a:spLocks noChangeArrowheads="1"/>
          </p:cNvSpPr>
          <p:nvPr/>
        </p:nvSpPr>
        <p:spPr bwMode="auto">
          <a:xfrm>
            <a:off x="2397919" y="2216944"/>
            <a:ext cx="215504" cy="84535"/>
          </a:xfrm>
          <a:prstGeom prst="parallelogram">
            <a:avLst>
              <a:gd name="adj" fmla="val 191197"/>
            </a:avLst>
          </a:prstGeom>
          <a:gradFill rotWithShape="1">
            <a:gsLst>
              <a:gs pos="0">
                <a:srgbClr val="FFF200"/>
              </a:gs>
              <a:gs pos="45000">
                <a:srgbClr val="FF7A00"/>
              </a:gs>
              <a:gs pos="70000">
                <a:srgbClr val="FF0300"/>
              </a:gs>
              <a:gs pos="100000">
                <a:srgbClr val="4D0808"/>
              </a:gs>
            </a:gsLst>
            <a:lin ang="540000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5863" name="AutoShape 23">
            <a:extLst>
              <a:ext uri="{FF2B5EF4-FFF2-40B4-BE49-F238E27FC236}">
                <a16:creationId xmlns:a16="http://schemas.microsoft.com/office/drawing/2014/main" id="{7E14B0B6-A730-650D-DAAD-8B8B43127676}"/>
              </a:ext>
            </a:extLst>
          </p:cNvPr>
          <p:cNvSpPr>
            <a:spLocks noChangeArrowheads="1"/>
          </p:cNvSpPr>
          <p:nvPr/>
        </p:nvSpPr>
        <p:spPr bwMode="auto">
          <a:xfrm>
            <a:off x="2613422" y="2216944"/>
            <a:ext cx="214313" cy="84535"/>
          </a:xfrm>
          <a:prstGeom prst="parallelogram">
            <a:avLst>
              <a:gd name="adj" fmla="val 190140"/>
            </a:avLst>
          </a:prstGeom>
          <a:gradFill rotWithShape="1">
            <a:gsLst>
              <a:gs pos="0">
                <a:srgbClr val="FFF200"/>
              </a:gs>
              <a:gs pos="45000">
                <a:srgbClr val="FF7A00"/>
              </a:gs>
              <a:gs pos="70000">
                <a:srgbClr val="FF0300"/>
              </a:gs>
              <a:gs pos="100000">
                <a:srgbClr val="4D0808"/>
              </a:gs>
            </a:gsLst>
            <a:lin ang="540000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nvGrpSpPr>
          <p:cNvPr id="5" name="Group 43">
            <a:extLst>
              <a:ext uri="{FF2B5EF4-FFF2-40B4-BE49-F238E27FC236}">
                <a16:creationId xmlns:a16="http://schemas.microsoft.com/office/drawing/2014/main" id="{9C019E92-B61D-AA62-6BD5-AD315A684B90}"/>
              </a:ext>
            </a:extLst>
          </p:cNvPr>
          <p:cNvGrpSpPr>
            <a:grpSpLocks/>
          </p:cNvGrpSpPr>
          <p:nvPr/>
        </p:nvGrpSpPr>
        <p:grpSpPr bwMode="auto">
          <a:xfrm>
            <a:off x="4316017" y="1265635"/>
            <a:ext cx="1087040" cy="291703"/>
            <a:chOff x="2665" y="1063"/>
            <a:chExt cx="913" cy="245"/>
          </a:xfrm>
        </p:grpSpPr>
        <p:sp>
          <p:nvSpPr>
            <p:cNvPr id="8227" name="AutoShape 9">
              <a:extLst>
                <a:ext uri="{FF2B5EF4-FFF2-40B4-BE49-F238E27FC236}">
                  <a16:creationId xmlns:a16="http://schemas.microsoft.com/office/drawing/2014/main" id="{5176B1E1-0B54-F2DD-95A9-003CCDD30CE4}"/>
                </a:ext>
              </a:extLst>
            </p:cNvPr>
            <p:cNvSpPr>
              <a:spLocks noChangeArrowheads="1"/>
            </p:cNvSpPr>
            <p:nvPr/>
          </p:nvSpPr>
          <p:spPr bwMode="auto">
            <a:xfrm rot="5317661" flipV="1">
              <a:off x="2784" y="944"/>
              <a:ext cx="214" cy="451"/>
            </a:xfrm>
            <a:prstGeom prst="triangle">
              <a:avLst>
                <a:gd name="adj" fmla="val 50000"/>
              </a:avLst>
            </a:prstGeom>
            <a:solidFill>
              <a:srgbClr val="FF0000"/>
            </a:solidFill>
            <a:ln w="9525">
              <a:miter lim="800000"/>
              <a:headEnd/>
              <a:tailEnd/>
            </a:ln>
            <a:scene3d>
              <a:camera prst="legacyObliqueTopRight">
                <a:rot lat="16499993" lon="21299994" rev="0"/>
              </a:camera>
              <a:lightRig rig="legacyFlat3" dir="b"/>
            </a:scene3d>
            <a:sp3d extrusionH="36500" prstMaterial="legacyMatte">
              <a:bevelT w="13500" h="13500" prst="angle"/>
              <a:bevelB w="13500" h="13500" prst="angle"/>
              <a:extrusionClr>
                <a:srgbClr val="FF0000"/>
              </a:extrusionClr>
              <a:contourClr>
                <a:srgbClr val="FF0000"/>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8228" name="AutoShape 10">
              <a:extLst>
                <a:ext uri="{FF2B5EF4-FFF2-40B4-BE49-F238E27FC236}">
                  <a16:creationId xmlns:a16="http://schemas.microsoft.com/office/drawing/2014/main" id="{C8A33E3A-4203-B86F-9808-E9FE7E479C92}"/>
                </a:ext>
              </a:extLst>
            </p:cNvPr>
            <p:cNvSpPr>
              <a:spLocks noChangeArrowheads="1"/>
            </p:cNvSpPr>
            <p:nvPr/>
          </p:nvSpPr>
          <p:spPr bwMode="auto">
            <a:xfrm rot="5317661" flipH="1">
              <a:off x="3246" y="975"/>
              <a:ext cx="214" cy="451"/>
            </a:xfrm>
            <a:prstGeom prst="triangle">
              <a:avLst>
                <a:gd name="adj" fmla="val 50000"/>
              </a:avLst>
            </a:prstGeom>
            <a:solidFill>
              <a:srgbClr val="0000FF"/>
            </a:solidFill>
            <a:ln w="9525">
              <a:miter lim="800000"/>
              <a:headEnd/>
              <a:tailEnd/>
            </a:ln>
            <a:scene3d>
              <a:camera prst="legacyObliqueTopRight">
                <a:rot lat="16499993" lon="21299994" rev="0"/>
              </a:camera>
              <a:lightRig rig="legacyFlat3" dir="b"/>
            </a:scene3d>
            <a:sp3d extrusionH="36500" prstMaterial="legacyMatte">
              <a:bevelT w="13500" h="13500" prst="angle"/>
              <a:bevelB w="13500" h="13500" prst="angle"/>
              <a:extrusionClr>
                <a:srgbClr val="0000FF"/>
              </a:extrusionClr>
              <a:contourClr>
                <a:srgbClr val="0000FF"/>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6" name="Group 42">
            <a:extLst>
              <a:ext uri="{FF2B5EF4-FFF2-40B4-BE49-F238E27FC236}">
                <a16:creationId xmlns:a16="http://schemas.microsoft.com/office/drawing/2014/main" id="{BBE8971B-6429-AFF2-B69C-32F5B117AC9D}"/>
              </a:ext>
            </a:extLst>
          </p:cNvPr>
          <p:cNvGrpSpPr>
            <a:grpSpLocks/>
          </p:cNvGrpSpPr>
          <p:nvPr/>
        </p:nvGrpSpPr>
        <p:grpSpPr bwMode="auto">
          <a:xfrm>
            <a:off x="4457700" y="1040607"/>
            <a:ext cx="686991" cy="684610"/>
            <a:chOff x="2975" y="1095"/>
            <a:chExt cx="577" cy="575"/>
          </a:xfrm>
        </p:grpSpPr>
        <p:sp>
          <p:nvSpPr>
            <p:cNvPr id="8225" name="AutoShape 40">
              <a:extLst>
                <a:ext uri="{FF2B5EF4-FFF2-40B4-BE49-F238E27FC236}">
                  <a16:creationId xmlns:a16="http://schemas.microsoft.com/office/drawing/2014/main" id="{845C9502-F84E-781C-51A2-08091FDDFA0A}"/>
                </a:ext>
              </a:extLst>
            </p:cNvPr>
            <p:cNvSpPr>
              <a:spLocks noChangeArrowheads="1"/>
            </p:cNvSpPr>
            <p:nvPr/>
          </p:nvSpPr>
          <p:spPr bwMode="auto">
            <a:xfrm rot="1837544" flipH="1">
              <a:off x="3338" y="1095"/>
              <a:ext cx="214" cy="451"/>
            </a:xfrm>
            <a:prstGeom prst="triangle">
              <a:avLst>
                <a:gd name="adj" fmla="val 50000"/>
              </a:avLst>
            </a:prstGeom>
            <a:solidFill>
              <a:srgbClr val="0000FF"/>
            </a:solidFill>
            <a:ln w="9525">
              <a:miter lim="800000"/>
              <a:headEnd/>
              <a:tailEnd/>
            </a:ln>
            <a:scene3d>
              <a:camera prst="legacyObliqueTopRight">
                <a:rot lat="16199993" lon="21299994" rev="0"/>
              </a:camera>
              <a:lightRig rig="legacyFlat3" dir="b"/>
            </a:scene3d>
            <a:sp3d extrusionH="36500" prstMaterial="legacyMatte">
              <a:bevelT w="13500" h="13500" prst="angle"/>
              <a:bevelB w="13500" h="13500" prst="angle"/>
              <a:extrusionClr>
                <a:srgbClr val="0000FF"/>
              </a:extrusionClr>
              <a:contourClr>
                <a:srgbClr val="0000FF"/>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8226" name="AutoShape 39">
              <a:extLst>
                <a:ext uri="{FF2B5EF4-FFF2-40B4-BE49-F238E27FC236}">
                  <a16:creationId xmlns:a16="http://schemas.microsoft.com/office/drawing/2014/main" id="{71A417C9-514C-65C7-D7A1-F8703D3855A1}"/>
                </a:ext>
              </a:extLst>
            </p:cNvPr>
            <p:cNvSpPr>
              <a:spLocks noChangeArrowheads="1"/>
            </p:cNvSpPr>
            <p:nvPr/>
          </p:nvSpPr>
          <p:spPr bwMode="auto">
            <a:xfrm rot="1769128" flipV="1">
              <a:off x="2975" y="1219"/>
              <a:ext cx="214" cy="451"/>
            </a:xfrm>
            <a:prstGeom prst="triangle">
              <a:avLst>
                <a:gd name="adj" fmla="val 50000"/>
              </a:avLst>
            </a:prstGeom>
            <a:solidFill>
              <a:srgbClr val="FF0000"/>
            </a:solidFill>
            <a:ln w="9525">
              <a:miter lim="800000"/>
              <a:headEnd/>
              <a:tailEnd/>
            </a:ln>
            <a:scene3d>
              <a:camera prst="legacyObliqueTopRight">
                <a:rot lat="16199993" lon="21299994" rev="0"/>
              </a:camera>
              <a:lightRig rig="legacyFlat3" dir="b"/>
            </a:scene3d>
            <a:sp3d extrusionH="36500" prstMaterial="legacyMatte">
              <a:bevelT w="13500" h="13500" prst="angle"/>
              <a:bevelB w="13500" h="13500" prst="angle"/>
              <a:extrusionClr>
                <a:srgbClr val="FF0000"/>
              </a:extrusionClr>
              <a:contourClr>
                <a:srgbClr val="FF0000"/>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sp>
        <p:nvSpPr>
          <p:cNvPr id="35884" name="Text Box 44">
            <a:extLst>
              <a:ext uri="{FF2B5EF4-FFF2-40B4-BE49-F238E27FC236}">
                <a16:creationId xmlns:a16="http://schemas.microsoft.com/office/drawing/2014/main" id="{E808B5DE-2267-0306-812D-5B81EBD16D72}"/>
              </a:ext>
            </a:extLst>
          </p:cNvPr>
          <p:cNvSpPr txBox="1">
            <a:spLocks noChangeArrowheads="1"/>
          </p:cNvSpPr>
          <p:nvPr/>
        </p:nvSpPr>
        <p:spPr bwMode="auto">
          <a:xfrm>
            <a:off x="1331119" y="716756"/>
            <a:ext cx="237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800" kern="1200">
                <a:solidFill>
                  <a:srgbClr val="33CC33"/>
                </a:solidFill>
                <a:ea typeface="+mn-ea"/>
                <a:cs typeface="+mn-cs"/>
              </a:rPr>
              <a:t>Percobaan Oersted</a:t>
            </a:r>
          </a:p>
        </p:txBody>
      </p:sp>
      <p:sp>
        <p:nvSpPr>
          <p:cNvPr id="35885" name="Line 45">
            <a:extLst>
              <a:ext uri="{FF2B5EF4-FFF2-40B4-BE49-F238E27FC236}">
                <a16:creationId xmlns:a16="http://schemas.microsoft.com/office/drawing/2014/main" id="{4672B1CE-914F-7996-C569-6EEC51999FB7}"/>
              </a:ext>
            </a:extLst>
          </p:cNvPr>
          <p:cNvSpPr>
            <a:spLocks noChangeShapeType="1"/>
          </p:cNvSpPr>
          <p:nvPr/>
        </p:nvSpPr>
        <p:spPr bwMode="auto">
          <a:xfrm flipH="1">
            <a:off x="3545681" y="1212056"/>
            <a:ext cx="2591991" cy="9525"/>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5887" name="Rectangle 47">
            <a:extLst>
              <a:ext uri="{FF2B5EF4-FFF2-40B4-BE49-F238E27FC236}">
                <a16:creationId xmlns:a16="http://schemas.microsoft.com/office/drawing/2014/main" id="{E84D1620-4F84-4DF6-0C1D-6CAE74375F20}"/>
              </a:ext>
            </a:extLst>
          </p:cNvPr>
          <p:cNvSpPr>
            <a:spLocks noChangeArrowheads="1"/>
          </p:cNvSpPr>
          <p:nvPr/>
        </p:nvSpPr>
        <p:spPr bwMode="auto">
          <a:xfrm>
            <a:off x="1385888" y="3706416"/>
            <a:ext cx="6172200" cy="124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57175" indent="-257175" defTabSz="685800" fontAlgn="base">
              <a:spcAft>
                <a:spcPct val="0"/>
              </a:spcAft>
              <a:buClrTx/>
              <a:buFontTx/>
              <a:buChar char="•"/>
            </a:pPr>
            <a:r>
              <a:rPr lang="en-US" altLang="id-ID" sz="2400" kern="1200">
                <a:solidFill>
                  <a:srgbClr val="009999"/>
                </a:solidFill>
                <a:ea typeface="+mn-ea"/>
                <a:cs typeface="+mn-cs"/>
              </a:rPr>
              <a:t>Penyimpangan kutub utara disekitar kawat berarus listrik dapat ditentukan dengan aturan tangan kanan </a:t>
            </a:r>
          </a:p>
        </p:txBody>
      </p:sp>
      <p:pic>
        <p:nvPicPr>
          <p:cNvPr id="35888" name="Picture 48">
            <a:extLst>
              <a:ext uri="{FF2B5EF4-FFF2-40B4-BE49-F238E27FC236}">
                <a16:creationId xmlns:a16="http://schemas.microsoft.com/office/drawing/2014/main" id="{D1D17BCF-184F-C9A0-E85A-39A3AC7E8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394" y="195263"/>
            <a:ext cx="1295400" cy="91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9" name="Line 49">
            <a:extLst>
              <a:ext uri="{FF2B5EF4-FFF2-40B4-BE49-F238E27FC236}">
                <a16:creationId xmlns:a16="http://schemas.microsoft.com/office/drawing/2014/main" id="{450EA38A-A835-2881-1F27-43D761D66D76}"/>
              </a:ext>
            </a:extLst>
          </p:cNvPr>
          <p:cNvSpPr>
            <a:spLocks noChangeShapeType="1"/>
          </p:cNvSpPr>
          <p:nvPr/>
        </p:nvSpPr>
        <p:spPr bwMode="auto">
          <a:xfrm flipH="1">
            <a:off x="5598319" y="465535"/>
            <a:ext cx="1079897"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5890" name="Line 50">
            <a:extLst>
              <a:ext uri="{FF2B5EF4-FFF2-40B4-BE49-F238E27FC236}">
                <a16:creationId xmlns:a16="http://schemas.microsoft.com/office/drawing/2014/main" id="{32DB1CAC-82AB-97B1-B988-D274F2255A7F}"/>
              </a:ext>
            </a:extLst>
          </p:cNvPr>
          <p:cNvSpPr>
            <a:spLocks noChangeShapeType="1"/>
          </p:cNvSpPr>
          <p:nvPr/>
        </p:nvSpPr>
        <p:spPr bwMode="auto">
          <a:xfrm flipH="1">
            <a:off x="5922169" y="573881"/>
            <a:ext cx="647700" cy="32385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5891" name="Text Box 51">
            <a:extLst>
              <a:ext uri="{FF2B5EF4-FFF2-40B4-BE49-F238E27FC236}">
                <a16:creationId xmlns:a16="http://schemas.microsoft.com/office/drawing/2014/main" id="{33AC5975-80AA-DDCC-B94B-0AC2A098DE69}"/>
              </a:ext>
            </a:extLst>
          </p:cNvPr>
          <p:cNvSpPr txBox="1">
            <a:spLocks noChangeArrowheads="1"/>
          </p:cNvSpPr>
          <p:nvPr/>
        </p:nvSpPr>
        <p:spPr bwMode="auto">
          <a:xfrm>
            <a:off x="5381625" y="167879"/>
            <a:ext cx="14585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500" kern="1200">
                <a:solidFill>
                  <a:srgbClr val="CC0000"/>
                </a:solidFill>
                <a:ea typeface="+mn-ea"/>
                <a:cs typeface="+mn-cs"/>
              </a:rPr>
              <a:t>Arah arus listrik</a:t>
            </a:r>
          </a:p>
        </p:txBody>
      </p:sp>
      <p:sp>
        <p:nvSpPr>
          <p:cNvPr id="35892" name="Text Box 52">
            <a:extLst>
              <a:ext uri="{FF2B5EF4-FFF2-40B4-BE49-F238E27FC236}">
                <a16:creationId xmlns:a16="http://schemas.microsoft.com/office/drawing/2014/main" id="{C67B30DA-FE6D-FF36-C9F1-1AD1572C3D02}"/>
              </a:ext>
            </a:extLst>
          </p:cNvPr>
          <p:cNvSpPr txBox="1">
            <a:spLocks noChangeArrowheads="1"/>
          </p:cNvSpPr>
          <p:nvPr/>
        </p:nvSpPr>
        <p:spPr bwMode="auto">
          <a:xfrm rot="19554840">
            <a:off x="6462712" y="762565"/>
            <a:ext cx="14347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500" kern="1200">
                <a:solidFill>
                  <a:srgbClr val="FFFFCC"/>
                </a:solidFill>
                <a:ea typeface="+mn-ea"/>
                <a:cs typeface="+mn-cs"/>
              </a:rPr>
              <a:t>Arah penyimpangan kutub utara magnet jarum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770" decel="100000"/>
                                        <p:tgtEl>
                                          <p:spTgt spid="35842"/>
                                        </p:tgtEl>
                                      </p:cBhvr>
                                    </p:animEffect>
                                    <p:animScale>
                                      <p:cBhvr>
                                        <p:cTn id="8" dur="770" decel="100000"/>
                                        <p:tgtEl>
                                          <p:spTgt spid="35842"/>
                                        </p:tgtEl>
                                      </p:cBhvr>
                                      <p:from x="10000" y="10000"/>
                                      <p:to x="200000" y="450000"/>
                                    </p:animScale>
                                    <p:animScale>
                                      <p:cBhvr>
                                        <p:cTn id="9" dur="1230" accel="100000" fill="hold">
                                          <p:stCondLst>
                                            <p:cond delay="770"/>
                                          </p:stCondLst>
                                        </p:cTn>
                                        <p:tgtEl>
                                          <p:spTgt spid="35842"/>
                                        </p:tgtEl>
                                      </p:cBhvr>
                                      <p:from x="200000" y="450000"/>
                                      <p:to x="100000" y="100000"/>
                                    </p:animScale>
                                    <p:set>
                                      <p:cBhvr>
                                        <p:cTn id="10" dur="770" fill="hold"/>
                                        <p:tgtEl>
                                          <p:spTgt spid="35842"/>
                                        </p:tgtEl>
                                        <p:attrNameLst>
                                          <p:attrName>ppt_x</p:attrName>
                                        </p:attrNameLst>
                                      </p:cBhvr>
                                      <p:to>
                                        <p:strVal val="(0.5)"/>
                                      </p:to>
                                    </p:set>
                                    <p:anim from="(0.5)" to="(#ppt_x)" calcmode="lin" valueType="num">
                                      <p:cBhvr>
                                        <p:cTn id="11" dur="1230" accel="100000" fill="hold">
                                          <p:stCondLst>
                                            <p:cond delay="770"/>
                                          </p:stCondLst>
                                        </p:cTn>
                                        <p:tgtEl>
                                          <p:spTgt spid="35842"/>
                                        </p:tgtEl>
                                        <p:attrNameLst>
                                          <p:attrName>ppt_x</p:attrName>
                                        </p:attrNameLst>
                                      </p:cBhvr>
                                    </p:anim>
                                    <p:set>
                                      <p:cBhvr>
                                        <p:cTn id="12" dur="770" fill="hold"/>
                                        <p:tgtEl>
                                          <p:spTgt spid="35842"/>
                                        </p:tgtEl>
                                        <p:attrNameLst>
                                          <p:attrName>ppt_y</p:attrName>
                                        </p:attrNameLst>
                                      </p:cBhvr>
                                      <p:to>
                                        <p:strVal val="(#ppt_y+0.4)"/>
                                      </p:to>
                                    </p:set>
                                    <p:anim from="(#ppt_y+0.4)" to="(#ppt_y)" calcmode="lin" valueType="num">
                                      <p:cBhvr>
                                        <p:cTn id="13" dur="1230" accel="100000" fill="hold">
                                          <p:stCondLst>
                                            <p:cond delay="770"/>
                                          </p:stCondLst>
                                        </p:cTn>
                                        <p:tgtEl>
                                          <p:spTgt spid="3584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8" presetClass="entr" presetSubtype="0" accel="50000" fill="hold" grpId="0" nodeType="clickEffect">
                                  <p:stCondLst>
                                    <p:cond delay="0"/>
                                  </p:stCondLst>
                                  <p:iterate type="lt">
                                    <p:tmPct val="50000"/>
                                  </p:iterate>
                                  <p:childTnLst>
                                    <p:set>
                                      <p:cBhvr>
                                        <p:cTn id="17" dur="1" fill="hold">
                                          <p:stCondLst>
                                            <p:cond delay="0"/>
                                          </p:stCondLst>
                                        </p:cTn>
                                        <p:tgtEl>
                                          <p:spTgt spid="35884"/>
                                        </p:tgtEl>
                                        <p:attrNameLst>
                                          <p:attrName>style.visibility</p:attrName>
                                        </p:attrNameLst>
                                      </p:cBhvr>
                                      <p:to>
                                        <p:strVal val="visible"/>
                                      </p:to>
                                    </p:set>
                                    <p:set>
                                      <p:cBhvr>
                                        <p:cTn id="18" dur="455" fill="hold">
                                          <p:stCondLst>
                                            <p:cond delay="0"/>
                                          </p:stCondLst>
                                        </p:cTn>
                                        <p:tgtEl>
                                          <p:spTgt spid="35884"/>
                                        </p:tgtEl>
                                        <p:attrNameLst>
                                          <p:attrName>style.rotation</p:attrName>
                                        </p:attrNameLst>
                                      </p:cBhvr>
                                      <p:to>
                                        <p:strVal val="-45.0"/>
                                      </p:to>
                                    </p:set>
                                    <p:anim calcmode="lin" valueType="num">
                                      <p:cBhvr>
                                        <p:cTn id="19" dur="455" fill="hold">
                                          <p:stCondLst>
                                            <p:cond delay="455"/>
                                          </p:stCondLst>
                                        </p:cTn>
                                        <p:tgtEl>
                                          <p:spTgt spid="35884"/>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35884"/>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35884"/>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35884"/>
                                        </p:tgtEl>
                                        <p:attrNameLst>
                                          <p:attrName>ppt_y</p:attrName>
                                        </p:attrNameLst>
                                      </p:cBhvr>
                                      <p:tavLst>
                                        <p:tav tm="0">
                                          <p:val>
                                            <p:strVal val="#ppt_y-(0.354*#ppt_w-0.172*#ppt_h)"/>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8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8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8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8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8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8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8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8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8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8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8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8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8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8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358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84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5856"/>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35875"/>
                                        </p:tgtEl>
                                        <p:attrNameLst>
                                          <p:attrName>style.visibility</p:attrName>
                                        </p:attrNameLst>
                                      </p:cBhvr>
                                      <p:to>
                                        <p:strVal val="visible"/>
                                      </p:to>
                                    </p:set>
                                  </p:childTnLst>
                                </p:cTn>
                              </p:par>
                            </p:childTnLst>
                          </p:cTn>
                        </p:par>
                        <p:par>
                          <p:cTn id="75" fill="hold" nodeType="afterGroup">
                            <p:stCondLst>
                              <p:cond delay="0"/>
                            </p:stCondLst>
                            <p:childTnLst>
                              <p:par>
                                <p:cTn id="76" presetID="1" presetClass="exit" presetSubtype="0" fill="hold" nodeType="afterEffect">
                                  <p:stCondLst>
                                    <p:cond delay="0"/>
                                  </p:stCondLst>
                                  <p:childTnLst>
                                    <p:set>
                                      <p:cBhvr>
                                        <p:cTn id="77" dur="1" fill="hold">
                                          <p:stCondLst>
                                            <p:cond delay="0"/>
                                          </p:stCondLst>
                                        </p:cTn>
                                        <p:tgtEl>
                                          <p:spTgt spid="5"/>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6"/>
                                        </p:tgtEl>
                                        <p:attrNameLst>
                                          <p:attrName>style.visibility</p:attrName>
                                        </p:attrNameLst>
                                      </p:cBhvr>
                                      <p:to>
                                        <p:strVal val="visible"/>
                                      </p:to>
                                    </p:set>
                                  </p:childTnLst>
                                </p:cTn>
                              </p:par>
                            </p:childTnLst>
                          </p:cTn>
                        </p:par>
                        <p:par>
                          <p:cTn id="80" fill="hold" nodeType="afterGroup">
                            <p:stCondLst>
                              <p:cond delay="0"/>
                            </p:stCondLst>
                            <p:childTnLst>
                              <p:par>
                                <p:cTn id="81" presetID="22" presetClass="entr" presetSubtype="2" fill="hold" nodeType="afterEffect">
                                  <p:stCondLst>
                                    <p:cond delay="0"/>
                                  </p:stCondLst>
                                  <p:childTnLst>
                                    <p:set>
                                      <p:cBhvr>
                                        <p:cTn id="82" dur="1" fill="hold">
                                          <p:stCondLst>
                                            <p:cond delay="0"/>
                                          </p:stCondLst>
                                        </p:cTn>
                                        <p:tgtEl>
                                          <p:spTgt spid="35885"/>
                                        </p:tgtEl>
                                        <p:attrNameLst>
                                          <p:attrName>style.visibility</p:attrName>
                                        </p:attrNameLst>
                                      </p:cBhvr>
                                      <p:to>
                                        <p:strVal val="visible"/>
                                      </p:to>
                                    </p:set>
                                    <p:animEffect transition="in" filter="wipe(right)">
                                      <p:cBhvr>
                                        <p:cTn id="83" dur="3000"/>
                                        <p:tgtEl>
                                          <p:spTgt spid="3588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6" presetClass="entr" presetSubtype="0" fill="hold" grpId="0" nodeType="clickEffect">
                                  <p:stCondLst>
                                    <p:cond delay="0"/>
                                  </p:stCondLst>
                                  <p:iterate type="lt">
                                    <p:tmPct val="10000"/>
                                  </p:iterate>
                                  <p:childTnLst>
                                    <p:set>
                                      <p:cBhvr>
                                        <p:cTn id="87" dur="1" fill="hold">
                                          <p:stCondLst>
                                            <p:cond delay="0"/>
                                          </p:stCondLst>
                                        </p:cTn>
                                        <p:tgtEl>
                                          <p:spTgt spid="35843">
                                            <p:txEl>
                                              <p:pRg st="0" end="0"/>
                                            </p:txEl>
                                          </p:spTgt>
                                        </p:tgtEl>
                                        <p:attrNameLst>
                                          <p:attrName>style.visibility</p:attrName>
                                        </p:attrNameLst>
                                      </p:cBhvr>
                                      <p:to>
                                        <p:strVal val="visible"/>
                                      </p:to>
                                    </p:set>
                                    <p:anim by="(-#ppt_w*2)" calcmode="lin" valueType="num">
                                      <p:cBhvr rctx="PPT">
                                        <p:cTn id="88" dur="500" autoRev="1" fill="hold">
                                          <p:stCondLst>
                                            <p:cond delay="0"/>
                                          </p:stCondLst>
                                        </p:cTn>
                                        <p:tgtEl>
                                          <p:spTgt spid="35843">
                                            <p:txEl>
                                              <p:pRg st="0" end="0"/>
                                            </p:txEl>
                                          </p:spTgt>
                                        </p:tgtEl>
                                        <p:attrNameLst>
                                          <p:attrName>ppt_w</p:attrName>
                                        </p:attrNameLst>
                                      </p:cBhvr>
                                    </p:anim>
                                    <p:anim by="(#ppt_w*0.50)" calcmode="lin" valueType="num">
                                      <p:cBhvr>
                                        <p:cTn id="89" dur="500" decel="50000" autoRev="1" fill="hold">
                                          <p:stCondLst>
                                            <p:cond delay="0"/>
                                          </p:stCondLst>
                                        </p:cTn>
                                        <p:tgtEl>
                                          <p:spTgt spid="35843">
                                            <p:txEl>
                                              <p:pRg st="0" end="0"/>
                                            </p:txEl>
                                          </p:spTgt>
                                        </p:tgtEl>
                                        <p:attrNameLst>
                                          <p:attrName>ppt_x</p:attrName>
                                        </p:attrNameLst>
                                      </p:cBhvr>
                                    </p:anim>
                                    <p:anim from="(-#ppt_h/2)" to="(#ppt_y)" calcmode="lin" valueType="num">
                                      <p:cBhvr>
                                        <p:cTn id="90" dur="1000" fill="hold">
                                          <p:stCondLst>
                                            <p:cond delay="0"/>
                                          </p:stCondLst>
                                        </p:cTn>
                                        <p:tgtEl>
                                          <p:spTgt spid="35843">
                                            <p:txEl>
                                              <p:pRg st="0" end="0"/>
                                            </p:txEl>
                                          </p:spTgt>
                                        </p:tgtEl>
                                        <p:attrNameLst>
                                          <p:attrName>ppt_y</p:attrName>
                                        </p:attrNameLst>
                                      </p:cBhvr>
                                    </p:anim>
                                    <p:animRot by="21600000">
                                      <p:cBhvr>
                                        <p:cTn id="91" dur="1000" fill="hold">
                                          <p:stCondLst>
                                            <p:cond delay="0"/>
                                          </p:stCondLst>
                                        </p:cTn>
                                        <p:tgtEl>
                                          <p:spTgt spid="35843">
                                            <p:txEl>
                                              <p:pRg st="0" end="0"/>
                                            </p:txEl>
                                          </p:spTgt>
                                        </p:tgtEl>
                                        <p:attrNameLst>
                                          <p:attrName>r</p:attrName>
                                        </p:attrNameLst>
                                      </p:cBhvr>
                                    </p:animRo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35888"/>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nodeType="clickEffect">
                                  <p:stCondLst>
                                    <p:cond delay="0"/>
                                  </p:stCondLst>
                                  <p:childTnLst>
                                    <p:set>
                                      <p:cBhvr>
                                        <p:cTn id="99" dur="1" fill="hold">
                                          <p:stCondLst>
                                            <p:cond delay="0"/>
                                          </p:stCondLst>
                                        </p:cTn>
                                        <p:tgtEl>
                                          <p:spTgt spid="35889"/>
                                        </p:tgtEl>
                                        <p:attrNameLst>
                                          <p:attrName>style.visibility</p:attrName>
                                        </p:attrNameLst>
                                      </p:cBhvr>
                                      <p:to>
                                        <p:strVal val="visible"/>
                                      </p:to>
                                    </p:set>
                                    <p:animEffect transition="in" filter="wipe(right)">
                                      <p:cBhvr>
                                        <p:cTn id="100" dur="2000"/>
                                        <p:tgtEl>
                                          <p:spTgt spid="35889"/>
                                        </p:tgtEl>
                                      </p:cBhvr>
                                    </p:animEffect>
                                  </p:childTnLst>
                                </p:cTn>
                              </p:par>
                            </p:childTnLst>
                          </p:cTn>
                        </p:par>
                        <p:par>
                          <p:cTn id="101" fill="hold" nodeType="afterGroup">
                            <p:stCondLst>
                              <p:cond delay="2000"/>
                            </p:stCondLst>
                            <p:childTnLst>
                              <p:par>
                                <p:cTn id="102" presetID="22" presetClass="entr" presetSubtype="2" fill="hold" grpId="0" nodeType="afterEffect">
                                  <p:stCondLst>
                                    <p:cond delay="0"/>
                                  </p:stCondLst>
                                  <p:childTnLst>
                                    <p:set>
                                      <p:cBhvr>
                                        <p:cTn id="103" dur="1" fill="hold">
                                          <p:stCondLst>
                                            <p:cond delay="0"/>
                                          </p:stCondLst>
                                        </p:cTn>
                                        <p:tgtEl>
                                          <p:spTgt spid="35891"/>
                                        </p:tgtEl>
                                        <p:attrNameLst>
                                          <p:attrName>style.visibility</p:attrName>
                                        </p:attrNameLst>
                                      </p:cBhvr>
                                      <p:to>
                                        <p:strVal val="visible"/>
                                      </p:to>
                                    </p:set>
                                    <p:animEffect transition="in" filter="wipe(right)">
                                      <p:cBhvr>
                                        <p:cTn id="104" dur="2000"/>
                                        <p:tgtEl>
                                          <p:spTgt spid="3589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1" fill="hold" nodeType="clickEffect">
                                  <p:stCondLst>
                                    <p:cond delay="0"/>
                                  </p:stCondLst>
                                  <p:childTnLst>
                                    <p:set>
                                      <p:cBhvr>
                                        <p:cTn id="108" dur="1" fill="hold">
                                          <p:stCondLst>
                                            <p:cond delay="0"/>
                                          </p:stCondLst>
                                        </p:cTn>
                                        <p:tgtEl>
                                          <p:spTgt spid="35890"/>
                                        </p:tgtEl>
                                        <p:attrNameLst>
                                          <p:attrName>style.visibility</p:attrName>
                                        </p:attrNameLst>
                                      </p:cBhvr>
                                      <p:to>
                                        <p:strVal val="visible"/>
                                      </p:to>
                                    </p:set>
                                    <p:animEffect transition="in" filter="wipe(up)">
                                      <p:cBhvr>
                                        <p:cTn id="109" dur="2000"/>
                                        <p:tgtEl>
                                          <p:spTgt spid="35890"/>
                                        </p:tgtEl>
                                      </p:cBhvr>
                                    </p:animEffect>
                                  </p:childTnLst>
                                </p:cTn>
                              </p:par>
                            </p:childTnLst>
                          </p:cTn>
                        </p:par>
                        <p:par>
                          <p:cTn id="110" fill="hold" nodeType="afterGroup">
                            <p:stCondLst>
                              <p:cond delay="2000"/>
                            </p:stCondLst>
                            <p:childTnLst>
                              <p:par>
                                <p:cTn id="111" presetID="22" presetClass="entr" presetSubtype="1" fill="hold" grpId="0" nodeType="afterEffect">
                                  <p:stCondLst>
                                    <p:cond delay="0"/>
                                  </p:stCondLst>
                                  <p:childTnLst>
                                    <p:set>
                                      <p:cBhvr>
                                        <p:cTn id="112" dur="1" fill="hold">
                                          <p:stCondLst>
                                            <p:cond delay="0"/>
                                          </p:stCondLst>
                                        </p:cTn>
                                        <p:tgtEl>
                                          <p:spTgt spid="35892"/>
                                        </p:tgtEl>
                                        <p:attrNameLst>
                                          <p:attrName>style.visibility</p:attrName>
                                        </p:attrNameLst>
                                      </p:cBhvr>
                                      <p:to>
                                        <p:strVal val="visible"/>
                                      </p:to>
                                    </p:set>
                                    <p:animEffect transition="in" filter="wipe(up)">
                                      <p:cBhvr>
                                        <p:cTn id="113" dur="2000"/>
                                        <p:tgtEl>
                                          <p:spTgt spid="3589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0" presetClass="entr" presetSubtype="0" fill="hold" grpId="0" nodeType="clickEffect">
                                  <p:stCondLst>
                                    <p:cond delay="0"/>
                                  </p:stCondLst>
                                  <p:iterate type="lt">
                                    <p:tmPct val="10000"/>
                                  </p:iterate>
                                  <p:childTnLst>
                                    <p:set>
                                      <p:cBhvr>
                                        <p:cTn id="117" dur="1" fill="hold">
                                          <p:stCondLst>
                                            <p:cond delay="0"/>
                                          </p:stCondLst>
                                        </p:cTn>
                                        <p:tgtEl>
                                          <p:spTgt spid="35887">
                                            <p:txEl>
                                              <p:pRg st="0" end="0"/>
                                            </p:txEl>
                                          </p:spTgt>
                                        </p:tgtEl>
                                        <p:attrNameLst>
                                          <p:attrName>style.visibility</p:attrName>
                                        </p:attrNameLst>
                                      </p:cBhvr>
                                      <p:to>
                                        <p:strVal val="visible"/>
                                      </p:to>
                                    </p:set>
                                    <p:animEffect transition="in" filter="fade">
                                      <p:cBhvr>
                                        <p:cTn id="118" dur="1000"/>
                                        <p:tgtEl>
                                          <p:spTgt spid="35887">
                                            <p:txEl>
                                              <p:pRg st="0" end="0"/>
                                            </p:txEl>
                                          </p:spTgt>
                                        </p:tgtEl>
                                      </p:cBhvr>
                                    </p:animEffect>
                                    <p:anim calcmode="lin" valueType="num">
                                      <p:cBhvr>
                                        <p:cTn id="119" dur="1000" fill="hold"/>
                                        <p:tgtEl>
                                          <p:spTgt spid="35887">
                                            <p:txEl>
                                              <p:pRg st="0" end="0"/>
                                            </p:txEl>
                                          </p:spTgt>
                                        </p:tgtEl>
                                        <p:attrNameLst>
                                          <p:attrName>ppt_x</p:attrName>
                                        </p:attrNameLst>
                                      </p:cBhvr>
                                      <p:tavLst>
                                        <p:tav tm="0">
                                          <p:val>
                                            <p:strVal val="#ppt_x-.1"/>
                                          </p:val>
                                        </p:tav>
                                        <p:tav tm="100000">
                                          <p:val>
                                            <p:strVal val="#ppt_x"/>
                                          </p:val>
                                        </p:tav>
                                      </p:tavLst>
                                    </p:anim>
                                    <p:anim calcmode="lin" valueType="num">
                                      <p:cBhvr>
                                        <p:cTn id="120" dur="1000" fill="hold"/>
                                        <p:tgtEl>
                                          <p:spTgt spid="358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6" grpId="0" animBg="1"/>
      <p:bldP spid="35846" grpId="1" animBg="1"/>
      <p:bldP spid="35851" grpId="0" animBg="1"/>
      <p:bldP spid="35853" grpId="0" animBg="1"/>
      <p:bldP spid="35854" grpId="0" animBg="1"/>
      <p:bldP spid="35855" grpId="0" animBg="1"/>
      <p:bldP spid="35856" grpId="0" animBg="1"/>
      <p:bldP spid="35856" grpId="1" animBg="1"/>
      <p:bldP spid="35858" grpId="0" animBg="1"/>
      <p:bldP spid="35861" grpId="0" animBg="1"/>
      <p:bldP spid="35875" grpId="0" animBg="1"/>
      <p:bldP spid="35857" grpId="0" animBg="1"/>
      <p:bldP spid="35859" grpId="0" animBg="1"/>
      <p:bldP spid="35860" grpId="0" animBg="1"/>
      <p:bldP spid="35862" grpId="0" animBg="1"/>
      <p:bldP spid="35863" grpId="0" animBg="1"/>
      <p:bldP spid="35884" grpId="0"/>
      <p:bldP spid="35887" grpId="0" build="allAtOnce"/>
      <p:bldP spid="35891" grpId="0"/>
      <p:bldP spid="3589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993" name="Line 129">
            <a:extLst>
              <a:ext uri="{FF2B5EF4-FFF2-40B4-BE49-F238E27FC236}">
                <a16:creationId xmlns:a16="http://schemas.microsoft.com/office/drawing/2014/main" id="{BDA8A652-32CC-C417-42D0-121E1A09C1D9}"/>
              </a:ext>
            </a:extLst>
          </p:cNvPr>
          <p:cNvSpPr>
            <a:spLocks noChangeShapeType="1"/>
          </p:cNvSpPr>
          <p:nvPr/>
        </p:nvSpPr>
        <p:spPr bwMode="auto">
          <a:xfrm>
            <a:off x="2681288" y="4083844"/>
            <a:ext cx="216694"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866" name="Rectangle 2">
            <a:extLst>
              <a:ext uri="{FF2B5EF4-FFF2-40B4-BE49-F238E27FC236}">
                <a16:creationId xmlns:a16="http://schemas.microsoft.com/office/drawing/2014/main" id="{0935836E-18B4-03B0-AB60-A19EE8E3BA2D}"/>
              </a:ext>
            </a:extLst>
          </p:cNvPr>
          <p:cNvSpPr>
            <a:spLocks noGrp="1" noChangeArrowheads="1"/>
          </p:cNvSpPr>
          <p:nvPr>
            <p:ph type="title"/>
          </p:nvPr>
        </p:nvSpPr>
        <p:spPr>
          <a:xfrm>
            <a:off x="1277542" y="195263"/>
            <a:ext cx="6535340" cy="594122"/>
          </a:xfrm>
        </p:spPr>
        <p:txBody>
          <a:bodyPr/>
          <a:lstStyle/>
          <a:p>
            <a:pPr algn="l" eaLnBrk="1" hangingPunct="1"/>
            <a:r>
              <a:rPr lang="en-US" altLang="id-ID" sz="2100">
                <a:solidFill>
                  <a:srgbClr val="FFFF00"/>
                </a:solidFill>
              </a:rPr>
              <a:t>Medan magnet disekitar kawat lurus berarus listrik</a:t>
            </a:r>
          </a:p>
        </p:txBody>
      </p:sp>
      <p:sp>
        <p:nvSpPr>
          <p:cNvPr id="36868" name="AutoShape 4">
            <a:extLst>
              <a:ext uri="{FF2B5EF4-FFF2-40B4-BE49-F238E27FC236}">
                <a16:creationId xmlns:a16="http://schemas.microsoft.com/office/drawing/2014/main" id="{7F503980-1BED-450B-56C1-2E38082AA863}"/>
              </a:ext>
            </a:extLst>
          </p:cNvPr>
          <p:cNvSpPr>
            <a:spLocks noChangeArrowheads="1"/>
          </p:cNvSpPr>
          <p:nvPr/>
        </p:nvSpPr>
        <p:spPr bwMode="auto">
          <a:xfrm flipH="1">
            <a:off x="4242198" y="2680097"/>
            <a:ext cx="134540" cy="851297"/>
          </a:xfrm>
          <a:prstGeom prst="can">
            <a:avLst>
              <a:gd name="adj" fmla="val 21326"/>
            </a:avLst>
          </a:prstGeom>
          <a:gradFill rotWithShape="0">
            <a:gsLst>
              <a:gs pos="0">
                <a:srgbClr val="FF0000"/>
              </a:gs>
              <a:gs pos="50000">
                <a:srgbClr val="FF6600"/>
              </a:gs>
              <a:gs pos="100000">
                <a:srgbClr val="FF0000"/>
              </a:gs>
            </a:gsLst>
            <a:lin ang="0" scaled="1"/>
          </a:gradFill>
          <a:ln w="9525">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69" name="AutoShape 5">
            <a:extLst>
              <a:ext uri="{FF2B5EF4-FFF2-40B4-BE49-F238E27FC236}">
                <a16:creationId xmlns:a16="http://schemas.microsoft.com/office/drawing/2014/main" id="{4D626C28-B8D8-2AA5-677D-223E1A88E78E}"/>
              </a:ext>
            </a:extLst>
          </p:cNvPr>
          <p:cNvSpPr>
            <a:spLocks noChangeArrowheads="1"/>
          </p:cNvSpPr>
          <p:nvPr/>
        </p:nvSpPr>
        <p:spPr bwMode="auto">
          <a:xfrm>
            <a:off x="2789635" y="1113235"/>
            <a:ext cx="3456384" cy="2700338"/>
          </a:xfrm>
          <a:prstGeom prst="parallelogram">
            <a:avLst>
              <a:gd name="adj" fmla="val 20403"/>
            </a:avLst>
          </a:prstGeom>
          <a:gradFill rotWithShape="1">
            <a:gsLst>
              <a:gs pos="0">
                <a:srgbClr val="996633"/>
              </a:gs>
              <a:gs pos="50000">
                <a:srgbClr val="FFFFFF"/>
              </a:gs>
              <a:gs pos="100000">
                <a:srgbClr val="996633"/>
              </a:gs>
            </a:gsLst>
            <a:lin ang="2700000" scaled="1"/>
          </a:gradFill>
          <a:ln w="9525">
            <a:miter lim="800000"/>
            <a:headEnd/>
            <a:tailEnd/>
          </a:ln>
          <a:scene3d>
            <a:camera prst="legacyObliqueTopRight">
              <a:rot lat="16199993" lon="0" rev="0"/>
            </a:camera>
            <a:lightRig rig="legacyFlat3" dir="b"/>
          </a:scene3d>
          <a:sp3d extrusionH="100000" prstMaterial="legacyMatte">
            <a:bevelT w="13500" h="13500" prst="angle"/>
            <a:bevelB w="13500" h="13500" prst="angle"/>
            <a:extrusionClr>
              <a:srgbClr val="996633"/>
            </a:extrusionClr>
            <a:contourClr>
              <a:srgbClr val="996633"/>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72" name="AutoShape 8">
            <a:extLst>
              <a:ext uri="{FF2B5EF4-FFF2-40B4-BE49-F238E27FC236}">
                <a16:creationId xmlns:a16="http://schemas.microsoft.com/office/drawing/2014/main" id="{46278332-CA12-D761-52EA-328484A6E27D}"/>
              </a:ext>
            </a:extLst>
          </p:cNvPr>
          <p:cNvSpPr>
            <a:spLocks noChangeArrowheads="1"/>
          </p:cNvSpPr>
          <p:nvPr/>
        </p:nvSpPr>
        <p:spPr bwMode="auto">
          <a:xfrm>
            <a:off x="1494235" y="3949304"/>
            <a:ext cx="1115615" cy="296465"/>
          </a:xfrm>
          <a:prstGeom prst="cube">
            <a:avLst>
              <a:gd name="adj" fmla="val 77778"/>
            </a:avLst>
          </a:prstGeom>
          <a:gradFill rotWithShape="1">
            <a:gsLst>
              <a:gs pos="0">
                <a:srgbClr val="03D4A8"/>
              </a:gs>
              <a:gs pos="12500">
                <a:srgbClr val="21D6E0"/>
              </a:gs>
              <a:gs pos="37500">
                <a:srgbClr val="0087E6"/>
              </a:gs>
              <a:gs pos="50000">
                <a:srgbClr val="005CBF"/>
              </a:gs>
              <a:gs pos="62500">
                <a:srgbClr val="0087E6"/>
              </a:gs>
              <a:gs pos="87500">
                <a:srgbClr val="21D6E0"/>
              </a:gs>
              <a:gs pos="100000">
                <a:srgbClr val="03D4A8"/>
              </a:gs>
            </a:gsLst>
            <a:lin ang="1890000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73" name="AutoShape 9">
            <a:extLst>
              <a:ext uri="{FF2B5EF4-FFF2-40B4-BE49-F238E27FC236}">
                <a16:creationId xmlns:a16="http://schemas.microsoft.com/office/drawing/2014/main" id="{FC79E469-80A1-BA31-B1C0-9CBAA69AA2FC}"/>
              </a:ext>
            </a:extLst>
          </p:cNvPr>
          <p:cNvSpPr>
            <a:spLocks noChangeArrowheads="1"/>
          </p:cNvSpPr>
          <p:nvPr/>
        </p:nvSpPr>
        <p:spPr bwMode="auto">
          <a:xfrm>
            <a:off x="1815703" y="3917157"/>
            <a:ext cx="79772" cy="98822"/>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74" name="AutoShape 10">
            <a:extLst>
              <a:ext uri="{FF2B5EF4-FFF2-40B4-BE49-F238E27FC236}">
                <a16:creationId xmlns:a16="http://schemas.microsoft.com/office/drawing/2014/main" id="{260AEE5E-EBF6-0AC1-B73E-AD1586CFEC04}"/>
              </a:ext>
            </a:extLst>
          </p:cNvPr>
          <p:cNvSpPr>
            <a:spLocks noChangeArrowheads="1"/>
          </p:cNvSpPr>
          <p:nvPr/>
        </p:nvSpPr>
        <p:spPr bwMode="auto">
          <a:xfrm>
            <a:off x="2218135" y="3915966"/>
            <a:ext cx="79772" cy="98822"/>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75" name="AutoShape 11">
            <a:extLst>
              <a:ext uri="{FF2B5EF4-FFF2-40B4-BE49-F238E27FC236}">
                <a16:creationId xmlns:a16="http://schemas.microsoft.com/office/drawing/2014/main" id="{04C01808-FD15-2FAF-8BDF-304F777D8FB5}"/>
              </a:ext>
            </a:extLst>
          </p:cNvPr>
          <p:cNvSpPr>
            <a:spLocks noChangeArrowheads="1"/>
          </p:cNvSpPr>
          <p:nvPr/>
        </p:nvSpPr>
        <p:spPr bwMode="auto">
          <a:xfrm>
            <a:off x="1972866" y="3381375"/>
            <a:ext cx="158353" cy="691754"/>
          </a:xfrm>
          <a:prstGeom prst="parallelogram">
            <a:avLst>
              <a:gd name="adj" fmla="val 33333"/>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77" name="AutoShape 13">
            <a:extLst>
              <a:ext uri="{FF2B5EF4-FFF2-40B4-BE49-F238E27FC236}">
                <a16:creationId xmlns:a16="http://schemas.microsoft.com/office/drawing/2014/main" id="{77876460-3511-26E2-40B1-DCFFD6902C33}"/>
              </a:ext>
            </a:extLst>
          </p:cNvPr>
          <p:cNvSpPr>
            <a:spLocks noChangeArrowheads="1"/>
          </p:cNvSpPr>
          <p:nvPr/>
        </p:nvSpPr>
        <p:spPr bwMode="auto">
          <a:xfrm>
            <a:off x="2390776" y="3915966"/>
            <a:ext cx="79772" cy="98822"/>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80" name="AutoShape 16">
            <a:extLst>
              <a:ext uri="{FF2B5EF4-FFF2-40B4-BE49-F238E27FC236}">
                <a16:creationId xmlns:a16="http://schemas.microsoft.com/office/drawing/2014/main" id="{FB57DB67-EC75-DBBC-AD9D-66733AEB39DB}"/>
              </a:ext>
            </a:extLst>
          </p:cNvPr>
          <p:cNvSpPr>
            <a:spLocks noChangeArrowheads="1"/>
          </p:cNvSpPr>
          <p:nvPr/>
        </p:nvSpPr>
        <p:spPr bwMode="auto">
          <a:xfrm>
            <a:off x="1746647" y="4004072"/>
            <a:ext cx="79772" cy="98822"/>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81" name="AutoShape 17">
            <a:extLst>
              <a:ext uri="{FF2B5EF4-FFF2-40B4-BE49-F238E27FC236}">
                <a16:creationId xmlns:a16="http://schemas.microsoft.com/office/drawing/2014/main" id="{16EF41D6-3950-98C7-C80F-351FBEC39F85}"/>
              </a:ext>
            </a:extLst>
          </p:cNvPr>
          <p:cNvSpPr>
            <a:spLocks noChangeArrowheads="1"/>
          </p:cNvSpPr>
          <p:nvPr/>
        </p:nvSpPr>
        <p:spPr bwMode="auto">
          <a:xfrm>
            <a:off x="2005013" y="4121944"/>
            <a:ext cx="159544" cy="98822"/>
          </a:xfrm>
          <a:prstGeom prst="parallelogram">
            <a:avLst>
              <a:gd name="adj" fmla="val 121084"/>
            </a:avLst>
          </a:prstGeom>
          <a:gradFill rotWithShape="1">
            <a:gsLst>
              <a:gs pos="0">
                <a:srgbClr val="FFF200"/>
              </a:gs>
              <a:gs pos="45000">
                <a:srgbClr val="FF7A00"/>
              </a:gs>
              <a:gs pos="70000">
                <a:srgbClr val="FF0300"/>
              </a:gs>
              <a:gs pos="100000">
                <a:srgbClr val="4D0808"/>
              </a:gs>
            </a:gsLst>
            <a:lin ang="540000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82" name="AutoShape 18">
            <a:extLst>
              <a:ext uri="{FF2B5EF4-FFF2-40B4-BE49-F238E27FC236}">
                <a16:creationId xmlns:a16="http://schemas.microsoft.com/office/drawing/2014/main" id="{B1F64F0D-F805-CDAE-51B5-B28EF2726B96}"/>
              </a:ext>
            </a:extLst>
          </p:cNvPr>
          <p:cNvSpPr>
            <a:spLocks noChangeArrowheads="1"/>
          </p:cNvSpPr>
          <p:nvPr/>
        </p:nvSpPr>
        <p:spPr bwMode="auto">
          <a:xfrm>
            <a:off x="2164557" y="4121944"/>
            <a:ext cx="159544" cy="98822"/>
          </a:xfrm>
          <a:prstGeom prst="parallelogram">
            <a:avLst>
              <a:gd name="adj" fmla="val 121084"/>
            </a:avLst>
          </a:prstGeom>
          <a:gradFill rotWithShape="1">
            <a:gsLst>
              <a:gs pos="0">
                <a:srgbClr val="FFF200"/>
              </a:gs>
              <a:gs pos="45000">
                <a:srgbClr val="FF7A00"/>
              </a:gs>
              <a:gs pos="70000">
                <a:srgbClr val="FF0300"/>
              </a:gs>
              <a:gs pos="100000">
                <a:srgbClr val="4D0808"/>
              </a:gs>
            </a:gsLst>
            <a:lin ang="540000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nvGrpSpPr>
          <p:cNvPr id="2" name="Group 20">
            <a:extLst>
              <a:ext uri="{FF2B5EF4-FFF2-40B4-BE49-F238E27FC236}">
                <a16:creationId xmlns:a16="http://schemas.microsoft.com/office/drawing/2014/main" id="{B8FB73AE-47DD-D627-9B20-480E179381E8}"/>
              </a:ext>
            </a:extLst>
          </p:cNvPr>
          <p:cNvGrpSpPr>
            <a:grpSpLocks/>
          </p:cNvGrpSpPr>
          <p:nvPr/>
        </p:nvGrpSpPr>
        <p:grpSpPr bwMode="auto">
          <a:xfrm rot="10800000">
            <a:off x="2813448" y="3923110"/>
            <a:ext cx="640556" cy="326231"/>
            <a:chOff x="5453" y="3488"/>
            <a:chExt cx="1995" cy="900"/>
          </a:xfrm>
        </p:grpSpPr>
        <p:sp>
          <p:nvSpPr>
            <p:cNvPr id="9295" name="AutoShape 21">
              <a:extLst>
                <a:ext uri="{FF2B5EF4-FFF2-40B4-BE49-F238E27FC236}">
                  <a16:creationId xmlns:a16="http://schemas.microsoft.com/office/drawing/2014/main" id="{8D2BA53F-0995-937B-AE67-FEC9F2617902}"/>
                </a:ext>
              </a:extLst>
            </p:cNvPr>
            <p:cNvSpPr>
              <a:spLocks noChangeArrowheads="1"/>
            </p:cNvSpPr>
            <p:nvPr/>
          </p:nvSpPr>
          <p:spPr bwMode="auto">
            <a:xfrm rot="-5400000">
              <a:off x="6098" y="3038"/>
              <a:ext cx="900" cy="1800"/>
            </a:xfrm>
            <a:prstGeom prst="can">
              <a:avLst>
                <a:gd name="adj" fmla="val 28333"/>
              </a:avLst>
            </a:prstGeom>
            <a:gradFill rotWithShape="0">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96" name="AutoShape 22">
              <a:extLst>
                <a:ext uri="{FF2B5EF4-FFF2-40B4-BE49-F238E27FC236}">
                  <a16:creationId xmlns:a16="http://schemas.microsoft.com/office/drawing/2014/main" id="{A44A0F85-BC0E-E050-5CCC-07F37118F857}"/>
                </a:ext>
              </a:extLst>
            </p:cNvPr>
            <p:cNvSpPr>
              <a:spLocks noChangeArrowheads="1"/>
            </p:cNvSpPr>
            <p:nvPr/>
          </p:nvSpPr>
          <p:spPr bwMode="auto">
            <a:xfrm rot="-5400000">
              <a:off x="5453" y="3743"/>
              <a:ext cx="390" cy="390"/>
            </a:xfrm>
            <a:prstGeom prst="can">
              <a:avLst>
                <a:gd name="adj" fmla="val 29486"/>
              </a:avLst>
            </a:prstGeom>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3" name="Group 23">
            <a:extLst>
              <a:ext uri="{FF2B5EF4-FFF2-40B4-BE49-F238E27FC236}">
                <a16:creationId xmlns:a16="http://schemas.microsoft.com/office/drawing/2014/main" id="{87E27404-6AA8-E5CA-CE12-2A07E067C80A}"/>
              </a:ext>
            </a:extLst>
          </p:cNvPr>
          <p:cNvGrpSpPr>
            <a:grpSpLocks/>
          </p:cNvGrpSpPr>
          <p:nvPr/>
        </p:nvGrpSpPr>
        <p:grpSpPr bwMode="auto">
          <a:xfrm rot="10800000">
            <a:off x="3358754" y="3923110"/>
            <a:ext cx="640556" cy="326231"/>
            <a:chOff x="5453" y="3488"/>
            <a:chExt cx="1995" cy="900"/>
          </a:xfrm>
        </p:grpSpPr>
        <p:sp>
          <p:nvSpPr>
            <p:cNvPr id="9293" name="AutoShape 24">
              <a:extLst>
                <a:ext uri="{FF2B5EF4-FFF2-40B4-BE49-F238E27FC236}">
                  <a16:creationId xmlns:a16="http://schemas.microsoft.com/office/drawing/2014/main" id="{41F25FB4-B210-10DB-D8DB-CD63B2BC0645}"/>
                </a:ext>
              </a:extLst>
            </p:cNvPr>
            <p:cNvSpPr>
              <a:spLocks noChangeArrowheads="1"/>
            </p:cNvSpPr>
            <p:nvPr/>
          </p:nvSpPr>
          <p:spPr bwMode="auto">
            <a:xfrm rot="-5400000">
              <a:off x="6098" y="3038"/>
              <a:ext cx="900" cy="1800"/>
            </a:xfrm>
            <a:prstGeom prst="can">
              <a:avLst>
                <a:gd name="adj" fmla="val 28333"/>
              </a:avLst>
            </a:prstGeom>
            <a:gradFill rotWithShape="0">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94" name="AutoShape 25">
              <a:extLst>
                <a:ext uri="{FF2B5EF4-FFF2-40B4-BE49-F238E27FC236}">
                  <a16:creationId xmlns:a16="http://schemas.microsoft.com/office/drawing/2014/main" id="{2EC6A9A4-F068-E74D-6490-8C6C1CD4B0E0}"/>
                </a:ext>
              </a:extLst>
            </p:cNvPr>
            <p:cNvSpPr>
              <a:spLocks noChangeArrowheads="1"/>
            </p:cNvSpPr>
            <p:nvPr/>
          </p:nvSpPr>
          <p:spPr bwMode="auto">
            <a:xfrm rot="-5400000">
              <a:off x="5453" y="3743"/>
              <a:ext cx="390" cy="390"/>
            </a:xfrm>
            <a:prstGeom prst="can">
              <a:avLst>
                <a:gd name="adj" fmla="val 29486"/>
              </a:avLst>
            </a:prstGeom>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4" name="Group 26">
            <a:extLst>
              <a:ext uri="{FF2B5EF4-FFF2-40B4-BE49-F238E27FC236}">
                <a16:creationId xmlns:a16="http://schemas.microsoft.com/office/drawing/2014/main" id="{B8F56F65-1DCF-CE10-EF39-7487E64C2893}"/>
              </a:ext>
            </a:extLst>
          </p:cNvPr>
          <p:cNvGrpSpPr>
            <a:grpSpLocks/>
          </p:cNvGrpSpPr>
          <p:nvPr/>
        </p:nvGrpSpPr>
        <p:grpSpPr bwMode="auto">
          <a:xfrm rot="10800000">
            <a:off x="3977879" y="3759994"/>
            <a:ext cx="152400" cy="135731"/>
            <a:chOff x="3128" y="7358"/>
            <a:chExt cx="180" cy="180"/>
          </a:xfrm>
        </p:grpSpPr>
        <p:sp>
          <p:nvSpPr>
            <p:cNvPr id="9291" name="Line 27">
              <a:extLst>
                <a:ext uri="{FF2B5EF4-FFF2-40B4-BE49-F238E27FC236}">
                  <a16:creationId xmlns:a16="http://schemas.microsoft.com/office/drawing/2014/main" id="{9781AB68-ECA2-6B71-EB8F-A0C9D05D4657}"/>
                </a:ext>
              </a:extLst>
            </p:cNvPr>
            <p:cNvSpPr>
              <a:spLocks noChangeShapeType="1"/>
            </p:cNvSpPr>
            <p:nvPr/>
          </p:nvSpPr>
          <p:spPr bwMode="auto">
            <a:xfrm>
              <a:off x="3218" y="7358"/>
              <a:ext cx="0" cy="18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9292" name="Line 28">
              <a:extLst>
                <a:ext uri="{FF2B5EF4-FFF2-40B4-BE49-F238E27FC236}">
                  <a16:creationId xmlns:a16="http://schemas.microsoft.com/office/drawing/2014/main" id="{E03713CB-9222-05CB-6C40-5F20C4C629C5}"/>
                </a:ext>
              </a:extLst>
            </p:cNvPr>
            <p:cNvSpPr>
              <a:spLocks noChangeShapeType="1"/>
            </p:cNvSpPr>
            <p:nvPr/>
          </p:nvSpPr>
          <p:spPr bwMode="auto">
            <a:xfrm>
              <a:off x="3128" y="7448"/>
              <a:ext cx="180"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sp>
        <p:nvSpPr>
          <p:cNvPr id="36893" name="Line 29">
            <a:extLst>
              <a:ext uri="{FF2B5EF4-FFF2-40B4-BE49-F238E27FC236}">
                <a16:creationId xmlns:a16="http://schemas.microsoft.com/office/drawing/2014/main" id="{C4F002D5-E160-99F9-072F-0BBBD8550E59}"/>
              </a:ext>
            </a:extLst>
          </p:cNvPr>
          <p:cNvSpPr>
            <a:spLocks noChangeShapeType="1"/>
          </p:cNvSpPr>
          <p:nvPr/>
        </p:nvSpPr>
        <p:spPr bwMode="auto">
          <a:xfrm rot="10800000">
            <a:off x="2789635" y="3813572"/>
            <a:ext cx="232172" cy="3572"/>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83" name="Line 119">
            <a:extLst>
              <a:ext uri="{FF2B5EF4-FFF2-40B4-BE49-F238E27FC236}">
                <a16:creationId xmlns:a16="http://schemas.microsoft.com/office/drawing/2014/main" id="{C643B381-A006-2A15-61A7-474DD4DF124B}"/>
              </a:ext>
            </a:extLst>
          </p:cNvPr>
          <p:cNvSpPr>
            <a:spLocks noChangeShapeType="1"/>
          </p:cNvSpPr>
          <p:nvPr/>
        </p:nvSpPr>
        <p:spPr bwMode="auto">
          <a:xfrm>
            <a:off x="4301729" y="3543300"/>
            <a:ext cx="0" cy="54054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84" name="Line 120">
            <a:extLst>
              <a:ext uri="{FF2B5EF4-FFF2-40B4-BE49-F238E27FC236}">
                <a16:creationId xmlns:a16="http://schemas.microsoft.com/office/drawing/2014/main" id="{8ADBE5C4-A8A5-3698-7A71-3B0288964A44}"/>
              </a:ext>
            </a:extLst>
          </p:cNvPr>
          <p:cNvSpPr>
            <a:spLocks noChangeShapeType="1"/>
          </p:cNvSpPr>
          <p:nvPr/>
        </p:nvSpPr>
        <p:spPr bwMode="auto">
          <a:xfrm>
            <a:off x="3977879" y="4083844"/>
            <a:ext cx="32385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86" name="Line 122">
            <a:extLst>
              <a:ext uri="{FF2B5EF4-FFF2-40B4-BE49-F238E27FC236}">
                <a16:creationId xmlns:a16="http://schemas.microsoft.com/office/drawing/2014/main" id="{6D4C7894-7F70-20B7-CE47-67C3F16D8ADB}"/>
              </a:ext>
            </a:extLst>
          </p:cNvPr>
          <p:cNvSpPr>
            <a:spLocks noChangeShapeType="1"/>
          </p:cNvSpPr>
          <p:nvPr/>
        </p:nvSpPr>
        <p:spPr bwMode="auto">
          <a:xfrm flipH="1">
            <a:off x="1331119" y="1383506"/>
            <a:ext cx="297061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87" name="Line 123">
            <a:extLst>
              <a:ext uri="{FF2B5EF4-FFF2-40B4-BE49-F238E27FC236}">
                <a16:creationId xmlns:a16="http://schemas.microsoft.com/office/drawing/2014/main" id="{C30A1CC4-E140-51EE-9F13-D405DCEDCD84}"/>
              </a:ext>
            </a:extLst>
          </p:cNvPr>
          <p:cNvSpPr>
            <a:spLocks noChangeShapeType="1"/>
          </p:cNvSpPr>
          <p:nvPr/>
        </p:nvSpPr>
        <p:spPr bwMode="auto">
          <a:xfrm>
            <a:off x="1331119" y="1383506"/>
            <a:ext cx="0" cy="30241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88" name="Line 124">
            <a:extLst>
              <a:ext uri="{FF2B5EF4-FFF2-40B4-BE49-F238E27FC236}">
                <a16:creationId xmlns:a16="http://schemas.microsoft.com/office/drawing/2014/main" id="{D71109DE-D480-99BD-098E-BEE40C24072E}"/>
              </a:ext>
            </a:extLst>
          </p:cNvPr>
          <p:cNvSpPr>
            <a:spLocks noChangeShapeType="1"/>
          </p:cNvSpPr>
          <p:nvPr/>
        </p:nvSpPr>
        <p:spPr bwMode="auto">
          <a:xfrm>
            <a:off x="1331119" y="4407694"/>
            <a:ext cx="702469"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89" name="Line 125">
            <a:extLst>
              <a:ext uri="{FF2B5EF4-FFF2-40B4-BE49-F238E27FC236}">
                <a16:creationId xmlns:a16="http://schemas.microsoft.com/office/drawing/2014/main" id="{B1FA015C-3FBB-AFE4-680D-F5DA0DE256F0}"/>
              </a:ext>
            </a:extLst>
          </p:cNvPr>
          <p:cNvSpPr>
            <a:spLocks noChangeShapeType="1"/>
          </p:cNvSpPr>
          <p:nvPr/>
        </p:nvSpPr>
        <p:spPr bwMode="auto">
          <a:xfrm>
            <a:off x="2033588" y="4245769"/>
            <a:ext cx="0" cy="1619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90" name="Line 126">
            <a:extLst>
              <a:ext uri="{FF2B5EF4-FFF2-40B4-BE49-F238E27FC236}">
                <a16:creationId xmlns:a16="http://schemas.microsoft.com/office/drawing/2014/main" id="{522662A8-E972-6C97-3045-7652C03F9C9A}"/>
              </a:ext>
            </a:extLst>
          </p:cNvPr>
          <p:cNvSpPr>
            <a:spLocks noChangeShapeType="1"/>
          </p:cNvSpPr>
          <p:nvPr/>
        </p:nvSpPr>
        <p:spPr bwMode="auto">
          <a:xfrm>
            <a:off x="2195513" y="4192191"/>
            <a:ext cx="0" cy="21550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91" name="Line 127">
            <a:extLst>
              <a:ext uri="{FF2B5EF4-FFF2-40B4-BE49-F238E27FC236}">
                <a16:creationId xmlns:a16="http://schemas.microsoft.com/office/drawing/2014/main" id="{DC538E3F-4435-A59D-E6E2-9DC3B56A3F8D}"/>
              </a:ext>
            </a:extLst>
          </p:cNvPr>
          <p:cNvSpPr>
            <a:spLocks noChangeShapeType="1"/>
          </p:cNvSpPr>
          <p:nvPr/>
        </p:nvSpPr>
        <p:spPr bwMode="auto">
          <a:xfrm>
            <a:off x="2195513" y="4407694"/>
            <a:ext cx="485775"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92" name="Line 128">
            <a:extLst>
              <a:ext uri="{FF2B5EF4-FFF2-40B4-BE49-F238E27FC236}">
                <a16:creationId xmlns:a16="http://schemas.microsoft.com/office/drawing/2014/main" id="{CCCD1A95-899E-ED17-03F4-6F1966F9D7C1}"/>
              </a:ext>
            </a:extLst>
          </p:cNvPr>
          <p:cNvSpPr>
            <a:spLocks noChangeShapeType="1"/>
          </p:cNvSpPr>
          <p:nvPr/>
        </p:nvSpPr>
        <p:spPr bwMode="auto">
          <a:xfrm>
            <a:off x="2681288" y="4083844"/>
            <a:ext cx="0" cy="32385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94" name="AutoShape 130">
            <a:extLst>
              <a:ext uri="{FF2B5EF4-FFF2-40B4-BE49-F238E27FC236}">
                <a16:creationId xmlns:a16="http://schemas.microsoft.com/office/drawing/2014/main" id="{3CE05B0F-CF51-92F3-7245-5B29EFADB0F6}"/>
              </a:ext>
            </a:extLst>
          </p:cNvPr>
          <p:cNvSpPr>
            <a:spLocks noChangeArrowheads="1"/>
          </p:cNvSpPr>
          <p:nvPr/>
        </p:nvSpPr>
        <p:spPr bwMode="auto">
          <a:xfrm rot="16011708">
            <a:off x="2191941" y="3658791"/>
            <a:ext cx="158353" cy="691753"/>
          </a:xfrm>
          <a:prstGeom prst="parallelogram">
            <a:avLst>
              <a:gd name="adj" fmla="val 33333"/>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78" name="AutoShape 14">
            <a:extLst>
              <a:ext uri="{FF2B5EF4-FFF2-40B4-BE49-F238E27FC236}">
                <a16:creationId xmlns:a16="http://schemas.microsoft.com/office/drawing/2014/main" id="{AD6EAC53-3CA4-C2E2-11FB-FD12D1CD7635}"/>
              </a:ext>
            </a:extLst>
          </p:cNvPr>
          <p:cNvSpPr>
            <a:spLocks noChangeArrowheads="1"/>
          </p:cNvSpPr>
          <p:nvPr/>
        </p:nvSpPr>
        <p:spPr bwMode="auto">
          <a:xfrm>
            <a:off x="2164557" y="3999310"/>
            <a:ext cx="79772" cy="98822"/>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79" name="AutoShape 15">
            <a:extLst>
              <a:ext uri="{FF2B5EF4-FFF2-40B4-BE49-F238E27FC236}">
                <a16:creationId xmlns:a16="http://schemas.microsoft.com/office/drawing/2014/main" id="{38BF1093-EF4E-B05E-6862-7011E4FC7407}"/>
              </a:ext>
            </a:extLst>
          </p:cNvPr>
          <p:cNvSpPr>
            <a:spLocks noChangeArrowheads="1"/>
          </p:cNvSpPr>
          <p:nvPr/>
        </p:nvSpPr>
        <p:spPr bwMode="auto">
          <a:xfrm>
            <a:off x="2331244" y="3999310"/>
            <a:ext cx="79772" cy="98822"/>
          </a:xfrm>
          <a:prstGeom prst="flowChartOnlineStorage">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miter lim="800000"/>
            <a:headEnd/>
            <a:tailEnd/>
          </a:ln>
          <a:scene3d>
            <a:camera prst="legacyObliqueTopRight">
              <a:rot lat="16499993" lon="16199993" rev="0"/>
            </a:camera>
            <a:lightRig rig="legacyFlat3" dir="b"/>
          </a:scene3d>
          <a:sp3d extrusionH="100000" prstMaterial="legacyMatte">
            <a:bevelT w="13500" h="13500" prst="angle"/>
            <a:bevelB w="13500" h="13500" prst="angle"/>
            <a:extrusionClr>
              <a:srgbClr val="FFF200"/>
            </a:extrusionClr>
            <a:contourClr>
              <a:srgbClr val="4D0808"/>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876" name="Oval 12">
            <a:extLst>
              <a:ext uri="{FF2B5EF4-FFF2-40B4-BE49-F238E27FC236}">
                <a16:creationId xmlns:a16="http://schemas.microsoft.com/office/drawing/2014/main" id="{4C5BC9ED-C9A2-2F1A-8560-88DAC8C98FE4}"/>
              </a:ext>
            </a:extLst>
          </p:cNvPr>
          <p:cNvSpPr>
            <a:spLocks noChangeArrowheads="1"/>
          </p:cNvSpPr>
          <p:nvPr/>
        </p:nvSpPr>
        <p:spPr bwMode="auto">
          <a:xfrm>
            <a:off x="1991916" y="3957638"/>
            <a:ext cx="79772" cy="98822"/>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nvGrpSpPr>
          <p:cNvPr id="5" name="Group 172">
            <a:extLst>
              <a:ext uri="{FF2B5EF4-FFF2-40B4-BE49-F238E27FC236}">
                <a16:creationId xmlns:a16="http://schemas.microsoft.com/office/drawing/2014/main" id="{8DA3D303-0F64-8B66-3E51-6137F851E6B1}"/>
              </a:ext>
            </a:extLst>
          </p:cNvPr>
          <p:cNvGrpSpPr>
            <a:grpSpLocks/>
          </p:cNvGrpSpPr>
          <p:nvPr/>
        </p:nvGrpSpPr>
        <p:grpSpPr bwMode="auto">
          <a:xfrm>
            <a:off x="3545682" y="2518172"/>
            <a:ext cx="650081" cy="270272"/>
            <a:chOff x="2016" y="2114"/>
            <a:chExt cx="546" cy="227"/>
          </a:xfrm>
        </p:grpSpPr>
        <p:sp>
          <p:nvSpPr>
            <p:cNvPr id="9289" name="AutoShape 138">
              <a:extLst>
                <a:ext uri="{FF2B5EF4-FFF2-40B4-BE49-F238E27FC236}">
                  <a16:creationId xmlns:a16="http://schemas.microsoft.com/office/drawing/2014/main" id="{6BBE0598-3410-8709-4569-7E1D314CE3D0}"/>
                </a:ext>
              </a:extLst>
            </p:cNvPr>
            <p:cNvSpPr>
              <a:spLocks noChangeArrowheads="1"/>
            </p:cNvSpPr>
            <p:nvPr/>
          </p:nvSpPr>
          <p:spPr bwMode="auto">
            <a:xfrm rot="-5400000">
              <a:off x="2039" y="2091"/>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90" name="AutoShape 139">
              <a:extLst>
                <a:ext uri="{FF2B5EF4-FFF2-40B4-BE49-F238E27FC236}">
                  <a16:creationId xmlns:a16="http://schemas.microsoft.com/office/drawing/2014/main" id="{EBE77DFE-6A47-21A5-961F-A7E6A206D0C0}"/>
                </a:ext>
              </a:extLst>
            </p:cNvPr>
            <p:cNvSpPr>
              <a:spLocks noChangeArrowheads="1"/>
            </p:cNvSpPr>
            <p:nvPr/>
          </p:nvSpPr>
          <p:spPr bwMode="auto">
            <a:xfrm rot="5400000">
              <a:off x="2312" y="2091"/>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6" name="Group 170">
            <a:extLst>
              <a:ext uri="{FF2B5EF4-FFF2-40B4-BE49-F238E27FC236}">
                <a16:creationId xmlns:a16="http://schemas.microsoft.com/office/drawing/2014/main" id="{B8909D43-4C08-A802-E73A-C29745BAE1EF}"/>
              </a:ext>
            </a:extLst>
          </p:cNvPr>
          <p:cNvGrpSpPr>
            <a:grpSpLocks/>
          </p:cNvGrpSpPr>
          <p:nvPr/>
        </p:nvGrpSpPr>
        <p:grpSpPr bwMode="auto">
          <a:xfrm>
            <a:off x="4192192" y="2571751"/>
            <a:ext cx="650081" cy="270272"/>
            <a:chOff x="2561" y="2160"/>
            <a:chExt cx="546" cy="227"/>
          </a:xfrm>
        </p:grpSpPr>
        <p:sp>
          <p:nvSpPr>
            <p:cNvPr id="9287" name="AutoShape 140">
              <a:extLst>
                <a:ext uri="{FF2B5EF4-FFF2-40B4-BE49-F238E27FC236}">
                  <a16:creationId xmlns:a16="http://schemas.microsoft.com/office/drawing/2014/main" id="{D1C530D0-E5BA-6CBE-43B7-771D1C8F8ADE}"/>
                </a:ext>
              </a:extLst>
            </p:cNvPr>
            <p:cNvSpPr>
              <a:spLocks noChangeArrowheads="1"/>
            </p:cNvSpPr>
            <p:nvPr/>
          </p:nvSpPr>
          <p:spPr bwMode="auto">
            <a:xfrm rot="-5400000">
              <a:off x="2584" y="2137"/>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88" name="AutoShape 141">
              <a:extLst>
                <a:ext uri="{FF2B5EF4-FFF2-40B4-BE49-F238E27FC236}">
                  <a16:creationId xmlns:a16="http://schemas.microsoft.com/office/drawing/2014/main" id="{2A1679D5-4E59-CDC9-0B82-5DD844E4D23B}"/>
                </a:ext>
              </a:extLst>
            </p:cNvPr>
            <p:cNvSpPr>
              <a:spLocks noChangeArrowheads="1"/>
            </p:cNvSpPr>
            <p:nvPr/>
          </p:nvSpPr>
          <p:spPr bwMode="auto">
            <a:xfrm rot="5400000">
              <a:off x="2857" y="2137"/>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7" name="Group 168">
            <a:extLst>
              <a:ext uri="{FF2B5EF4-FFF2-40B4-BE49-F238E27FC236}">
                <a16:creationId xmlns:a16="http://schemas.microsoft.com/office/drawing/2014/main" id="{39DD592C-AB19-7CF0-AD9C-2585229A724C}"/>
              </a:ext>
            </a:extLst>
          </p:cNvPr>
          <p:cNvGrpSpPr>
            <a:grpSpLocks/>
          </p:cNvGrpSpPr>
          <p:nvPr/>
        </p:nvGrpSpPr>
        <p:grpSpPr bwMode="auto">
          <a:xfrm>
            <a:off x="4677967" y="2356247"/>
            <a:ext cx="650081" cy="270272"/>
            <a:chOff x="2969" y="1979"/>
            <a:chExt cx="546" cy="227"/>
          </a:xfrm>
        </p:grpSpPr>
        <p:sp>
          <p:nvSpPr>
            <p:cNvPr id="9285" name="AutoShape 142">
              <a:extLst>
                <a:ext uri="{FF2B5EF4-FFF2-40B4-BE49-F238E27FC236}">
                  <a16:creationId xmlns:a16="http://schemas.microsoft.com/office/drawing/2014/main" id="{160F9A88-2194-C368-EC3E-34DF236207C9}"/>
                </a:ext>
              </a:extLst>
            </p:cNvPr>
            <p:cNvSpPr>
              <a:spLocks noChangeArrowheads="1"/>
            </p:cNvSpPr>
            <p:nvPr/>
          </p:nvSpPr>
          <p:spPr bwMode="auto">
            <a:xfrm rot="-5400000">
              <a:off x="2992" y="1956"/>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86" name="AutoShape 143">
              <a:extLst>
                <a:ext uri="{FF2B5EF4-FFF2-40B4-BE49-F238E27FC236}">
                  <a16:creationId xmlns:a16="http://schemas.microsoft.com/office/drawing/2014/main" id="{766CDD4A-1B80-6811-71B3-6FAEA6ED3B8B}"/>
                </a:ext>
              </a:extLst>
            </p:cNvPr>
            <p:cNvSpPr>
              <a:spLocks noChangeArrowheads="1"/>
            </p:cNvSpPr>
            <p:nvPr/>
          </p:nvSpPr>
          <p:spPr bwMode="auto">
            <a:xfrm rot="5400000">
              <a:off x="3265" y="1956"/>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8" name="Group 164">
            <a:extLst>
              <a:ext uri="{FF2B5EF4-FFF2-40B4-BE49-F238E27FC236}">
                <a16:creationId xmlns:a16="http://schemas.microsoft.com/office/drawing/2014/main" id="{6668F8F4-7136-D277-CC7A-3F72E2CD8CD4}"/>
              </a:ext>
            </a:extLst>
          </p:cNvPr>
          <p:cNvGrpSpPr>
            <a:grpSpLocks/>
          </p:cNvGrpSpPr>
          <p:nvPr/>
        </p:nvGrpSpPr>
        <p:grpSpPr bwMode="auto">
          <a:xfrm>
            <a:off x="3706417" y="2069307"/>
            <a:ext cx="650081" cy="270272"/>
            <a:chOff x="2153" y="1738"/>
            <a:chExt cx="546" cy="227"/>
          </a:xfrm>
        </p:grpSpPr>
        <p:sp>
          <p:nvSpPr>
            <p:cNvPr id="9283" name="AutoShape 144">
              <a:extLst>
                <a:ext uri="{FF2B5EF4-FFF2-40B4-BE49-F238E27FC236}">
                  <a16:creationId xmlns:a16="http://schemas.microsoft.com/office/drawing/2014/main" id="{322B1F2A-9F4B-2817-3D16-BCAFE7A490A7}"/>
                </a:ext>
              </a:extLst>
            </p:cNvPr>
            <p:cNvSpPr>
              <a:spLocks noChangeArrowheads="1"/>
            </p:cNvSpPr>
            <p:nvPr/>
          </p:nvSpPr>
          <p:spPr bwMode="auto">
            <a:xfrm rot="-5400000">
              <a:off x="2176" y="1715"/>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84" name="AutoShape 145">
              <a:extLst>
                <a:ext uri="{FF2B5EF4-FFF2-40B4-BE49-F238E27FC236}">
                  <a16:creationId xmlns:a16="http://schemas.microsoft.com/office/drawing/2014/main" id="{175990EE-D7AE-8535-C9D6-2AE59561E2D5}"/>
                </a:ext>
              </a:extLst>
            </p:cNvPr>
            <p:cNvSpPr>
              <a:spLocks noChangeArrowheads="1"/>
            </p:cNvSpPr>
            <p:nvPr/>
          </p:nvSpPr>
          <p:spPr bwMode="auto">
            <a:xfrm rot="5400000">
              <a:off x="2449" y="1715"/>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9" name="Group 166">
            <a:extLst>
              <a:ext uri="{FF2B5EF4-FFF2-40B4-BE49-F238E27FC236}">
                <a16:creationId xmlns:a16="http://schemas.microsoft.com/office/drawing/2014/main" id="{53ACAAA6-C873-29FF-9BAA-BCFAFE3451CC}"/>
              </a:ext>
            </a:extLst>
          </p:cNvPr>
          <p:cNvGrpSpPr>
            <a:grpSpLocks/>
          </p:cNvGrpSpPr>
          <p:nvPr/>
        </p:nvGrpSpPr>
        <p:grpSpPr bwMode="auto">
          <a:xfrm>
            <a:off x="4407694" y="2085976"/>
            <a:ext cx="650081" cy="270272"/>
            <a:chOff x="2742" y="1752"/>
            <a:chExt cx="546" cy="227"/>
          </a:xfrm>
        </p:grpSpPr>
        <p:sp>
          <p:nvSpPr>
            <p:cNvPr id="9281" name="AutoShape 146">
              <a:extLst>
                <a:ext uri="{FF2B5EF4-FFF2-40B4-BE49-F238E27FC236}">
                  <a16:creationId xmlns:a16="http://schemas.microsoft.com/office/drawing/2014/main" id="{4B0858FE-4118-E1DA-25C0-FB9FBE172CAB}"/>
                </a:ext>
              </a:extLst>
            </p:cNvPr>
            <p:cNvSpPr>
              <a:spLocks noChangeArrowheads="1"/>
            </p:cNvSpPr>
            <p:nvPr/>
          </p:nvSpPr>
          <p:spPr bwMode="auto">
            <a:xfrm rot="-5400000">
              <a:off x="2765" y="1729"/>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82" name="AutoShape 147">
              <a:extLst>
                <a:ext uri="{FF2B5EF4-FFF2-40B4-BE49-F238E27FC236}">
                  <a16:creationId xmlns:a16="http://schemas.microsoft.com/office/drawing/2014/main" id="{299DAEB6-1699-6D53-AD96-38841A3FFCFA}"/>
                </a:ext>
              </a:extLst>
            </p:cNvPr>
            <p:cNvSpPr>
              <a:spLocks noChangeArrowheads="1"/>
            </p:cNvSpPr>
            <p:nvPr/>
          </p:nvSpPr>
          <p:spPr bwMode="auto">
            <a:xfrm rot="5400000">
              <a:off x="3038" y="1729"/>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10" name="Group 162">
            <a:extLst>
              <a:ext uri="{FF2B5EF4-FFF2-40B4-BE49-F238E27FC236}">
                <a16:creationId xmlns:a16="http://schemas.microsoft.com/office/drawing/2014/main" id="{27806EEA-69A3-7CF1-E2C4-0EC34BA23FE7}"/>
              </a:ext>
            </a:extLst>
          </p:cNvPr>
          <p:cNvGrpSpPr>
            <a:grpSpLocks/>
          </p:cNvGrpSpPr>
          <p:nvPr/>
        </p:nvGrpSpPr>
        <p:grpSpPr bwMode="auto">
          <a:xfrm>
            <a:off x="3277792" y="2301478"/>
            <a:ext cx="650081" cy="270272"/>
            <a:chOff x="1791" y="1933"/>
            <a:chExt cx="546" cy="227"/>
          </a:xfrm>
        </p:grpSpPr>
        <p:sp>
          <p:nvSpPr>
            <p:cNvPr id="9279" name="AutoShape 135">
              <a:extLst>
                <a:ext uri="{FF2B5EF4-FFF2-40B4-BE49-F238E27FC236}">
                  <a16:creationId xmlns:a16="http://schemas.microsoft.com/office/drawing/2014/main" id="{E2A828F5-14C5-D82A-C615-3F12F393709E}"/>
                </a:ext>
              </a:extLst>
            </p:cNvPr>
            <p:cNvSpPr>
              <a:spLocks noChangeArrowheads="1"/>
            </p:cNvSpPr>
            <p:nvPr/>
          </p:nvSpPr>
          <p:spPr bwMode="auto">
            <a:xfrm rot="-5400000">
              <a:off x="1814" y="1910"/>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80" name="AutoShape 136">
              <a:extLst>
                <a:ext uri="{FF2B5EF4-FFF2-40B4-BE49-F238E27FC236}">
                  <a16:creationId xmlns:a16="http://schemas.microsoft.com/office/drawing/2014/main" id="{B268FD5A-151D-0FB9-E159-6361246F41A1}"/>
                </a:ext>
              </a:extLst>
            </p:cNvPr>
            <p:cNvSpPr>
              <a:spLocks noChangeArrowheads="1"/>
            </p:cNvSpPr>
            <p:nvPr/>
          </p:nvSpPr>
          <p:spPr bwMode="auto">
            <a:xfrm rot="5400000">
              <a:off x="2087" y="1910"/>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11" name="Group 163">
            <a:extLst>
              <a:ext uri="{FF2B5EF4-FFF2-40B4-BE49-F238E27FC236}">
                <a16:creationId xmlns:a16="http://schemas.microsoft.com/office/drawing/2014/main" id="{753299FE-47C1-78E2-1574-321A48CD3F2F}"/>
              </a:ext>
            </a:extLst>
          </p:cNvPr>
          <p:cNvGrpSpPr>
            <a:grpSpLocks/>
          </p:cNvGrpSpPr>
          <p:nvPr/>
        </p:nvGrpSpPr>
        <p:grpSpPr bwMode="auto">
          <a:xfrm>
            <a:off x="3762375" y="1924050"/>
            <a:ext cx="509588" cy="482204"/>
            <a:chOff x="2200" y="1616"/>
            <a:chExt cx="428" cy="405"/>
          </a:xfrm>
        </p:grpSpPr>
        <p:sp>
          <p:nvSpPr>
            <p:cNvPr id="9277" name="AutoShape 155">
              <a:extLst>
                <a:ext uri="{FF2B5EF4-FFF2-40B4-BE49-F238E27FC236}">
                  <a16:creationId xmlns:a16="http://schemas.microsoft.com/office/drawing/2014/main" id="{963D7D1F-A6C4-C319-BC1C-3761810F2EBE}"/>
                </a:ext>
              </a:extLst>
            </p:cNvPr>
            <p:cNvSpPr>
              <a:spLocks noChangeArrowheads="1"/>
            </p:cNvSpPr>
            <p:nvPr/>
          </p:nvSpPr>
          <p:spPr bwMode="auto">
            <a:xfrm rot="1483550">
              <a:off x="2401" y="1616"/>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78" name="AutoShape 156">
              <a:extLst>
                <a:ext uri="{FF2B5EF4-FFF2-40B4-BE49-F238E27FC236}">
                  <a16:creationId xmlns:a16="http://schemas.microsoft.com/office/drawing/2014/main" id="{A830E9D4-0A44-89BC-4CB7-2D867D6F997E}"/>
                </a:ext>
              </a:extLst>
            </p:cNvPr>
            <p:cNvSpPr>
              <a:spLocks noChangeArrowheads="1"/>
            </p:cNvSpPr>
            <p:nvPr/>
          </p:nvSpPr>
          <p:spPr bwMode="auto">
            <a:xfrm rot="-9316450">
              <a:off x="2200" y="1748"/>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12" name="Group 161">
            <a:extLst>
              <a:ext uri="{FF2B5EF4-FFF2-40B4-BE49-F238E27FC236}">
                <a16:creationId xmlns:a16="http://schemas.microsoft.com/office/drawing/2014/main" id="{F44C1D75-54EC-27F7-5B59-95A5457C2E70}"/>
              </a:ext>
            </a:extLst>
          </p:cNvPr>
          <p:cNvGrpSpPr>
            <a:grpSpLocks/>
          </p:cNvGrpSpPr>
          <p:nvPr/>
        </p:nvGrpSpPr>
        <p:grpSpPr bwMode="auto">
          <a:xfrm>
            <a:off x="3330179" y="2224087"/>
            <a:ext cx="571500" cy="347663"/>
            <a:chOff x="1837" y="1868"/>
            <a:chExt cx="480" cy="292"/>
          </a:xfrm>
        </p:grpSpPr>
        <p:sp>
          <p:nvSpPr>
            <p:cNvPr id="9275" name="AutoShape 159">
              <a:extLst>
                <a:ext uri="{FF2B5EF4-FFF2-40B4-BE49-F238E27FC236}">
                  <a16:creationId xmlns:a16="http://schemas.microsoft.com/office/drawing/2014/main" id="{FA091C8D-E1D8-7D05-C665-A332EA45D0A7}"/>
                </a:ext>
              </a:extLst>
            </p:cNvPr>
            <p:cNvSpPr>
              <a:spLocks noChangeArrowheads="1"/>
            </p:cNvSpPr>
            <p:nvPr/>
          </p:nvSpPr>
          <p:spPr bwMode="auto">
            <a:xfrm rot="-3792202">
              <a:off x="1860" y="1845"/>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76" name="AutoShape 160">
              <a:extLst>
                <a:ext uri="{FF2B5EF4-FFF2-40B4-BE49-F238E27FC236}">
                  <a16:creationId xmlns:a16="http://schemas.microsoft.com/office/drawing/2014/main" id="{F140F196-3A27-B0A7-2F69-F15460DB63D5}"/>
                </a:ext>
              </a:extLst>
            </p:cNvPr>
            <p:cNvSpPr>
              <a:spLocks noChangeArrowheads="1"/>
            </p:cNvSpPr>
            <p:nvPr/>
          </p:nvSpPr>
          <p:spPr bwMode="auto">
            <a:xfrm rot="7007797">
              <a:off x="2067" y="1910"/>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13" name="Group 171">
            <a:extLst>
              <a:ext uri="{FF2B5EF4-FFF2-40B4-BE49-F238E27FC236}">
                <a16:creationId xmlns:a16="http://schemas.microsoft.com/office/drawing/2014/main" id="{513C5E97-1D81-279D-7548-316047E1F882}"/>
              </a:ext>
            </a:extLst>
          </p:cNvPr>
          <p:cNvGrpSpPr>
            <a:grpSpLocks/>
          </p:cNvGrpSpPr>
          <p:nvPr/>
        </p:nvGrpSpPr>
        <p:grpSpPr bwMode="auto">
          <a:xfrm>
            <a:off x="3633788" y="2424113"/>
            <a:ext cx="559594" cy="438150"/>
            <a:chOff x="2092" y="2036"/>
            <a:chExt cx="470" cy="368"/>
          </a:xfrm>
        </p:grpSpPr>
        <p:sp>
          <p:nvSpPr>
            <p:cNvPr id="9273" name="AutoShape 150">
              <a:extLst>
                <a:ext uri="{FF2B5EF4-FFF2-40B4-BE49-F238E27FC236}">
                  <a16:creationId xmlns:a16="http://schemas.microsoft.com/office/drawing/2014/main" id="{6ECBF07A-2020-21D9-7CC7-6F6BEE100A7B}"/>
                </a:ext>
              </a:extLst>
            </p:cNvPr>
            <p:cNvSpPr>
              <a:spLocks noChangeArrowheads="1"/>
            </p:cNvSpPr>
            <p:nvPr/>
          </p:nvSpPr>
          <p:spPr bwMode="auto">
            <a:xfrm rot="2635869">
              <a:off x="2335" y="2036"/>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74" name="AutoShape 149">
              <a:extLst>
                <a:ext uri="{FF2B5EF4-FFF2-40B4-BE49-F238E27FC236}">
                  <a16:creationId xmlns:a16="http://schemas.microsoft.com/office/drawing/2014/main" id="{F6852ADA-0C02-B7A6-FDF9-CA726C3EF8BC}"/>
                </a:ext>
              </a:extLst>
            </p:cNvPr>
            <p:cNvSpPr>
              <a:spLocks noChangeArrowheads="1"/>
            </p:cNvSpPr>
            <p:nvPr/>
          </p:nvSpPr>
          <p:spPr bwMode="auto">
            <a:xfrm rot="-8164131">
              <a:off x="2092" y="2131"/>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14" name="Group 169">
            <a:extLst>
              <a:ext uri="{FF2B5EF4-FFF2-40B4-BE49-F238E27FC236}">
                <a16:creationId xmlns:a16="http://schemas.microsoft.com/office/drawing/2014/main" id="{E7A49FF7-1BD4-16EF-B738-7388706D313D}"/>
              </a:ext>
            </a:extLst>
          </p:cNvPr>
          <p:cNvGrpSpPr>
            <a:grpSpLocks/>
          </p:cNvGrpSpPr>
          <p:nvPr/>
        </p:nvGrpSpPr>
        <p:grpSpPr bwMode="auto">
          <a:xfrm>
            <a:off x="4277916" y="2463404"/>
            <a:ext cx="456009" cy="501253"/>
            <a:chOff x="2633" y="2069"/>
            <a:chExt cx="383" cy="421"/>
          </a:xfrm>
        </p:grpSpPr>
        <p:sp>
          <p:nvSpPr>
            <p:cNvPr id="9271" name="AutoShape 152">
              <a:extLst>
                <a:ext uri="{FF2B5EF4-FFF2-40B4-BE49-F238E27FC236}">
                  <a16:creationId xmlns:a16="http://schemas.microsoft.com/office/drawing/2014/main" id="{71A210BE-3C1C-72EE-0A37-3B699D4D7306}"/>
                </a:ext>
              </a:extLst>
            </p:cNvPr>
            <p:cNvSpPr>
              <a:spLocks noChangeArrowheads="1"/>
            </p:cNvSpPr>
            <p:nvPr/>
          </p:nvSpPr>
          <p:spPr bwMode="auto">
            <a:xfrm rot="737574">
              <a:off x="2789" y="2069"/>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72" name="AutoShape 151">
              <a:extLst>
                <a:ext uri="{FF2B5EF4-FFF2-40B4-BE49-F238E27FC236}">
                  <a16:creationId xmlns:a16="http://schemas.microsoft.com/office/drawing/2014/main" id="{1AB1D78B-4B5D-F5C0-F21A-27E62467FE9C}"/>
                </a:ext>
              </a:extLst>
            </p:cNvPr>
            <p:cNvSpPr>
              <a:spLocks noChangeArrowheads="1"/>
            </p:cNvSpPr>
            <p:nvPr/>
          </p:nvSpPr>
          <p:spPr bwMode="auto">
            <a:xfrm rot="-10062426">
              <a:off x="2633" y="2217"/>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15" name="Group 167">
            <a:extLst>
              <a:ext uri="{FF2B5EF4-FFF2-40B4-BE49-F238E27FC236}">
                <a16:creationId xmlns:a16="http://schemas.microsoft.com/office/drawing/2014/main" id="{A81737E5-F700-4EB8-B34A-E1FC3870016B}"/>
              </a:ext>
            </a:extLst>
          </p:cNvPr>
          <p:cNvGrpSpPr>
            <a:grpSpLocks/>
          </p:cNvGrpSpPr>
          <p:nvPr/>
        </p:nvGrpSpPr>
        <p:grpSpPr bwMode="auto">
          <a:xfrm>
            <a:off x="4629150" y="2332435"/>
            <a:ext cx="753666" cy="292894"/>
            <a:chOff x="2928" y="1959"/>
            <a:chExt cx="633" cy="246"/>
          </a:xfrm>
        </p:grpSpPr>
        <p:sp>
          <p:nvSpPr>
            <p:cNvPr id="9269" name="AutoShape 154">
              <a:extLst>
                <a:ext uri="{FF2B5EF4-FFF2-40B4-BE49-F238E27FC236}">
                  <a16:creationId xmlns:a16="http://schemas.microsoft.com/office/drawing/2014/main" id="{357774A4-3538-7FBA-E099-0E1899C569B1}"/>
                </a:ext>
              </a:extLst>
            </p:cNvPr>
            <p:cNvSpPr>
              <a:spLocks noChangeArrowheads="1"/>
            </p:cNvSpPr>
            <p:nvPr/>
          </p:nvSpPr>
          <p:spPr bwMode="auto">
            <a:xfrm rot="-4802080">
              <a:off x="2978" y="1909"/>
              <a:ext cx="227" cy="327"/>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70" name="AutoShape 153">
              <a:extLst>
                <a:ext uri="{FF2B5EF4-FFF2-40B4-BE49-F238E27FC236}">
                  <a16:creationId xmlns:a16="http://schemas.microsoft.com/office/drawing/2014/main" id="{E840A26A-0716-4612-5C3B-595AB3346976}"/>
                </a:ext>
              </a:extLst>
            </p:cNvPr>
            <p:cNvSpPr>
              <a:spLocks noChangeArrowheads="1"/>
            </p:cNvSpPr>
            <p:nvPr/>
          </p:nvSpPr>
          <p:spPr bwMode="auto">
            <a:xfrm rot="5852289">
              <a:off x="3288" y="1933"/>
              <a:ext cx="227" cy="318"/>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grpSp>
        <p:nvGrpSpPr>
          <p:cNvPr id="16" name="Group 165">
            <a:extLst>
              <a:ext uri="{FF2B5EF4-FFF2-40B4-BE49-F238E27FC236}">
                <a16:creationId xmlns:a16="http://schemas.microsoft.com/office/drawing/2014/main" id="{55B3C007-FE98-2783-D711-F833DBF545BE}"/>
              </a:ext>
            </a:extLst>
          </p:cNvPr>
          <p:cNvGrpSpPr>
            <a:grpSpLocks/>
          </p:cNvGrpSpPr>
          <p:nvPr/>
        </p:nvGrpSpPr>
        <p:grpSpPr bwMode="auto">
          <a:xfrm>
            <a:off x="4419600" y="2031206"/>
            <a:ext cx="673894" cy="338138"/>
            <a:chOff x="2752" y="1706"/>
            <a:chExt cx="566" cy="284"/>
          </a:xfrm>
        </p:grpSpPr>
        <p:sp>
          <p:nvSpPr>
            <p:cNvPr id="9267" name="AutoShape 157">
              <a:extLst>
                <a:ext uri="{FF2B5EF4-FFF2-40B4-BE49-F238E27FC236}">
                  <a16:creationId xmlns:a16="http://schemas.microsoft.com/office/drawing/2014/main" id="{B3B14497-2BD9-2BEE-432F-2008B73EA0B6}"/>
                </a:ext>
              </a:extLst>
            </p:cNvPr>
            <p:cNvSpPr>
              <a:spLocks noChangeArrowheads="1"/>
            </p:cNvSpPr>
            <p:nvPr/>
          </p:nvSpPr>
          <p:spPr bwMode="auto">
            <a:xfrm rot="3935385">
              <a:off x="3068" y="1683"/>
              <a:ext cx="227" cy="273"/>
            </a:xfrm>
            <a:prstGeom prst="triangle">
              <a:avLst>
                <a:gd name="adj" fmla="val 50000"/>
              </a:avLst>
            </a:prstGeom>
            <a:solidFill>
              <a:srgbClr val="CC0000"/>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9268" name="AutoShape 158">
              <a:extLst>
                <a:ext uri="{FF2B5EF4-FFF2-40B4-BE49-F238E27FC236}">
                  <a16:creationId xmlns:a16="http://schemas.microsoft.com/office/drawing/2014/main" id="{54C95F00-F3FB-84B5-8868-BFD2E39A2BB7}"/>
                </a:ext>
              </a:extLst>
            </p:cNvPr>
            <p:cNvSpPr>
              <a:spLocks noChangeArrowheads="1"/>
            </p:cNvSpPr>
            <p:nvPr/>
          </p:nvSpPr>
          <p:spPr bwMode="auto">
            <a:xfrm rot="-6864615">
              <a:off x="2775" y="1740"/>
              <a:ext cx="227" cy="273"/>
            </a:xfrm>
            <a:prstGeom prst="triangle">
              <a:avLst>
                <a:gd name="adj" fmla="val 50000"/>
              </a:avLst>
            </a:prstGeom>
            <a:solidFill>
              <a:srgbClr val="0033CC"/>
            </a:solidFill>
            <a:ln w="9525">
              <a:miter lim="800000"/>
              <a:headEnd/>
              <a:tailEnd/>
            </a:ln>
            <a:scene3d>
              <a:camera prst="legacyObliqueTopRight">
                <a:rot lat="16800000" lon="0" rev="0"/>
              </a:camera>
              <a:lightRig rig="legacyFlat3" dir="b"/>
            </a:scene3d>
            <a:sp3d prstMaterial="legacyMatte">
              <a:bevelT w="13500" h="13500" prst="angle"/>
              <a:bevelB w="13500" h="13500" prst="angle"/>
              <a:extrusionClr>
                <a:srgbClr val="0033CC"/>
              </a:extrusionClr>
              <a:contourClr>
                <a:srgbClr val="0033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sp>
        <p:nvSpPr>
          <p:cNvPr id="37037" name="Arc 173">
            <a:extLst>
              <a:ext uri="{FF2B5EF4-FFF2-40B4-BE49-F238E27FC236}">
                <a16:creationId xmlns:a16="http://schemas.microsoft.com/office/drawing/2014/main" id="{0925B1A6-4E27-77DB-1B6A-1E0D54572F91}"/>
              </a:ext>
            </a:extLst>
          </p:cNvPr>
          <p:cNvSpPr>
            <a:spLocks/>
          </p:cNvSpPr>
          <p:nvPr/>
        </p:nvSpPr>
        <p:spPr bwMode="auto">
          <a:xfrm flipH="1">
            <a:off x="3462338" y="2030016"/>
            <a:ext cx="1703785" cy="406003"/>
          </a:xfrm>
          <a:custGeom>
            <a:avLst/>
            <a:gdLst>
              <a:gd name="T0" fmla="*/ 0 w 42591"/>
              <a:gd name="T1" fmla="*/ 333464519 h 21600"/>
              <a:gd name="T2" fmla="*/ 2147483646 w 42591"/>
              <a:gd name="T3" fmla="*/ 260125837 h 21600"/>
              <a:gd name="T4" fmla="*/ 2147483646 w 42591"/>
              <a:gd name="T5" fmla="*/ 340013093 h 21600"/>
              <a:gd name="T6" fmla="*/ 0 60000 65536"/>
              <a:gd name="T7" fmla="*/ 0 60000 65536"/>
              <a:gd name="T8" fmla="*/ 0 60000 65536"/>
              <a:gd name="T9" fmla="*/ 0 w 42591"/>
              <a:gd name="T10" fmla="*/ 0 h 21600"/>
              <a:gd name="T11" fmla="*/ 42591 w 42591"/>
              <a:gd name="T12" fmla="*/ 21600 h 21600"/>
            </a:gdLst>
            <a:ahLst/>
            <a:cxnLst>
              <a:cxn ang="T6">
                <a:pos x="T0" y="T1"/>
              </a:cxn>
              <a:cxn ang="T7">
                <a:pos x="T2" y="T3"/>
              </a:cxn>
              <a:cxn ang="T8">
                <a:pos x="T4" y="T5"/>
              </a:cxn>
            </a:cxnLst>
            <a:rect l="T9" t="T10" r="T11" b="T12"/>
            <a:pathLst>
              <a:path w="42591" h="21600" fill="none" extrusionOk="0">
                <a:moveTo>
                  <a:pt x="0" y="21184"/>
                </a:moveTo>
                <a:cubicBezTo>
                  <a:pt x="226" y="9418"/>
                  <a:pt x="9828" y="-1"/>
                  <a:pt x="21596" y="0"/>
                </a:cubicBezTo>
                <a:cubicBezTo>
                  <a:pt x="31570" y="0"/>
                  <a:pt x="40247" y="6829"/>
                  <a:pt x="42591" y="16524"/>
                </a:cubicBezTo>
              </a:path>
              <a:path w="42591" h="21600" stroke="0" extrusionOk="0">
                <a:moveTo>
                  <a:pt x="0" y="21184"/>
                </a:moveTo>
                <a:cubicBezTo>
                  <a:pt x="226" y="9418"/>
                  <a:pt x="9828" y="-1"/>
                  <a:pt x="21596" y="0"/>
                </a:cubicBezTo>
                <a:cubicBezTo>
                  <a:pt x="31570" y="0"/>
                  <a:pt x="40247" y="6829"/>
                  <a:pt x="42591" y="16524"/>
                </a:cubicBezTo>
                <a:lnTo>
                  <a:pt x="21596" y="21600"/>
                </a:lnTo>
                <a:lnTo>
                  <a:pt x="0" y="21184"/>
                </a:lnTo>
                <a:close/>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6945" name="AutoShape 81">
            <a:extLst>
              <a:ext uri="{FF2B5EF4-FFF2-40B4-BE49-F238E27FC236}">
                <a16:creationId xmlns:a16="http://schemas.microsoft.com/office/drawing/2014/main" id="{91C25C84-B7E4-4761-654E-B91109E7F1ED}"/>
              </a:ext>
            </a:extLst>
          </p:cNvPr>
          <p:cNvSpPr>
            <a:spLocks noChangeArrowheads="1"/>
          </p:cNvSpPr>
          <p:nvPr/>
        </p:nvSpPr>
        <p:spPr bwMode="auto">
          <a:xfrm flipH="1">
            <a:off x="4242197" y="1762125"/>
            <a:ext cx="127397" cy="750094"/>
          </a:xfrm>
          <a:prstGeom prst="can">
            <a:avLst>
              <a:gd name="adj" fmla="val 19844"/>
            </a:avLst>
          </a:prstGeom>
          <a:gradFill rotWithShape="0">
            <a:gsLst>
              <a:gs pos="0">
                <a:srgbClr val="FF0000"/>
              </a:gs>
              <a:gs pos="50000">
                <a:srgbClr val="FF6600"/>
              </a:gs>
              <a:gs pos="100000">
                <a:srgbClr val="FF0000"/>
              </a:gs>
            </a:gsLst>
            <a:lin ang="0" scaled="1"/>
          </a:gradFill>
          <a:ln w="9525">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6985" name="Line 121">
            <a:extLst>
              <a:ext uri="{FF2B5EF4-FFF2-40B4-BE49-F238E27FC236}">
                <a16:creationId xmlns:a16="http://schemas.microsoft.com/office/drawing/2014/main" id="{F68FAC72-CE39-2D6B-3214-FAAA30250FC5}"/>
              </a:ext>
            </a:extLst>
          </p:cNvPr>
          <p:cNvSpPr>
            <a:spLocks noChangeShapeType="1"/>
          </p:cNvSpPr>
          <p:nvPr/>
        </p:nvSpPr>
        <p:spPr bwMode="auto">
          <a:xfrm flipV="1">
            <a:off x="4301729" y="1383507"/>
            <a:ext cx="0" cy="37861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038" name="Arc 174">
            <a:extLst>
              <a:ext uri="{FF2B5EF4-FFF2-40B4-BE49-F238E27FC236}">
                <a16:creationId xmlns:a16="http://schemas.microsoft.com/office/drawing/2014/main" id="{49B0684F-B144-CB46-0591-7731BB92F595}"/>
              </a:ext>
            </a:extLst>
          </p:cNvPr>
          <p:cNvSpPr>
            <a:spLocks/>
          </p:cNvSpPr>
          <p:nvPr/>
        </p:nvSpPr>
        <p:spPr bwMode="auto">
          <a:xfrm rot="129581" flipH="1">
            <a:off x="3452812" y="2353866"/>
            <a:ext cx="1728788" cy="489347"/>
          </a:xfrm>
          <a:custGeom>
            <a:avLst/>
            <a:gdLst>
              <a:gd name="T0" fmla="*/ 2147483646 w 43200"/>
              <a:gd name="T1" fmla="*/ 0 h 26019"/>
              <a:gd name="T2" fmla="*/ 42990250 w 43200"/>
              <a:gd name="T3" fmla="*/ 14711979 h 26019"/>
              <a:gd name="T4" fmla="*/ 2147483646 w 43200"/>
              <a:gd name="T5" fmla="*/ 69681256 h 26019"/>
              <a:gd name="T6" fmla="*/ 0 60000 65536"/>
              <a:gd name="T7" fmla="*/ 0 60000 65536"/>
              <a:gd name="T8" fmla="*/ 0 60000 65536"/>
              <a:gd name="T9" fmla="*/ 0 w 43200"/>
              <a:gd name="T10" fmla="*/ 0 h 26019"/>
              <a:gd name="T11" fmla="*/ 43200 w 43200"/>
              <a:gd name="T12" fmla="*/ 26019 h 26019"/>
            </a:gdLst>
            <a:ahLst/>
            <a:cxnLst>
              <a:cxn ang="T6">
                <a:pos x="T0" y="T1"/>
              </a:cxn>
              <a:cxn ang="T7">
                <a:pos x="T2" y="T3"/>
              </a:cxn>
              <a:cxn ang="T8">
                <a:pos x="T4" y="T5"/>
              </a:cxn>
            </a:cxnLst>
            <a:rect l="T9" t="T10" r="T11" b="T12"/>
            <a:pathLst>
              <a:path w="43200" h="26019" fill="none" extrusionOk="0">
                <a:moveTo>
                  <a:pt x="42743" y="-1"/>
                </a:moveTo>
                <a:cubicBezTo>
                  <a:pt x="43046" y="1453"/>
                  <a:pt x="43200" y="2934"/>
                  <a:pt x="43200" y="4419"/>
                </a:cubicBezTo>
                <a:cubicBezTo>
                  <a:pt x="43200" y="16348"/>
                  <a:pt x="33529" y="26019"/>
                  <a:pt x="21600" y="26019"/>
                </a:cubicBezTo>
                <a:cubicBezTo>
                  <a:pt x="9670" y="26019"/>
                  <a:pt x="0" y="16348"/>
                  <a:pt x="0" y="4419"/>
                </a:cubicBezTo>
                <a:cubicBezTo>
                  <a:pt x="-1" y="3251"/>
                  <a:pt x="94" y="2085"/>
                  <a:pt x="283" y="933"/>
                </a:cubicBezTo>
              </a:path>
              <a:path w="43200" h="26019" stroke="0" extrusionOk="0">
                <a:moveTo>
                  <a:pt x="42743" y="-1"/>
                </a:moveTo>
                <a:cubicBezTo>
                  <a:pt x="43046" y="1453"/>
                  <a:pt x="43200" y="2934"/>
                  <a:pt x="43200" y="4419"/>
                </a:cubicBezTo>
                <a:cubicBezTo>
                  <a:pt x="43200" y="16348"/>
                  <a:pt x="33529" y="26019"/>
                  <a:pt x="21600" y="26019"/>
                </a:cubicBezTo>
                <a:cubicBezTo>
                  <a:pt x="9670" y="26019"/>
                  <a:pt x="0" y="16348"/>
                  <a:pt x="0" y="4419"/>
                </a:cubicBezTo>
                <a:cubicBezTo>
                  <a:pt x="-1" y="3251"/>
                  <a:pt x="94" y="2085"/>
                  <a:pt x="283" y="933"/>
                </a:cubicBezTo>
                <a:lnTo>
                  <a:pt x="21600" y="4419"/>
                </a:lnTo>
                <a:lnTo>
                  <a:pt x="42743" y="-1"/>
                </a:lnTo>
                <a:close/>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039" name="Line 175">
            <a:extLst>
              <a:ext uri="{FF2B5EF4-FFF2-40B4-BE49-F238E27FC236}">
                <a16:creationId xmlns:a16="http://schemas.microsoft.com/office/drawing/2014/main" id="{65E0F94E-19D6-1D90-09D2-57D46EE8AFF3}"/>
              </a:ext>
            </a:extLst>
          </p:cNvPr>
          <p:cNvSpPr>
            <a:spLocks noChangeShapeType="1"/>
          </p:cNvSpPr>
          <p:nvPr/>
        </p:nvSpPr>
        <p:spPr bwMode="auto">
          <a:xfrm flipV="1">
            <a:off x="4301729" y="3036094"/>
            <a:ext cx="0" cy="43219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040" name="Line 176">
            <a:extLst>
              <a:ext uri="{FF2B5EF4-FFF2-40B4-BE49-F238E27FC236}">
                <a16:creationId xmlns:a16="http://schemas.microsoft.com/office/drawing/2014/main" id="{73540E67-927F-A322-ECE2-B55B6429AD5D}"/>
              </a:ext>
            </a:extLst>
          </p:cNvPr>
          <p:cNvSpPr>
            <a:spLocks noChangeShapeType="1"/>
          </p:cNvSpPr>
          <p:nvPr/>
        </p:nvSpPr>
        <p:spPr bwMode="auto">
          <a:xfrm flipH="1" flipV="1">
            <a:off x="4301729" y="1762126"/>
            <a:ext cx="0" cy="756047"/>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041" name="Text Box 177">
            <a:extLst>
              <a:ext uri="{FF2B5EF4-FFF2-40B4-BE49-F238E27FC236}">
                <a16:creationId xmlns:a16="http://schemas.microsoft.com/office/drawing/2014/main" id="{9F1EA039-78C6-76D2-3DB4-45594F294075}"/>
              </a:ext>
            </a:extLst>
          </p:cNvPr>
          <p:cNvSpPr txBox="1">
            <a:spLocks noChangeArrowheads="1"/>
          </p:cNvSpPr>
          <p:nvPr/>
        </p:nvSpPr>
        <p:spPr bwMode="auto">
          <a:xfrm>
            <a:off x="4301729" y="1707356"/>
            <a:ext cx="145732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350" kern="1200">
                <a:solidFill>
                  <a:srgbClr val="FFFF00"/>
                </a:solidFill>
                <a:ea typeface="+mn-ea"/>
                <a:cs typeface="+mn-cs"/>
              </a:rPr>
              <a:t>Arah arus listrik</a:t>
            </a:r>
          </a:p>
        </p:txBody>
      </p:sp>
      <p:sp>
        <p:nvSpPr>
          <p:cNvPr id="37042" name="Text Box 178">
            <a:extLst>
              <a:ext uri="{FF2B5EF4-FFF2-40B4-BE49-F238E27FC236}">
                <a16:creationId xmlns:a16="http://schemas.microsoft.com/office/drawing/2014/main" id="{0C2A8BFA-1A1E-F9AD-3778-8989D0AEC87F}"/>
              </a:ext>
            </a:extLst>
          </p:cNvPr>
          <p:cNvSpPr txBox="1">
            <a:spLocks noChangeArrowheads="1"/>
          </p:cNvSpPr>
          <p:nvPr/>
        </p:nvSpPr>
        <p:spPr bwMode="auto">
          <a:xfrm>
            <a:off x="5166122" y="2031207"/>
            <a:ext cx="107989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350" kern="1200">
                <a:solidFill>
                  <a:srgbClr val="000000"/>
                </a:solidFill>
                <a:ea typeface="+mn-ea"/>
                <a:cs typeface="+mn-cs"/>
              </a:rPr>
              <a:t>Arah medan magnet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770" decel="100000"/>
                                        <p:tgtEl>
                                          <p:spTgt spid="36866"/>
                                        </p:tgtEl>
                                      </p:cBhvr>
                                    </p:animEffect>
                                    <p:animScale>
                                      <p:cBhvr>
                                        <p:cTn id="8" dur="770" decel="100000"/>
                                        <p:tgtEl>
                                          <p:spTgt spid="36866"/>
                                        </p:tgtEl>
                                      </p:cBhvr>
                                      <p:from x="10000" y="10000"/>
                                      <p:to x="200000" y="450000"/>
                                    </p:animScale>
                                    <p:animScale>
                                      <p:cBhvr>
                                        <p:cTn id="9" dur="1230" accel="100000" fill="hold">
                                          <p:stCondLst>
                                            <p:cond delay="770"/>
                                          </p:stCondLst>
                                        </p:cTn>
                                        <p:tgtEl>
                                          <p:spTgt spid="36866"/>
                                        </p:tgtEl>
                                      </p:cBhvr>
                                      <p:from x="200000" y="450000"/>
                                      <p:to x="100000" y="100000"/>
                                    </p:animScale>
                                    <p:set>
                                      <p:cBhvr>
                                        <p:cTn id="10" dur="770" fill="hold"/>
                                        <p:tgtEl>
                                          <p:spTgt spid="36866"/>
                                        </p:tgtEl>
                                        <p:attrNameLst>
                                          <p:attrName>ppt_x</p:attrName>
                                        </p:attrNameLst>
                                      </p:cBhvr>
                                      <p:to>
                                        <p:strVal val="(0.5)"/>
                                      </p:to>
                                    </p:set>
                                    <p:anim from="(0.5)" to="(#ppt_x)" calcmode="lin" valueType="num">
                                      <p:cBhvr>
                                        <p:cTn id="11" dur="1230" accel="100000" fill="hold">
                                          <p:stCondLst>
                                            <p:cond delay="770"/>
                                          </p:stCondLst>
                                        </p:cTn>
                                        <p:tgtEl>
                                          <p:spTgt spid="36866"/>
                                        </p:tgtEl>
                                        <p:attrNameLst>
                                          <p:attrName>ppt_x</p:attrName>
                                        </p:attrNameLst>
                                      </p:cBhvr>
                                    </p:anim>
                                    <p:set>
                                      <p:cBhvr>
                                        <p:cTn id="12" dur="770" fill="hold"/>
                                        <p:tgtEl>
                                          <p:spTgt spid="36866"/>
                                        </p:tgtEl>
                                        <p:attrNameLst>
                                          <p:attrName>ppt_y</p:attrName>
                                        </p:attrNameLst>
                                      </p:cBhvr>
                                      <p:to>
                                        <p:strVal val="(#ppt_y+0.4)"/>
                                      </p:to>
                                    </p:set>
                                    <p:anim from="(#ppt_y+0.4)" to="(#ppt_y)" calcmode="lin" valueType="num">
                                      <p:cBhvr>
                                        <p:cTn id="13" dur="1230" accel="100000" fill="hold">
                                          <p:stCondLst>
                                            <p:cond delay="770"/>
                                          </p:stCondLst>
                                        </p:cTn>
                                        <p:tgtEl>
                                          <p:spTgt spid="368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699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86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686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687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87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687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687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687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688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88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688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689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698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98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698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98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698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698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698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699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699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699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87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687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87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6945"/>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6"/>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36875"/>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36994"/>
                                        </p:tgtEl>
                                        <p:attrNameLst>
                                          <p:attrName>style.visibility</p:attrName>
                                        </p:attrNameLst>
                                      </p:cBhvr>
                                      <p:to>
                                        <p:strVal val="visible"/>
                                      </p:to>
                                    </p:set>
                                  </p:childTnLst>
                                </p:cTn>
                              </p:par>
                            </p:childTnLst>
                          </p:cTn>
                        </p:par>
                        <p:par>
                          <p:cTn id="92" fill="hold" nodeType="afterGroup">
                            <p:stCondLst>
                              <p:cond delay="0"/>
                            </p:stCondLst>
                            <p:childTnLst>
                              <p:par>
                                <p:cTn id="93" presetID="1" presetClass="exit" presetSubtype="0" fill="hold" nodeType="after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7"/>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8"/>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4"/>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2" fill="hold" nodeType="clickEffect">
                                  <p:stCondLst>
                                    <p:cond delay="0"/>
                                  </p:stCondLst>
                                  <p:childTnLst>
                                    <p:set>
                                      <p:cBhvr>
                                        <p:cTn id="120" dur="1" fill="hold">
                                          <p:stCondLst>
                                            <p:cond delay="0"/>
                                          </p:stCondLst>
                                        </p:cTn>
                                        <p:tgtEl>
                                          <p:spTgt spid="37037"/>
                                        </p:tgtEl>
                                        <p:attrNameLst>
                                          <p:attrName>style.visibility</p:attrName>
                                        </p:attrNameLst>
                                      </p:cBhvr>
                                      <p:to>
                                        <p:strVal val="visible"/>
                                      </p:to>
                                    </p:set>
                                    <p:animEffect transition="in" filter="wipe(right)">
                                      <p:cBhvr>
                                        <p:cTn id="121" dur="500"/>
                                        <p:tgtEl>
                                          <p:spTgt spid="37037"/>
                                        </p:tgtEl>
                                      </p:cBhvr>
                                    </p:animEffect>
                                  </p:childTnLst>
                                </p:cTn>
                              </p:par>
                            </p:childTnLst>
                          </p:cTn>
                        </p:par>
                        <p:par>
                          <p:cTn id="122" fill="hold" nodeType="afterGroup">
                            <p:stCondLst>
                              <p:cond delay="500"/>
                            </p:stCondLst>
                            <p:childTnLst>
                              <p:par>
                                <p:cTn id="123" presetID="22" presetClass="entr" presetSubtype="8" fill="hold" nodeType="afterEffect">
                                  <p:stCondLst>
                                    <p:cond delay="0"/>
                                  </p:stCondLst>
                                  <p:childTnLst>
                                    <p:set>
                                      <p:cBhvr>
                                        <p:cTn id="124" dur="1" fill="hold">
                                          <p:stCondLst>
                                            <p:cond delay="0"/>
                                          </p:stCondLst>
                                        </p:cTn>
                                        <p:tgtEl>
                                          <p:spTgt spid="37038"/>
                                        </p:tgtEl>
                                        <p:attrNameLst>
                                          <p:attrName>style.visibility</p:attrName>
                                        </p:attrNameLst>
                                      </p:cBhvr>
                                      <p:to>
                                        <p:strVal val="visible"/>
                                      </p:to>
                                    </p:set>
                                    <p:animEffect transition="in" filter="wipe(left)">
                                      <p:cBhvr>
                                        <p:cTn id="125" dur="500"/>
                                        <p:tgtEl>
                                          <p:spTgt spid="37038"/>
                                        </p:tgtEl>
                                      </p:cBhvr>
                                    </p:animEffect>
                                  </p:childTnLst>
                                </p:cTn>
                              </p:par>
                            </p:childTnLst>
                          </p:cTn>
                        </p:par>
                        <p:par>
                          <p:cTn id="126" fill="hold" nodeType="afterGroup">
                            <p:stCondLst>
                              <p:cond delay="1000"/>
                            </p:stCondLst>
                            <p:childTnLst>
                              <p:par>
                                <p:cTn id="127" presetID="22" presetClass="entr" presetSubtype="4" fill="hold" grpId="0" nodeType="afterEffect">
                                  <p:stCondLst>
                                    <p:cond delay="0"/>
                                  </p:stCondLst>
                                  <p:childTnLst>
                                    <p:set>
                                      <p:cBhvr>
                                        <p:cTn id="128" dur="1" fill="hold">
                                          <p:stCondLst>
                                            <p:cond delay="0"/>
                                          </p:stCondLst>
                                        </p:cTn>
                                        <p:tgtEl>
                                          <p:spTgt spid="37042"/>
                                        </p:tgtEl>
                                        <p:attrNameLst>
                                          <p:attrName>style.visibility</p:attrName>
                                        </p:attrNameLst>
                                      </p:cBhvr>
                                      <p:to>
                                        <p:strVal val="visible"/>
                                      </p:to>
                                    </p:set>
                                    <p:animEffect transition="in" filter="wipe(down)">
                                      <p:cBhvr>
                                        <p:cTn id="129" dur="500"/>
                                        <p:tgtEl>
                                          <p:spTgt spid="3704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4" fill="hold" nodeType="clickEffect">
                                  <p:stCondLst>
                                    <p:cond delay="0"/>
                                  </p:stCondLst>
                                  <p:childTnLst>
                                    <p:set>
                                      <p:cBhvr>
                                        <p:cTn id="133" dur="1" fill="hold">
                                          <p:stCondLst>
                                            <p:cond delay="0"/>
                                          </p:stCondLst>
                                        </p:cTn>
                                        <p:tgtEl>
                                          <p:spTgt spid="37039"/>
                                        </p:tgtEl>
                                        <p:attrNameLst>
                                          <p:attrName>style.visibility</p:attrName>
                                        </p:attrNameLst>
                                      </p:cBhvr>
                                      <p:to>
                                        <p:strVal val="visible"/>
                                      </p:to>
                                    </p:set>
                                    <p:animEffect transition="in" filter="wipe(down)">
                                      <p:cBhvr>
                                        <p:cTn id="134" dur="2000"/>
                                        <p:tgtEl>
                                          <p:spTgt spid="37039"/>
                                        </p:tgtEl>
                                      </p:cBhvr>
                                    </p:animEffect>
                                  </p:childTnLst>
                                </p:cTn>
                              </p:par>
                            </p:childTnLst>
                          </p:cTn>
                        </p:par>
                        <p:par>
                          <p:cTn id="135" fill="hold" nodeType="afterGroup">
                            <p:stCondLst>
                              <p:cond delay="2000"/>
                            </p:stCondLst>
                            <p:childTnLst>
                              <p:par>
                                <p:cTn id="136" presetID="22" presetClass="entr" presetSubtype="4" fill="hold" nodeType="afterEffect">
                                  <p:stCondLst>
                                    <p:cond delay="0"/>
                                  </p:stCondLst>
                                  <p:childTnLst>
                                    <p:set>
                                      <p:cBhvr>
                                        <p:cTn id="137" dur="1" fill="hold">
                                          <p:stCondLst>
                                            <p:cond delay="0"/>
                                          </p:stCondLst>
                                        </p:cTn>
                                        <p:tgtEl>
                                          <p:spTgt spid="37040"/>
                                        </p:tgtEl>
                                        <p:attrNameLst>
                                          <p:attrName>style.visibility</p:attrName>
                                        </p:attrNameLst>
                                      </p:cBhvr>
                                      <p:to>
                                        <p:strVal val="visible"/>
                                      </p:to>
                                    </p:set>
                                    <p:animEffect transition="in" filter="wipe(down)">
                                      <p:cBhvr>
                                        <p:cTn id="138" dur="2000"/>
                                        <p:tgtEl>
                                          <p:spTgt spid="37040"/>
                                        </p:tgtEl>
                                      </p:cBhvr>
                                    </p:animEffect>
                                  </p:childTnLst>
                                </p:cTn>
                              </p:par>
                            </p:childTnLst>
                          </p:cTn>
                        </p:par>
                        <p:par>
                          <p:cTn id="139" fill="hold" nodeType="afterGroup">
                            <p:stCondLst>
                              <p:cond delay="4000"/>
                            </p:stCondLst>
                            <p:childTnLst>
                              <p:par>
                                <p:cTn id="140" presetID="22" presetClass="entr" presetSubtype="8" fill="hold" grpId="0" nodeType="afterEffect">
                                  <p:stCondLst>
                                    <p:cond delay="0"/>
                                  </p:stCondLst>
                                  <p:childTnLst>
                                    <p:set>
                                      <p:cBhvr>
                                        <p:cTn id="141" dur="1" fill="hold">
                                          <p:stCondLst>
                                            <p:cond delay="0"/>
                                          </p:stCondLst>
                                        </p:cTn>
                                        <p:tgtEl>
                                          <p:spTgt spid="37041"/>
                                        </p:tgtEl>
                                        <p:attrNameLst>
                                          <p:attrName>style.visibility</p:attrName>
                                        </p:attrNameLst>
                                      </p:cBhvr>
                                      <p:to>
                                        <p:strVal val="visible"/>
                                      </p:to>
                                    </p:set>
                                    <p:animEffect transition="in" filter="wipe(left)">
                                      <p:cBhvr>
                                        <p:cTn id="142" dur="500"/>
                                        <p:tgtEl>
                                          <p:spTgt spid="37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8" grpId="0" animBg="1"/>
      <p:bldP spid="36869" grpId="0" animBg="1"/>
      <p:bldP spid="36872" grpId="0" animBg="1"/>
      <p:bldP spid="36873" grpId="0" animBg="1"/>
      <p:bldP spid="36874" grpId="0" animBg="1"/>
      <p:bldP spid="36875" grpId="0" animBg="1"/>
      <p:bldP spid="36875" grpId="1" animBg="1"/>
      <p:bldP spid="36877" grpId="0" animBg="1"/>
      <p:bldP spid="36880" grpId="0" animBg="1"/>
      <p:bldP spid="36881" grpId="0" animBg="1"/>
      <p:bldP spid="36882" grpId="0" animBg="1"/>
      <p:bldP spid="36994" grpId="0" animBg="1"/>
      <p:bldP spid="36878" grpId="0" animBg="1"/>
      <p:bldP spid="36879" grpId="0" animBg="1"/>
      <p:bldP spid="36876" grpId="0" animBg="1"/>
      <p:bldP spid="36945" grpId="0" animBg="1"/>
      <p:bldP spid="37041" grpId="0"/>
      <p:bldP spid="370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E3B62E69-CC0D-3361-F840-DC59519C5637}"/>
              </a:ext>
            </a:extLst>
          </p:cNvPr>
          <p:cNvSpPr>
            <a:spLocks noGrp="1" noChangeArrowheads="1"/>
          </p:cNvSpPr>
          <p:nvPr>
            <p:ph type="title"/>
          </p:nvPr>
        </p:nvSpPr>
        <p:spPr>
          <a:xfrm>
            <a:off x="1656160" y="195263"/>
            <a:ext cx="5153025" cy="902494"/>
          </a:xfrm>
        </p:spPr>
        <p:txBody>
          <a:bodyPr/>
          <a:lstStyle/>
          <a:p>
            <a:pPr eaLnBrk="1" hangingPunct="1"/>
            <a:br>
              <a:rPr lang="id-ID" altLang="id-ID" sz="2100" b="1"/>
            </a:br>
            <a:endParaRPr lang="id-ID" altLang="id-ID" sz="2100" b="1"/>
          </a:p>
        </p:txBody>
      </p:sp>
      <p:sp>
        <p:nvSpPr>
          <p:cNvPr id="134151" name="Rectangle 7">
            <a:extLst>
              <a:ext uri="{FF2B5EF4-FFF2-40B4-BE49-F238E27FC236}">
                <a16:creationId xmlns:a16="http://schemas.microsoft.com/office/drawing/2014/main" id="{794E7447-5DDA-6DD7-0B7D-1C2161752ED4}"/>
              </a:ext>
            </a:extLst>
          </p:cNvPr>
          <p:cNvSpPr>
            <a:spLocks noGrp="1" noChangeArrowheads="1"/>
          </p:cNvSpPr>
          <p:nvPr>
            <p:ph type="body" sz="half" idx="1"/>
          </p:nvPr>
        </p:nvSpPr>
        <p:spPr>
          <a:xfrm>
            <a:off x="1092994" y="216694"/>
            <a:ext cx="4102894" cy="335756"/>
          </a:xfrm>
          <a:noFill/>
        </p:spPr>
        <p:txBody>
          <a:bodyPr/>
          <a:lstStyle/>
          <a:p>
            <a:pPr eaLnBrk="1" hangingPunct="1">
              <a:lnSpc>
                <a:spcPct val="90000"/>
              </a:lnSpc>
            </a:pPr>
            <a:r>
              <a:rPr lang="en-US" altLang="id-ID" sz="2100" u="sng"/>
              <a:t>Percobaan Oersted (1820)</a:t>
            </a:r>
            <a:endParaRPr lang="id-ID" altLang="id-ID" sz="2100" u="sng"/>
          </a:p>
        </p:txBody>
      </p:sp>
      <p:pic>
        <p:nvPicPr>
          <p:cNvPr id="134148" name="Picture 4" descr="OERSTEDCOBA">
            <a:extLst>
              <a:ext uri="{FF2B5EF4-FFF2-40B4-BE49-F238E27FC236}">
                <a16:creationId xmlns:a16="http://schemas.microsoft.com/office/drawing/2014/main" id="{84C2E880-38C4-B87D-DE5A-8255B765CD6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41860" y="646510"/>
            <a:ext cx="1999059" cy="3186113"/>
          </a:xfrm>
          <a:noFill/>
        </p:spPr>
      </p:pic>
      <p:sp>
        <p:nvSpPr>
          <p:cNvPr id="134152" name="Text Box 8">
            <a:extLst>
              <a:ext uri="{FF2B5EF4-FFF2-40B4-BE49-F238E27FC236}">
                <a16:creationId xmlns:a16="http://schemas.microsoft.com/office/drawing/2014/main" id="{33553324-3CD6-CB34-AA17-E698B1C2C757}"/>
              </a:ext>
            </a:extLst>
          </p:cNvPr>
          <p:cNvSpPr txBox="1">
            <a:spLocks noChangeArrowheads="1"/>
          </p:cNvSpPr>
          <p:nvPr/>
        </p:nvSpPr>
        <p:spPr bwMode="auto">
          <a:xfrm>
            <a:off x="4193382" y="1545432"/>
            <a:ext cx="3618310"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257175" indent="-257175" defTabSz="685800" fontAlgn="base">
              <a:spcBef>
                <a:spcPct val="50000"/>
              </a:spcBef>
              <a:spcAft>
                <a:spcPct val="0"/>
              </a:spcAft>
              <a:buClrTx/>
              <a:buFontTx/>
              <a:buAutoNum type="alphaLcParenR"/>
            </a:pPr>
            <a:r>
              <a:rPr lang="en-US" altLang="id-ID" sz="1350" kern="1200">
                <a:solidFill>
                  <a:srgbClr val="000000"/>
                </a:solidFill>
                <a:latin typeface="Lucida Sans Unicode" panose="020B0602030504020204" pitchFamily="34" charset="0"/>
                <a:ea typeface="+mn-ea"/>
                <a:cs typeface="+mn-cs"/>
              </a:rPr>
              <a:t>Pada saat kawat tidak dialiri arus listrik ( I = 0 ), jarum kompas tidak menyimpang ).</a:t>
            </a:r>
          </a:p>
          <a:p>
            <a:pPr marL="257175" indent="-257175" defTabSz="685800" fontAlgn="base">
              <a:spcBef>
                <a:spcPct val="50000"/>
              </a:spcBef>
              <a:spcAft>
                <a:spcPct val="0"/>
              </a:spcAft>
              <a:buClrTx/>
              <a:buFontTx/>
              <a:buAutoNum type="alphaLcParenR"/>
            </a:pPr>
            <a:r>
              <a:rPr lang="en-US" altLang="id-ID" sz="1350" kern="1200">
                <a:solidFill>
                  <a:srgbClr val="000000"/>
                </a:solidFill>
                <a:latin typeface="Lucida Sans Unicode" panose="020B0602030504020204" pitchFamily="34" charset="0"/>
                <a:ea typeface="+mn-ea"/>
                <a:cs typeface="+mn-cs"/>
              </a:rPr>
              <a:t>Pada saat kawat dialiri arus listrik ke atas, kutub utara jarum kompas  menyimpang ke kanan.</a:t>
            </a:r>
          </a:p>
          <a:p>
            <a:pPr marL="257175" indent="-257175" defTabSz="685800" fontAlgn="base">
              <a:spcBef>
                <a:spcPct val="50000"/>
              </a:spcBef>
              <a:spcAft>
                <a:spcPct val="0"/>
              </a:spcAft>
              <a:buClrTx/>
              <a:buFontTx/>
              <a:buAutoNum type="alphaLcParenR"/>
            </a:pPr>
            <a:r>
              <a:rPr lang="en-US" altLang="id-ID" sz="1350" kern="1200">
                <a:solidFill>
                  <a:srgbClr val="000000"/>
                </a:solidFill>
                <a:latin typeface="Lucida Sans Unicode" panose="020B0602030504020204" pitchFamily="34" charset="0"/>
                <a:ea typeface="+mn-ea"/>
                <a:cs typeface="+mn-cs"/>
              </a:rPr>
              <a:t>Pada saat kawat dialiri arus listrik ke bawah, kutub utara jarum kompas  menyimpang ke kiri.</a:t>
            </a:r>
          </a:p>
          <a:p>
            <a:pPr marL="257175" indent="-257175" defTabSz="685800" fontAlgn="base">
              <a:spcBef>
                <a:spcPct val="50000"/>
              </a:spcBef>
              <a:spcAft>
                <a:spcPct val="0"/>
              </a:spcAft>
              <a:buClrTx/>
              <a:buFontTx/>
              <a:buAutoNum type="alphaLcParenR"/>
            </a:pPr>
            <a:endParaRPr lang="id-ID" altLang="id-ID" sz="1350" kern="1200">
              <a:solidFill>
                <a:srgbClr val="000000"/>
              </a:solidFill>
              <a:latin typeface="Tahoma" panose="020B0604030504040204" pitchFamily="34" charset="0"/>
              <a:ea typeface="+mn-ea"/>
              <a:cs typeface="+mn-cs"/>
            </a:endParaRPr>
          </a:p>
        </p:txBody>
      </p:sp>
      <p:sp>
        <p:nvSpPr>
          <p:cNvPr id="134153" name="Text Box 9">
            <a:extLst>
              <a:ext uri="{FF2B5EF4-FFF2-40B4-BE49-F238E27FC236}">
                <a16:creationId xmlns:a16="http://schemas.microsoft.com/office/drawing/2014/main" id="{B5F41936-D689-90C6-D743-C083935822CB}"/>
              </a:ext>
            </a:extLst>
          </p:cNvPr>
          <p:cNvSpPr txBox="1">
            <a:spLocks noChangeArrowheads="1"/>
          </p:cNvSpPr>
          <p:nvPr/>
        </p:nvSpPr>
        <p:spPr bwMode="auto">
          <a:xfrm>
            <a:off x="4086225" y="3706416"/>
            <a:ext cx="3509963" cy="1408078"/>
          </a:xfrm>
          <a:prstGeom prst="rect">
            <a:avLst/>
          </a:prstGeom>
          <a:solidFill>
            <a:srgbClr val="A0C6A8"/>
          </a:solidFill>
          <a:ln w="28575">
            <a:solidFill>
              <a:srgbClr val="000099"/>
            </a:solidFill>
            <a:miter lim="800000"/>
            <a:headEnd/>
            <a:tailEnd/>
          </a:ln>
          <a:effectLst/>
        </p:spPr>
        <p:txBody>
          <a:bodyPr>
            <a:spAutoFit/>
          </a:bodyPr>
          <a:lstStyle/>
          <a:p>
            <a:pPr marL="257175" indent="-257175" algn="ctr" defTabSz="685800" fontAlgn="base">
              <a:spcBef>
                <a:spcPct val="50000"/>
              </a:spcBef>
              <a:spcAft>
                <a:spcPct val="0"/>
              </a:spcAft>
              <a:buClrTx/>
              <a:defRPr/>
            </a:pPr>
            <a:r>
              <a:rPr lang="en-US" sz="1350" b="1" u="sng" kern="1200" dirty="0" err="1">
                <a:solidFill>
                  <a:srgbClr val="000046"/>
                </a:solidFill>
                <a:effectLst>
                  <a:outerShdw blurRad="38100" dist="38100" dir="2700000" algn="tl">
                    <a:srgbClr val="000000"/>
                  </a:outerShdw>
                </a:effectLst>
                <a:latin typeface="Tahoma" panose="020B0604030504040204" pitchFamily="34" charset="0"/>
                <a:ea typeface="+mn-ea"/>
                <a:cs typeface="+mn-cs"/>
              </a:rPr>
              <a:t>Kesimpulan</a:t>
            </a:r>
            <a:r>
              <a:rPr lang="en-US" sz="1350" b="1" u="sng" kern="1200" dirty="0">
                <a:solidFill>
                  <a:srgbClr val="000046"/>
                </a:solidFill>
                <a:effectLst>
                  <a:outerShdw blurRad="38100" dist="38100" dir="2700000" algn="tl">
                    <a:srgbClr val="000000"/>
                  </a:outerShdw>
                </a:effectLst>
                <a:latin typeface="Tahoma" panose="020B0604030504040204" pitchFamily="34" charset="0"/>
                <a:ea typeface="+mn-ea"/>
                <a:cs typeface="+mn-cs"/>
              </a:rPr>
              <a:t> :</a:t>
            </a:r>
          </a:p>
          <a:p>
            <a:pPr marL="257175" indent="-257175" defTabSz="685800" fontAlgn="base">
              <a:spcBef>
                <a:spcPct val="50000"/>
              </a:spcBef>
              <a:spcAft>
                <a:spcPct val="0"/>
              </a:spcAft>
              <a:buClrTx/>
              <a:buFontTx/>
              <a:buAutoNum type="arabicPeriod"/>
              <a:defRPr/>
            </a:pPr>
            <a:r>
              <a:rPr lang="en-US" sz="1200" b="1" kern="1200" dirty="0">
                <a:latin typeface="Tahoma" panose="020B0604030504040204" pitchFamily="34" charset="0"/>
                <a:ea typeface="+mn-ea"/>
                <a:cs typeface="+mn-cs"/>
              </a:rPr>
              <a:t>Di </a:t>
            </a:r>
            <a:r>
              <a:rPr lang="en-US" sz="1200" b="1" kern="1200" dirty="0" err="1">
                <a:latin typeface="Tahoma" panose="020B0604030504040204" pitchFamily="34" charset="0"/>
                <a:ea typeface="+mn-ea"/>
                <a:cs typeface="+mn-cs"/>
              </a:rPr>
              <a:t>sekitar</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penghantar</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kawat</a:t>
            </a:r>
            <a:r>
              <a:rPr lang="en-US" sz="1200" b="1" kern="1200" dirty="0">
                <a:latin typeface="Tahoma" panose="020B0604030504040204" pitchFamily="34" charset="0"/>
                <a:ea typeface="+mn-ea"/>
                <a:cs typeface="+mn-cs"/>
              </a:rPr>
              <a:t> yang </a:t>
            </a:r>
            <a:r>
              <a:rPr lang="en-US" sz="1200" b="1" kern="1200" dirty="0" err="1">
                <a:latin typeface="Tahoma" panose="020B0604030504040204" pitchFamily="34" charset="0"/>
                <a:ea typeface="+mn-ea"/>
                <a:cs typeface="+mn-cs"/>
              </a:rPr>
              <a:t>dialiri</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arus</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listrik</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terdapat</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medan</a:t>
            </a:r>
            <a:r>
              <a:rPr lang="en-US" sz="1200" b="1" kern="1200" dirty="0">
                <a:latin typeface="Tahoma" panose="020B0604030504040204" pitchFamily="34" charset="0"/>
                <a:ea typeface="+mn-ea"/>
                <a:cs typeface="+mn-cs"/>
              </a:rPr>
              <a:t> magnet.</a:t>
            </a:r>
          </a:p>
          <a:p>
            <a:pPr marL="257175" indent="-257175" defTabSz="685800" fontAlgn="base">
              <a:spcBef>
                <a:spcPct val="50000"/>
              </a:spcBef>
              <a:spcAft>
                <a:spcPct val="0"/>
              </a:spcAft>
              <a:buClrTx/>
              <a:buFontTx/>
              <a:buAutoNum type="arabicPeriod"/>
              <a:defRPr/>
            </a:pPr>
            <a:r>
              <a:rPr lang="en-US" sz="1200" b="1" kern="1200" dirty="0" err="1">
                <a:latin typeface="Tahoma" panose="020B0604030504040204" pitchFamily="34" charset="0"/>
                <a:ea typeface="+mn-ea"/>
                <a:cs typeface="+mn-cs"/>
              </a:rPr>
              <a:t>Arah</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medan</a:t>
            </a:r>
            <a:r>
              <a:rPr lang="en-US" sz="1200" b="1" kern="1200" dirty="0">
                <a:latin typeface="Tahoma" panose="020B0604030504040204" pitchFamily="34" charset="0"/>
                <a:ea typeface="+mn-ea"/>
                <a:cs typeface="+mn-cs"/>
              </a:rPr>
              <a:t> magnet </a:t>
            </a:r>
            <a:r>
              <a:rPr lang="en-US" sz="1200" b="1" kern="1200" dirty="0" err="1">
                <a:latin typeface="Tahoma" panose="020B0604030504040204" pitchFamily="34" charset="0"/>
                <a:ea typeface="+mn-ea"/>
                <a:cs typeface="+mn-cs"/>
              </a:rPr>
              <a:t>bergantung</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pada</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arah</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arus</a:t>
            </a:r>
            <a:r>
              <a:rPr lang="en-US" sz="1200" b="1" kern="1200" dirty="0">
                <a:latin typeface="Tahoma" panose="020B0604030504040204" pitchFamily="34" charset="0"/>
                <a:ea typeface="+mn-ea"/>
                <a:cs typeface="+mn-cs"/>
              </a:rPr>
              <a:t> </a:t>
            </a:r>
            <a:r>
              <a:rPr lang="en-US" sz="1200" b="1" kern="1200" dirty="0" err="1">
                <a:latin typeface="Tahoma" panose="020B0604030504040204" pitchFamily="34" charset="0"/>
                <a:ea typeface="+mn-ea"/>
                <a:cs typeface="+mn-cs"/>
              </a:rPr>
              <a:t>listrik</a:t>
            </a:r>
            <a:r>
              <a:rPr lang="en-US" sz="1200" b="1" kern="1200" dirty="0">
                <a:latin typeface="Tahoma" panose="020B0604030504040204" pitchFamily="34" charset="0"/>
                <a:ea typeface="+mn-ea"/>
                <a:cs typeface="+mn-cs"/>
              </a:rPr>
              <a:t> yang </a:t>
            </a:r>
            <a:r>
              <a:rPr lang="en-US" sz="1200" b="1" kern="1200" dirty="0" err="1">
                <a:latin typeface="Tahoma" panose="020B0604030504040204" pitchFamily="34" charset="0"/>
                <a:ea typeface="+mn-ea"/>
                <a:cs typeface="+mn-cs"/>
              </a:rPr>
              <a:t>mengalir</a:t>
            </a:r>
            <a:r>
              <a:rPr lang="en-US" sz="1200" b="1" kern="1200" dirty="0">
                <a:latin typeface="Tahoma" panose="020B0604030504040204" pitchFamily="34" charset="0"/>
                <a:ea typeface="+mn-ea"/>
                <a:cs typeface="+mn-cs"/>
              </a:rPr>
              <a:t>.</a:t>
            </a:r>
            <a:endParaRPr lang="id-ID" sz="1200" b="1" kern="1200" dirty="0">
              <a:latin typeface="Tahoma" panose="020B0604030504040204" pitchFamily="34" charset="0"/>
              <a:ea typeface="+mn-ea"/>
              <a:cs typeface="+mn-cs"/>
            </a:endParaRPr>
          </a:p>
        </p:txBody>
      </p:sp>
      <p:pic>
        <p:nvPicPr>
          <p:cNvPr id="134154" name="Picture 10" descr="oersted5">
            <a:extLst>
              <a:ext uri="{FF2B5EF4-FFF2-40B4-BE49-F238E27FC236}">
                <a16:creationId xmlns:a16="http://schemas.microsoft.com/office/drawing/2014/main" id="{10E09D03-AAAF-04BC-1CE9-EDE3AD70D20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17306" y="216694"/>
            <a:ext cx="896541" cy="1119188"/>
          </a:xfr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slide(fromLeft)">
                                      <p:cBhvr>
                                        <p:cTn id="7" dur="1000"/>
                                        <p:tgtEl>
                                          <p:spTgt spid="13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4151">
                                            <p:txEl>
                                              <p:pRg st="0" end="0"/>
                                            </p:txEl>
                                          </p:spTgt>
                                        </p:tgtEl>
                                        <p:attrNameLst>
                                          <p:attrName>style.visibility</p:attrName>
                                        </p:attrNameLst>
                                      </p:cBhvr>
                                      <p:to>
                                        <p:strVal val="visible"/>
                                      </p:to>
                                    </p:set>
                                    <p:animEffect transition="in" filter="wipe(down)">
                                      <p:cBhvr>
                                        <p:cTn id="12" dur="580">
                                          <p:stCondLst>
                                            <p:cond delay="0"/>
                                          </p:stCondLst>
                                        </p:cTn>
                                        <p:tgtEl>
                                          <p:spTgt spid="134151">
                                            <p:txEl>
                                              <p:pRg st="0" end="0"/>
                                            </p:txEl>
                                          </p:spTgt>
                                        </p:tgtEl>
                                      </p:cBhvr>
                                    </p:animEffect>
                                    <p:anim calcmode="lin" valueType="num">
                                      <p:cBhvr>
                                        <p:cTn id="13" dur="1822" tmFilter="0,0; 0.14,0.36; 0.43,0.73; 0.71,0.91; 1.0,1.0">
                                          <p:stCondLst>
                                            <p:cond delay="0"/>
                                          </p:stCondLst>
                                        </p:cTn>
                                        <p:tgtEl>
                                          <p:spTgt spid="134151">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4151">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4151">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4151">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4151">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34151">
                                            <p:txEl>
                                              <p:pRg st="0" end="0"/>
                                            </p:txEl>
                                          </p:spTgt>
                                        </p:tgtEl>
                                      </p:cBhvr>
                                      <p:to x="100000" y="60000"/>
                                    </p:animScale>
                                    <p:animScale>
                                      <p:cBhvr>
                                        <p:cTn id="19" dur="166" decel="50000">
                                          <p:stCondLst>
                                            <p:cond delay="676"/>
                                          </p:stCondLst>
                                        </p:cTn>
                                        <p:tgtEl>
                                          <p:spTgt spid="134151">
                                            <p:txEl>
                                              <p:pRg st="0" end="0"/>
                                            </p:txEl>
                                          </p:spTgt>
                                        </p:tgtEl>
                                      </p:cBhvr>
                                      <p:to x="100000" y="100000"/>
                                    </p:animScale>
                                    <p:animScale>
                                      <p:cBhvr>
                                        <p:cTn id="20" dur="26">
                                          <p:stCondLst>
                                            <p:cond delay="1312"/>
                                          </p:stCondLst>
                                        </p:cTn>
                                        <p:tgtEl>
                                          <p:spTgt spid="134151">
                                            <p:txEl>
                                              <p:pRg st="0" end="0"/>
                                            </p:txEl>
                                          </p:spTgt>
                                        </p:tgtEl>
                                      </p:cBhvr>
                                      <p:to x="100000" y="80000"/>
                                    </p:animScale>
                                    <p:animScale>
                                      <p:cBhvr>
                                        <p:cTn id="21" dur="166" decel="50000">
                                          <p:stCondLst>
                                            <p:cond delay="1338"/>
                                          </p:stCondLst>
                                        </p:cTn>
                                        <p:tgtEl>
                                          <p:spTgt spid="134151">
                                            <p:txEl>
                                              <p:pRg st="0" end="0"/>
                                            </p:txEl>
                                          </p:spTgt>
                                        </p:tgtEl>
                                      </p:cBhvr>
                                      <p:to x="100000" y="100000"/>
                                    </p:animScale>
                                    <p:animScale>
                                      <p:cBhvr>
                                        <p:cTn id="22" dur="26">
                                          <p:stCondLst>
                                            <p:cond delay="1642"/>
                                          </p:stCondLst>
                                        </p:cTn>
                                        <p:tgtEl>
                                          <p:spTgt spid="134151">
                                            <p:txEl>
                                              <p:pRg st="0" end="0"/>
                                            </p:txEl>
                                          </p:spTgt>
                                        </p:tgtEl>
                                      </p:cBhvr>
                                      <p:to x="100000" y="90000"/>
                                    </p:animScale>
                                    <p:animScale>
                                      <p:cBhvr>
                                        <p:cTn id="23" dur="166" decel="50000">
                                          <p:stCondLst>
                                            <p:cond delay="1668"/>
                                          </p:stCondLst>
                                        </p:cTn>
                                        <p:tgtEl>
                                          <p:spTgt spid="134151">
                                            <p:txEl>
                                              <p:pRg st="0" end="0"/>
                                            </p:txEl>
                                          </p:spTgt>
                                        </p:tgtEl>
                                      </p:cBhvr>
                                      <p:to x="100000" y="100000"/>
                                    </p:animScale>
                                    <p:animScale>
                                      <p:cBhvr>
                                        <p:cTn id="24" dur="26">
                                          <p:stCondLst>
                                            <p:cond delay="1808"/>
                                          </p:stCondLst>
                                        </p:cTn>
                                        <p:tgtEl>
                                          <p:spTgt spid="134151">
                                            <p:txEl>
                                              <p:pRg st="0" end="0"/>
                                            </p:txEl>
                                          </p:spTgt>
                                        </p:tgtEl>
                                      </p:cBhvr>
                                      <p:to x="100000" y="95000"/>
                                    </p:animScale>
                                    <p:animScale>
                                      <p:cBhvr>
                                        <p:cTn id="25" dur="166" decel="50000">
                                          <p:stCondLst>
                                            <p:cond delay="1834"/>
                                          </p:stCondLst>
                                        </p:cTn>
                                        <p:tgtEl>
                                          <p:spTgt spid="134151">
                                            <p:txEl>
                                              <p:pRg st="0" end="0"/>
                                            </p:txEl>
                                          </p:spTgt>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34154"/>
                                        </p:tgtEl>
                                        <p:attrNameLst>
                                          <p:attrName>style.visibility</p:attrName>
                                        </p:attrNameLst>
                                      </p:cBhvr>
                                      <p:to>
                                        <p:strVal val="visible"/>
                                      </p:to>
                                    </p:set>
                                    <p:animEffect transition="in" filter="fade">
                                      <p:cBhvr>
                                        <p:cTn id="30" dur="2000"/>
                                        <p:tgtEl>
                                          <p:spTgt spid="1341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2000"/>
                                        <p:tgtEl>
                                          <p:spTgt spid="134154"/>
                                        </p:tgtEl>
                                      </p:cBhvr>
                                    </p:animEffect>
                                    <p:set>
                                      <p:cBhvr>
                                        <p:cTn id="35" dur="1" fill="hold">
                                          <p:stCondLst>
                                            <p:cond delay="1999"/>
                                          </p:stCondLst>
                                        </p:cTn>
                                        <p:tgtEl>
                                          <p:spTgt spid="134154"/>
                                        </p:tgtEl>
                                        <p:attrNameLst>
                                          <p:attrName>style.visibility</p:attrName>
                                        </p:attrNameLst>
                                      </p:cBhvr>
                                      <p:to>
                                        <p:strVal val="hidden"/>
                                      </p:to>
                                    </p:set>
                                  </p:childTnLst>
                                </p:cTn>
                              </p:par>
                            </p:childTnLst>
                          </p:cTn>
                        </p:par>
                        <p:par>
                          <p:cTn id="36" fill="hold" nodeType="afterGroup">
                            <p:stCondLst>
                              <p:cond delay="2000"/>
                            </p:stCondLst>
                            <p:childTnLst>
                              <p:par>
                                <p:cTn id="37" presetID="10" presetClass="entr" presetSubtype="0" fill="hold" nodeType="afterEffect">
                                  <p:stCondLst>
                                    <p:cond delay="0"/>
                                  </p:stCondLst>
                                  <p:childTnLst>
                                    <p:set>
                                      <p:cBhvr>
                                        <p:cTn id="38" dur="1" fill="hold">
                                          <p:stCondLst>
                                            <p:cond delay="0"/>
                                          </p:stCondLst>
                                        </p:cTn>
                                        <p:tgtEl>
                                          <p:spTgt spid="134148"/>
                                        </p:tgtEl>
                                        <p:attrNameLst>
                                          <p:attrName>style.visibility</p:attrName>
                                        </p:attrNameLst>
                                      </p:cBhvr>
                                      <p:to>
                                        <p:strVal val="visible"/>
                                      </p:to>
                                    </p:set>
                                    <p:animEffect transition="in" filter="fade">
                                      <p:cBhvr>
                                        <p:cTn id="39" dur="2000"/>
                                        <p:tgtEl>
                                          <p:spTgt spid="134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134152">
                                            <p:txEl>
                                              <p:pRg st="0" end="0"/>
                                            </p:txEl>
                                          </p:spTgt>
                                        </p:tgtEl>
                                        <p:attrNameLst>
                                          <p:attrName>style.visibility</p:attrName>
                                        </p:attrNameLst>
                                      </p:cBhvr>
                                      <p:to>
                                        <p:strVal val="visible"/>
                                      </p:to>
                                    </p:set>
                                    <p:anim calcmode="lin" valueType="num">
                                      <p:cBhvr additive="base">
                                        <p:cTn id="44" dur="1000" fill="hold"/>
                                        <p:tgtEl>
                                          <p:spTgt spid="134152">
                                            <p:txEl>
                                              <p:pRg st="0" end="0"/>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1341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34152">
                                            <p:txEl>
                                              <p:pRg st="1" end="1"/>
                                            </p:txEl>
                                          </p:spTgt>
                                        </p:tgtEl>
                                        <p:attrNameLst>
                                          <p:attrName>style.visibility</p:attrName>
                                        </p:attrNameLst>
                                      </p:cBhvr>
                                      <p:to>
                                        <p:strVal val="visible"/>
                                      </p:to>
                                    </p:set>
                                    <p:anim calcmode="lin" valueType="num">
                                      <p:cBhvr additive="base">
                                        <p:cTn id="50" dur="1000" fill="hold"/>
                                        <p:tgtEl>
                                          <p:spTgt spid="134152">
                                            <p:txEl>
                                              <p:pRg st="1" end="1"/>
                                            </p:txEl>
                                          </p:spTgt>
                                        </p:tgtEl>
                                        <p:attrNameLst>
                                          <p:attrName>ppt_x</p:attrName>
                                        </p:attrNameLst>
                                      </p:cBhvr>
                                      <p:tavLst>
                                        <p:tav tm="0">
                                          <p:val>
                                            <p:strVal val="1+#ppt_w/2"/>
                                          </p:val>
                                        </p:tav>
                                        <p:tav tm="100000">
                                          <p:val>
                                            <p:strVal val="#ppt_x"/>
                                          </p:val>
                                        </p:tav>
                                      </p:tavLst>
                                    </p:anim>
                                    <p:anim calcmode="lin" valueType="num">
                                      <p:cBhvr additive="base">
                                        <p:cTn id="51" dur="1000" fill="hold"/>
                                        <p:tgtEl>
                                          <p:spTgt spid="1341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134152">
                                            <p:txEl>
                                              <p:pRg st="2" end="2"/>
                                            </p:txEl>
                                          </p:spTgt>
                                        </p:tgtEl>
                                        <p:attrNameLst>
                                          <p:attrName>style.visibility</p:attrName>
                                        </p:attrNameLst>
                                      </p:cBhvr>
                                      <p:to>
                                        <p:strVal val="visible"/>
                                      </p:to>
                                    </p:set>
                                    <p:anim calcmode="lin" valueType="num">
                                      <p:cBhvr additive="base">
                                        <p:cTn id="56" dur="1000" fill="hold"/>
                                        <p:tgtEl>
                                          <p:spTgt spid="134152">
                                            <p:txEl>
                                              <p:pRg st="2" end="2"/>
                                            </p:txEl>
                                          </p:spTgt>
                                        </p:tgtEl>
                                        <p:attrNameLst>
                                          <p:attrName>ppt_x</p:attrName>
                                        </p:attrNameLst>
                                      </p:cBhvr>
                                      <p:tavLst>
                                        <p:tav tm="0">
                                          <p:val>
                                            <p:strVal val="1+#ppt_w/2"/>
                                          </p:val>
                                        </p:tav>
                                        <p:tav tm="100000">
                                          <p:val>
                                            <p:strVal val="#ppt_x"/>
                                          </p:val>
                                        </p:tav>
                                      </p:tavLst>
                                    </p:anim>
                                    <p:anim calcmode="lin" valueType="num">
                                      <p:cBhvr additive="base">
                                        <p:cTn id="57" dur="1000" fill="hold"/>
                                        <p:tgtEl>
                                          <p:spTgt spid="1341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9" presetClass="entr" presetSubtype="0" decel="100000" fill="hold" grpId="0" nodeType="clickEffect">
                                  <p:stCondLst>
                                    <p:cond delay="0"/>
                                  </p:stCondLst>
                                  <p:childTnLst>
                                    <p:set>
                                      <p:cBhvr>
                                        <p:cTn id="61" dur="1" fill="hold">
                                          <p:stCondLst>
                                            <p:cond delay="0"/>
                                          </p:stCondLst>
                                        </p:cTn>
                                        <p:tgtEl>
                                          <p:spTgt spid="134153"/>
                                        </p:tgtEl>
                                        <p:attrNameLst>
                                          <p:attrName>style.visibility</p:attrName>
                                        </p:attrNameLst>
                                      </p:cBhvr>
                                      <p:to>
                                        <p:strVal val="visible"/>
                                      </p:to>
                                    </p:set>
                                    <p:anim calcmode="lin" valueType="num">
                                      <p:cBhvr>
                                        <p:cTn id="62" dur="500" fill="hold"/>
                                        <p:tgtEl>
                                          <p:spTgt spid="134153"/>
                                        </p:tgtEl>
                                        <p:attrNameLst>
                                          <p:attrName>ppt_w</p:attrName>
                                        </p:attrNameLst>
                                      </p:cBhvr>
                                      <p:tavLst>
                                        <p:tav tm="0">
                                          <p:val>
                                            <p:fltVal val="0"/>
                                          </p:val>
                                        </p:tav>
                                        <p:tav tm="100000">
                                          <p:val>
                                            <p:strVal val="#ppt_w"/>
                                          </p:val>
                                        </p:tav>
                                      </p:tavLst>
                                    </p:anim>
                                    <p:anim calcmode="lin" valueType="num">
                                      <p:cBhvr>
                                        <p:cTn id="63" dur="500" fill="hold"/>
                                        <p:tgtEl>
                                          <p:spTgt spid="134153"/>
                                        </p:tgtEl>
                                        <p:attrNameLst>
                                          <p:attrName>ppt_h</p:attrName>
                                        </p:attrNameLst>
                                      </p:cBhvr>
                                      <p:tavLst>
                                        <p:tav tm="0">
                                          <p:val>
                                            <p:fltVal val="0"/>
                                          </p:val>
                                        </p:tav>
                                        <p:tav tm="100000">
                                          <p:val>
                                            <p:strVal val="#ppt_h"/>
                                          </p:val>
                                        </p:tav>
                                      </p:tavLst>
                                    </p:anim>
                                    <p:anim calcmode="lin" valueType="num">
                                      <p:cBhvr>
                                        <p:cTn id="64" dur="500" fill="hold"/>
                                        <p:tgtEl>
                                          <p:spTgt spid="134153"/>
                                        </p:tgtEl>
                                        <p:attrNameLst>
                                          <p:attrName>style.rotation</p:attrName>
                                        </p:attrNameLst>
                                      </p:cBhvr>
                                      <p:tavLst>
                                        <p:tav tm="0">
                                          <p:val>
                                            <p:fltVal val="360"/>
                                          </p:val>
                                        </p:tav>
                                        <p:tav tm="100000">
                                          <p:val>
                                            <p:fltVal val="0"/>
                                          </p:val>
                                        </p:tav>
                                      </p:tavLst>
                                    </p:anim>
                                    <p:animEffect transition="in" filter="fade">
                                      <p:cBhvr>
                                        <p:cTn id="65" dur="500"/>
                                        <p:tgtEl>
                                          <p:spTgt spid="134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51" grpId="0" build="p"/>
      <p:bldP spid="1341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8233858-6130-0F3C-DDB0-00C3155FB1D6}"/>
              </a:ext>
            </a:extLst>
          </p:cNvPr>
          <p:cNvSpPr>
            <a:spLocks noGrp="1" noChangeArrowheads="1"/>
          </p:cNvSpPr>
          <p:nvPr>
            <p:ph type="title"/>
          </p:nvPr>
        </p:nvSpPr>
        <p:spPr>
          <a:xfrm>
            <a:off x="1494235" y="86916"/>
            <a:ext cx="6101953" cy="1127522"/>
          </a:xfrm>
        </p:spPr>
        <p:txBody>
          <a:bodyPr/>
          <a:lstStyle/>
          <a:p>
            <a:pPr algn="l" eaLnBrk="1" hangingPunct="1"/>
            <a:r>
              <a:rPr lang="en-US" altLang="id-ID" sz="2400">
                <a:solidFill>
                  <a:srgbClr val="FFFF00"/>
                </a:solidFill>
              </a:rPr>
              <a:t>Menentukan arah medan magnet disekitar kawat lurus berarus listrik dapat ditentukan dengan aturan tangan kanan</a:t>
            </a:r>
          </a:p>
        </p:txBody>
      </p:sp>
      <p:sp>
        <p:nvSpPr>
          <p:cNvPr id="37891" name="Rectangle 3">
            <a:extLst>
              <a:ext uri="{FF2B5EF4-FFF2-40B4-BE49-F238E27FC236}">
                <a16:creationId xmlns:a16="http://schemas.microsoft.com/office/drawing/2014/main" id="{44227909-3D6B-88D4-A82D-69B578BA6C78}"/>
              </a:ext>
            </a:extLst>
          </p:cNvPr>
          <p:cNvSpPr>
            <a:spLocks noGrp="1" noChangeArrowheads="1"/>
          </p:cNvSpPr>
          <p:nvPr>
            <p:ph type="body" idx="1"/>
          </p:nvPr>
        </p:nvSpPr>
        <p:spPr>
          <a:xfrm>
            <a:off x="5328048" y="1221582"/>
            <a:ext cx="2501503" cy="3394472"/>
          </a:xfrm>
        </p:spPr>
        <p:txBody>
          <a:bodyPr/>
          <a:lstStyle/>
          <a:p>
            <a:pPr eaLnBrk="1" hangingPunct="1">
              <a:buFontTx/>
              <a:buNone/>
            </a:pPr>
            <a:r>
              <a:rPr lang="en-US" altLang="id-ID" sz="2100">
                <a:solidFill>
                  <a:schemeClr val="accent1"/>
                </a:solidFill>
              </a:rPr>
              <a:t>Ketentuan.</a:t>
            </a:r>
          </a:p>
          <a:p>
            <a:pPr eaLnBrk="1" hangingPunct="1"/>
            <a:r>
              <a:rPr lang="en-US" altLang="id-ID" sz="2100">
                <a:solidFill>
                  <a:srgbClr val="FF3300"/>
                </a:solidFill>
              </a:rPr>
              <a:t>Arah arus listrik ditunjukkan oleh arah ibu jari</a:t>
            </a:r>
          </a:p>
          <a:p>
            <a:pPr eaLnBrk="1" hangingPunct="1"/>
            <a:r>
              <a:rPr lang="en-US" altLang="id-ID" sz="2100">
                <a:solidFill>
                  <a:srgbClr val="FFFFCC"/>
                </a:solidFill>
              </a:rPr>
              <a:t>Arah medan magnet ditunjukkan oleh arah ke empat jari</a:t>
            </a:r>
          </a:p>
        </p:txBody>
      </p:sp>
      <p:sp>
        <p:nvSpPr>
          <p:cNvPr id="37893" name="AutoShape 5">
            <a:extLst>
              <a:ext uri="{FF2B5EF4-FFF2-40B4-BE49-F238E27FC236}">
                <a16:creationId xmlns:a16="http://schemas.microsoft.com/office/drawing/2014/main" id="{25577BAC-890D-7C23-A6D8-19205BF7E8B6}"/>
              </a:ext>
            </a:extLst>
          </p:cNvPr>
          <p:cNvSpPr>
            <a:spLocks noChangeArrowheads="1"/>
          </p:cNvSpPr>
          <p:nvPr/>
        </p:nvSpPr>
        <p:spPr bwMode="auto">
          <a:xfrm flipH="1">
            <a:off x="2908698" y="3312319"/>
            <a:ext cx="150019" cy="771525"/>
          </a:xfrm>
          <a:prstGeom prst="can">
            <a:avLst>
              <a:gd name="adj" fmla="val 17333"/>
            </a:avLst>
          </a:prstGeom>
          <a:gradFill rotWithShape="0">
            <a:gsLst>
              <a:gs pos="0">
                <a:srgbClr val="FF0000"/>
              </a:gs>
              <a:gs pos="50000">
                <a:srgbClr val="FF6600"/>
              </a:gs>
              <a:gs pos="100000">
                <a:srgbClr val="FF0000"/>
              </a:gs>
            </a:gsLst>
            <a:lin ang="0" scaled="1"/>
          </a:gradFill>
          <a:ln w="9525">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7894" name="AutoShape 6" descr="Medium wood">
            <a:extLst>
              <a:ext uri="{FF2B5EF4-FFF2-40B4-BE49-F238E27FC236}">
                <a16:creationId xmlns:a16="http://schemas.microsoft.com/office/drawing/2014/main" id="{BA032A8A-4A38-B82D-A695-EEACE0AB7295}"/>
              </a:ext>
            </a:extLst>
          </p:cNvPr>
          <p:cNvSpPr>
            <a:spLocks noChangeArrowheads="1"/>
          </p:cNvSpPr>
          <p:nvPr/>
        </p:nvSpPr>
        <p:spPr bwMode="auto">
          <a:xfrm>
            <a:off x="1656160" y="2600325"/>
            <a:ext cx="2862263" cy="989410"/>
          </a:xfrm>
          <a:prstGeom prst="parallelogram">
            <a:avLst>
              <a:gd name="adj" fmla="val 46112"/>
            </a:avLst>
          </a:prstGeom>
          <a:blipFill dpi="0" rotWithShape="1">
            <a:blip r:embed="rId3"/>
            <a:srcRect/>
            <a:tile tx="0" ty="0" sx="100000" sy="100000" flip="none" algn="tl"/>
          </a:blip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7895" name="AutoShape 7">
            <a:extLst>
              <a:ext uri="{FF2B5EF4-FFF2-40B4-BE49-F238E27FC236}">
                <a16:creationId xmlns:a16="http://schemas.microsoft.com/office/drawing/2014/main" id="{56F6BE35-3E77-6757-78A0-19EBC7B67A0D}"/>
              </a:ext>
            </a:extLst>
          </p:cNvPr>
          <p:cNvSpPr>
            <a:spLocks noChangeArrowheads="1"/>
          </p:cNvSpPr>
          <p:nvPr/>
        </p:nvSpPr>
        <p:spPr bwMode="auto">
          <a:xfrm>
            <a:off x="1781175" y="2600325"/>
            <a:ext cx="2363391" cy="989410"/>
          </a:xfrm>
          <a:prstGeom prst="parallelogram">
            <a:avLst>
              <a:gd name="adj" fmla="val 5133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7905" name="Arc 17">
            <a:extLst>
              <a:ext uri="{FF2B5EF4-FFF2-40B4-BE49-F238E27FC236}">
                <a16:creationId xmlns:a16="http://schemas.microsoft.com/office/drawing/2014/main" id="{135C7E4E-67AE-122F-6FDE-7CFE582E84BF}"/>
              </a:ext>
            </a:extLst>
          </p:cNvPr>
          <p:cNvSpPr>
            <a:spLocks/>
          </p:cNvSpPr>
          <p:nvPr/>
        </p:nvSpPr>
        <p:spPr bwMode="auto">
          <a:xfrm>
            <a:off x="2403872" y="2884885"/>
            <a:ext cx="1104900" cy="588169"/>
          </a:xfrm>
          <a:custGeom>
            <a:avLst/>
            <a:gdLst>
              <a:gd name="T0" fmla="*/ 1758781359 w 42637"/>
              <a:gd name="T1" fmla="*/ 210341174 h 34304"/>
              <a:gd name="T2" fmla="*/ 170404326 w 42637"/>
              <a:gd name="T3" fmla="*/ 0 h 34304"/>
              <a:gd name="T4" fmla="*/ 891002085 w 42637"/>
              <a:gd name="T5" fmla="*/ 151784984 h 34304"/>
              <a:gd name="T6" fmla="*/ 0 60000 65536"/>
              <a:gd name="T7" fmla="*/ 0 60000 65536"/>
              <a:gd name="T8" fmla="*/ 0 60000 65536"/>
              <a:gd name="T9" fmla="*/ 0 w 42637"/>
              <a:gd name="T10" fmla="*/ 0 h 34304"/>
              <a:gd name="T11" fmla="*/ 42637 w 42637"/>
              <a:gd name="T12" fmla="*/ 34304 h 34304"/>
            </a:gdLst>
            <a:ahLst/>
            <a:cxnLst>
              <a:cxn ang="T6">
                <a:pos x="T0" y="T1"/>
              </a:cxn>
              <a:cxn ang="T7">
                <a:pos x="T2" y="T3"/>
              </a:cxn>
              <a:cxn ang="T8">
                <a:pos x="T4" y="T5"/>
              </a:cxn>
            </a:cxnLst>
            <a:rect l="T9" t="T10" r="T11" b="T12"/>
            <a:pathLst>
              <a:path w="42637" h="34304" fill="none" extrusionOk="0">
                <a:moveTo>
                  <a:pt x="42636" y="17604"/>
                </a:moveTo>
                <a:cubicBezTo>
                  <a:pt x="40358" y="27384"/>
                  <a:pt x="31641" y="34303"/>
                  <a:pt x="21600" y="34304"/>
                </a:cubicBezTo>
                <a:cubicBezTo>
                  <a:pt x="9670" y="34304"/>
                  <a:pt x="0" y="24633"/>
                  <a:pt x="0" y="12704"/>
                </a:cubicBezTo>
                <a:cubicBezTo>
                  <a:pt x="-1" y="8139"/>
                  <a:pt x="1446" y="3691"/>
                  <a:pt x="4130" y="-1"/>
                </a:cubicBezTo>
              </a:path>
              <a:path w="42637" h="34304" stroke="0" extrusionOk="0">
                <a:moveTo>
                  <a:pt x="42636" y="17604"/>
                </a:moveTo>
                <a:cubicBezTo>
                  <a:pt x="40358" y="27384"/>
                  <a:pt x="31641" y="34303"/>
                  <a:pt x="21600" y="34304"/>
                </a:cubicBezTo>
                <a:cubicBezTo>
                  <a:pt x="9670" y="34304"/>
                  <a:pt x="0" y="24633"/>
                  <a:pt x="0" y="12704"/>
                </a:cubicBezTo>
                <a:cubicBezTo>
                  <a:pt x="-1" y="8139"/>
                  <a:pt x="1446" y="3691"/>
                  <a:pt x="4130" y="-1"/>
                </a:cubicBezTo>
                <a:lnTo>
                  <a:pt x="21600" y="12704"/>
                </a:lnTo>
                <a:lnTo>
                  <a:pt x="42636" y="17604"/>
                </a:lnTo>
                <a:close/>
              </a:path>
            </a:pathLst>
          </a:custGeom>
          <a:noFill/>
          <a:ln w="38100">
            <a:solidFill>
              <a:srgbClr val="3333FF"/>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906" name="Line 18">
            <a:extLst>
              <a:ext uri="{FF2B5EF4-FFF2-40B4-BE49-F238E27FC236}">
                <a16:creationId xmlns:a16="http://schemas.microsoft.com/office/drawing/2014/main" id="{CD1C199A-9833-82F1-CA0D-15EACB9C08A1}"/>
              </a:ext>
            </a:extLst>
          </p:cNvPr>
          <p:cNvSpPr>
            <a:spLocks noChangeShapeType="1"/>
          </p:cNvSpPr>
          <p:nvPr/>
        </p:nvSpPr>
        <p:spPr bwMode="auto">
          <a:xfrm flipV="1">
            <a:off x="2965847" y="3593306"/>
            <a:ext cx="0" cy="4857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908" name="Arc 20">
            <a:extLst>
              <a:ext uri="{FF2B5EF4-FFF2-40B4-BE49-F238E27FC236}">
                <a16:creationId xmlns:a16="http://schemas.microsoft.com/office/drawing/2014/main" id="{2CD08D07-D1AE-22F1-4C53-EDD99D8C4DB2}"/>
              </a:ext>
            </a:extLst>
          </p:cNvPr>
          <p:cNvSpPr>
            <a:spLocks/>
          </p:cNvSpPr>
          <p:nvPr/>
        </p:nvSpPr>
        <p:spPr bwMode="auto">
          <a:xfrm rot="10562809">
            <a:off x="2393156" y="2727722"/>
            <a:ext cx="1138238" cy="598884"/>
          </a:xfrm>
          <a:custGeom>
            <a:avLst/>
            <a:gdLst>
              <a:gd name="T0" fmla="*/ 1922833149 w 42637"/>
              <a:gd name="T1" fmla="*/ 222047742 h 34304"/>
              <a:gd name="T2" fmla="*/ 186299377 w 42637"/>
              <a:gd name="T3" fmla="*/ 0 h 34304"/>
              <a:gd name="T4" fmla="*/ 974111716 w 42637"/>
              <a:gd name="T5" fmla="*/ 160232685 h 34304"/>
              <a:gd name="T6" fmla="*/ 0 60000 65536"/>
              <a:gd name="T7" fmla="*/ 0 60000 65536"/>
              <a:gd name="T8" fmla="*/ 0 60000 65536"/>
              <a:gd name="T9" fmla="*/ 0 w 42637"/>
              <a:gd name="T10" fmla="*/ 0 h 34304"/>
              <a:gd name="T11" fmla="*/ 42637 w 42637"/>
              <a:gd name="T12" fmla="*/ 34304 h 34304"/>
            </a:gdLst>
            <a:ahLst/>
            <a:cxnLst>
              <a:cxn ang="T6">
                <a:pos x="T0" y="T1"/>
              </a:cxn>
              <a:cxn ang="T7">
                <a:pos x="T2" y="T3"/>
              </a:cxn>
              <a:cxn ang="T8">
                <a:pos x="T4" y="T5"/>
              </a:cxn>
            </a:cxnLst>
            <a:rect l="T9" t="T10" r="T11" b="T12"/>
            <a:pathLst>
              <a:path w="42637" h="34304" fill="none" extrusionOk="0">
                <a:moveTo>
                  <a:pt x="42636" y="17604"/>
                </a:moveTo>
                <a:cubicBezTo>
                  <a:pt x="40358" y="27384"/>
                  <a:pt x="31641" y="34303"/>
                  <a:pt x="21600" y="34304"/>
                </a:cubicBezTo>
                <a:cubicBezTo>
                  <a:pt x="9670" y="34304"/>
                  <a:pt x="0" y="24633"/>
                  <a:pt x="0" y="12704"/>
                </a:cubicBezTo>
                <a:cubicBezTo>
                  <a:pt x="-1" y="8139"/>
                  <a:pt x="1446" y="3691"/>
                  <a:pt x="4130" y="-1"/>
                </a:cubicBezTo>
              </a:path>
              <a:path w="42637" h="34304" stroke="0" extrusionOk="0">
                <a:moveTo>
                  <a:pt x="42636" y="17604"/>
                </a:moveTo>
                <a:cubicBezTo>
                  <a:pt x="40358" y="27384"/>
                  <a:pt x="31641" y="34303"/>
                  <a:pt x="21600" y="34304"/>
                </a:cubicBezTo>
                <a:cubicBezTo>
                  <a:pt x="9670" y="34304"/>
                  <a:pt x="0" y="24633"/>
                  <a:pt x="0" y="12704"/>
                </a:cubicBezTo>
                <a:cubicBezTo>
                  <a:pt x="-1" y="8139"/>
                  <a:pt x="1446" y="3691"/>
                  <a:pt x="4130" y="-1"/>
                </a:cubicBezTo>
                <a:lnTo>
                  <a:pt x="21600" y="12704"/>
                </a:lnTo>
                <a:lnTo>
                  <a:pt x="42636" y="17604"/>
                </a:lnTo>
                <a:close/>
              </a:path>
            </a:pathLst>
          </a:custGeom>
          <a:noFill/>
          <a:ln w="38100">
            <a:solidFill>
              <a:srgbClr val="3333FF"/>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897" name="AutoShape 9">
            <a:extLst>
              <a:ext uri="{FF2B5EF4-FFF2-40B4-BE49-F238E27FC236}">
                <a16:creationId xmlns:a16="http://schemas.microsoft.com/office/drawing/2014/main" id="{938D4B52-CEB8-DE58-2D6B-AD6285B0BC7F}"/>
              </a:ext>
            </a:extLst>
          </p:cNvPr>
          <p:cNvSpPr>
            <a:spLocks noChangeArrowheads="1"/>
          </p:cNvSpPr>
          <p:nvPr/>
        </p:nvSpPr>
        <p:spPr bwMode="auto">
          <a:xfrm flipH="1">
            <a:off x="2909888" y="1982391"/>
            <a:ext cx="144066" cy="1175147"/>
          </a:xfrm>
          <a:prstGeom prst="can">
            <a:avLst>
              <a:gd name="adj" fmla="val 27492"/>
            </a:avLst>
          </a:prstGeom>
          <a:gradFill rotWithShape="0">
            <a:gsLst>
              <a:gs pos="0">
                <a:srgbClr val="FF0000"/>
              </a:gs>
              <a:gs pos="50000">
                <a:srgbClr val="FF6600"/>
              </a:gs>
              <a:gs pos="100000">
                <a:srgbClr val="FF0000"/>
              </a:gs>
            </a:gsLst>
            <a:lin ang="0" scaled="1"/>
          </a:gradFill>
          <a:ln w="9525">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7898" name="Line 10">
            <a:extLst>
              <a:ext uri="{FF2B5EF4-FFF2-40B4-BE49-F238E27FC236}">
                <a16:creationId xmlns:a16="http://schemas.microsoft.com/office/drawing/2014/main" id="{35B9C768-ED40-DB95-EC78-66B145C4EC57}"/>
              </a:ext>
            </a:extLst>
          </p:cNvPr>
          <p:cNvSpPr>
            <a:spLocks noChangeShapeType="1"/>
          </p:cNvSpPr>
          <p:nvPr/>
        </p:nvSpPr>
        <p:spPr bwMode="auto">
          <a:xfrm>
            <a:off x="2972991" y="2724150"/>
            <a:ext cx="0" cy="24765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aphicFrame>
        <p:nvGraphicFramePr>
          <p:cNvPr id="37899" name="Object 11">
            <a:extLst>
              <a:ext uri="{FF2B5EF4-FFF2-40B4-BE49-F238E27FC236}">
                <a16:creationId xmlns:a16="http://schemas.microsoft.com/office/drawing/2014/main" id="{57CE36ED-6A60-2C81-6571-D84D54C09471}"/>
              </a:ext>
            </a:extLst>
          </p:cNvPr>
          <p:cNvGraphicFramePr>
            <a:graphicFrameLocks noChangeAspect="1"/>
          </p:cNvGraphicFramePr>
          <p:nvPr/>
        </p:nvGraphicFramePr>
        <p:xfrm>
          <a:off x="2600325" y="1491854"/>
          <a:ext cx="797719" cy="1020365"/>
        </p:xfrm>
        <a:graphic>
          <a:graphicData uri="http://schemas.openxmlformats.org/presentationml/2006/ole">
            <mc:AlternateContent xmlns:mc="http://schemas.openxmlformats.org/markup-compatibility/2006">
              <mc:Choice xmlns:v="urn:schemas-microsoft-com:vml" Requires="v">
                <p:oleObj spid="_x0000_s1028" name="CorelDRAW" r:id="rId4" imgW="691896" imgH="890016" progId="CorelDRAW.Graphic.12">
                  <p:embed/>
                </p:oleObj>
              </mc:Choice>
              <mc:Fallback>
                <p:oleObj name="CorelDRAW" r:id="rId4" imgW="691896" imgH="890016" progId="CorelDRAW.Graphic.12">
                  <p:embed/>
                  <p:pic>
                    <p:nvPicPr>
                      <p:cNvPr id="37899" name="Object 11">
                        <a:extLst>
                          <a:ext uri="{FF2B5EF4-FFF2-40B4-BE49-F238E27FC236}">
                            <a16:creationId xmlns:a16="http://schemas.microsoft.com/office/drawing/2014/main" id="{57CE36ED-6A60-2C81-6571-D84D54C09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325" y="1491854"/>
                        <a:ext cx="797719" cy="10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0" name="AutoShape 12">
            <a:extLst>
              <a:ext uri="{FF2B5EF4-FFF2-40B4-BE49-F238E27FC236}">
                <a16:creationId xmlns:a16="http://schemas.microsoft.com/office/drawing/2014/main" id="{F38A39F9-971D-B816-9035-F7C65BA2157C}"/>
              </a:ext>
            </a:extLst>
          </p:cNvPr>
          <p:cNvSpPr>
            <a:spLocks noChangeArrowheads="1"/>
          </p:cNvSpPr>
          <p:nvPr/>
        </p:nvSpPr>
        <p:spPr bwMode="auto">
          <a:xfrm flipH="1">
            <a:off x="2914650" y="2420541"/>
            <a:ext cx="144066" cy="577453"/>
          </a:xfrm>
          <a:prstGeom prst="can">
            <a:avLst>
              <a:gd name="adj" fmla="val 13509"/>
            </a:avLst>
          </a:prstGeom>
          <a:gradFill rotWithShape="0">
            <a:gsLst>
              <a:gs pos="0">
                <a:srgbClr val="FF0000"/>
              </a:gs>
              <a:gs pos="50000">
                <a:srgbClr val="FF66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7901" name="Freeform 13">
            <a:extLst>
              <a:ext uri="{FF2B5EF4-FFF2-40B4-BE49-F238E27FC236}">
                <a16:creationId xmlns:a16="http://schemas.microsoft.com/office/drawing/2014/main" id="{9C8F14CF-E729-74B0-C86D-B08FB5601841}"/>
              </a:ext>
            </a:extLst>
          </p:cNvPr>
          <p:cNvSpPr>
            <a:spLocks/>
          </p:cNvSpPr>
          <p:nvPr/>
        </p:nvSpPr>
        <p:spPr bwMode="auto">
          <a:xfrm>
            <a:off x="2893219" y="2422923"/>
            <a:ext cx="151210" cy="10715"/>
          </a:xfrm>
          <a:custGeom>
            <a:avLst/>
            <a:gdLst>
              <a:gd name="T0" fmla="*/ 0 w 219"/>
              <a:gd name="T1" fmla="*/ 4784359 h 16"/>
              <a:gd name="T2" fmla="*/ 10169949 w 219"/>
              <a:gd name="T3" fmla="*/ 7175646 h 16"/>
              <a:gd name="T4" fmla="*/ 17798101 w 219"/>
              <a:gd name="T5" fmla="*/ 11960005 h 16"/>
              <a:gd name="T6" fmla="*/ 170351017 w 219"/>
              <a:gd name="T7" fmla="*/ 9567825 h 16"/>
              <a:gd name="T8" fmla="*/ 185606401 w 219"/>
              <a:gd name="T9" fmla="*/ 0 h 16"/>
              <a:gd name="T10" fmla="*/ 0 60000 65536"/>
              <a:gd name="T11" fmla="*/ 0 60000 65536"/>
              <a:gd name="T12" fmla="*/ 0 60000 65536"/>
              <a:gd name="T13" fmla="*/ 0 60000 65536"/>
              <a:gd name="T14" fmla="*/ 0 60000 65536"/>
              <a:gd name="T15" fmla="*/ 0 w 219"/>
              <a:gd name="T16" fmla="*/ 0 h 16"/>
              <a:gd name="T17" fmla="*/ 219 w 219"/>
              <a:gd name="T18" fmla="*/ 16 h 16"/>
            </a:gdLst>
            <a:ahLst/>
            <a:cxnLst>
              <a:cxn ang="T10">
                <a:pos x="T0" y="T1"/>
              </a:cxn>
              <a:cxn ang="T11">
                <a:pos x="T2" y="T3"/>
              </a:cxn>
              <a:cxn ang="T12">
                <a:pos x="T4" y="T5"/>
              </a:cxn>
              <a:cxn ang="T13">
                <a:pos x="T6" y="T7"/>
              </a:cxn>
              <a:cxn ang="T14">
                <a:pos x="T8" y="T9"/>
              </a:cxn>
            </a:cxnLst>
            <a:rect l="T15" t="T16" r="T17" b="T18"/>
            <a:pathLst>
              <a:path w="219" h="16">
                <a:moveTo>
                  <a:pt x="0" y="6"/>
                </a:moveTo>
                <a:cubicBezTo>
                  <a:pt x="4" y="7"/>
                  <a:pt x="8" y="7"/>
                  <a:pt x="12" y="9"/>
                </a:cubicBezTo>
                <a:cubicBezTo>
                  <a:pt x="15" y="10"/>
                  <a:pt x="17" y="15"/>
                  <a:pt x="21" y="15"/>
                </a:cubicBezTo>
                <a:cubicBezTo>
                  <a:pt x="81" y="16"/>
                  <a:pt x="141" y="13"/>
                  <a:pt x="201" y="12"/>
                </a:cubicBezTo>
                <a:cubicBezTo>
                  <a:pt x="205" y="9"/>
                  <a:pt x="219" y="4"/>
                  <a:pt x="219" y="0"/>
                </a:cubicBezTo>
              </a:path>
            </a:pathLst>
          </a:custGeom>
          <a:solidFill>
            <a:srgbClr val="808080"/>
          </a:solidFill>
          <a:ln w="28575">
            <a:solidFill>
              <a:srgbClr val="1C1C1C"/>
            </a:solidFill>
            <a:round/>
            <a:headEnd/>
            <a:tailEnd/>
          </a:ln>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902" name="AutoShape 14">
            <a:extLst>
              <a:ext uri="{FF2B5EF4-FFF2-40B4-BE49-F238E27FC236}">
                <a16:creationId xmlns:a16="http://schemas.microsoft.com/office/drawing/2014/main" id="{941ABE39-79BF-9423-50AA-6BBDBF0920FE}"/>
              </a:ext>
            </a:extLst>
          </p:cNvPr>
          <p:cNvSpPr>
            <a:spLocks noChangeArrowheads="1"/>
          </p:cNvSpPr>
          <p:nvPr/>
        </p:nvSpPr>
        <p:spPr bwMode="auto">
          <a:xfrm flipH="1">
            <a:off x="2900363" y="1520428"/>
            <a:ext cx="144066" cy="576263"/>
          </a:xfrm>
          <a:prstGeom prst="can">
            <a:avLst>
              <a:gd name="adj" fmla="val 13481"/>
            </a:avLst>
          </a:prstGeom>
          <a:gradFill rotWithShape="0">
            <a:gsLst>
              <a:gs pos="0">
                <a:srgbClr val="FF0000"/>
              </a:gs>
              <a:gs pos="50000">
                <a:srgbClr val="FF66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37903" name="Freeform 15">
            <a:extLst>
              <a:ext uri="{FF2B5EF4-FFF2-40B4-BE49-F238E27FC236}">
                <a16:creationId xmlns:a16="http://schemas.microsoft.com/office/drawing/2014/main" id="{53F438C0-F29E-C378-B794-87948B2BB125}"/>
              </a:ext>
            </a:extLst>
          </p:cNvPr>
          <p:cNvSpPr>
            <a:spLocks/>
          </p:cNvSpPr>
          <p:nvPr/>
        </p:nvSpPr>
        <p:spPr bwMode="auto">
          <a:xfrm>
            <a:off x="2878932" y="2064544"/>
            <a:ext cx="150019" cy="61913"/>
          </a:xfrm>
          <a:custGeom>
            <a:avLst/>
            <a:gdLst>
              <a:gd name="T0" fmla="*/ 0 w 218"/>
              <a:gd name="T1" fmla="*/ 0 h 90"/>
              <a:gd name="T2" fmla="*/ 63141837 w 218"/>
              <a:gd name="T3" fmla="*/ 15143339 h 90"/>
              <a:gd name="T4" fmla="*/ 143962947 w 218"/>
              <a:gd name="T5" fmla="*/ 35334152 h 90"/>
              <a:gd name="T6" fmla="*/ 174271322 w 218"/>
              <a:gd name="T7" fmla="*/ 60573356 h 90"/>
              <a:gd name="T8" fmla="*/ 181848416 w 218"/>
              <a:gd name="T9" fmla="*/ 75716694 h 90"/>
              <a:gd name="T10" fmla="*/ 0 60000 65536"/>
              <a:gd name="T11" fmla="*/ 0 60000 65536"/>
              <a:gd name="T12" fmla="*/ 0 60000 65536"/>
              <a:gd name="T13" fmla="*/ 0 60000 65536"/>
              <a:gd name="T14" fmla="*/ 0 60000 65536"/>
              <a:gd name="T15" fmla="*/ 0 w 218"/>
              <a:gd name="T16" fmla="*/ 0 h 90"/>
              <a:gd name="T17" fmla="*/ 218 w 218"/>
              <a:gd name="T18" fmla="*/ 90 h 90"/>
            </a:gdLst>
            <a:ahLst/>
            <a:cxnLst>
              <a:cxn ang="T10">
                <a:pos x="T0" y="T1"/>
              </a:cxn>
              <a:cxn ang="T11">
                <a:pos x="T2" y="T3"/>
              </a:cxn>
              <a:cxn ang="T12">
                <a:pos x="T4" y="T5"/>
              </a:cxn>
              <a:cxn ang="T13">
                <a:pos x="T6" y="T7"/>
              </a:cxn>
              <a:cxn ang="T14">
                <a:pos x="T8" y="T9"/>
              </a:cxn>
            </a:cxnLst>
            <a:rect l="T15" t="T16" r="T17" b="T18"/>
            <a:pathLst>
              <a:path w="218" h="90">
                <a:moveTo>
                  <a:pt x="0" y="0"/>
                </a:moveTo>
                <a:cubicBezTo>
                  <a:pt x="31" y="10"/>
                  <a:pt x="23" y="15"/>
                  <a:pt x="75" y="18"/>
                </a:cubicBezTo>
                <a:cubicBezTo>
                  <a:pt x="113" y="31"/>
                  <a:pt x="129" y="39"/>
                  <a:pt x="171" y="42"/>
                </a:cubicBezTo>
                <a:cubicBezTo>
                  <a:pt x="186" y="60"/>
                  <a:pt x="185" y="65"/>
                  <a:pt x="207" y="72"/>
                </a:cubicBezTo>
                <a:cubicBezTo>
                  <a:pt x="218" y="83"/>
                  <a:pt x="216" y="77"/>
                  <a:pt x="216" y="90"/>
                </a:cubicBezTo>
              </a:path>
            </a:pathLst>
          </a:custGeom>
          <a:noFill/>
          <a:ln w="28575">
            <a:solidFill>
              <a:srgbClr val="1C1C1C"/>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904" name="Line 16">
            <a:extLst>
              <a:ext uri="{FF2B5EF4-FFF2-40B4-BE49-F238E27FC236}">
                <a16:creationId xmlns:a16="http://schemas.microsoft.com/office/drawing/2014/main" id="{96CA40B9-9E7F-9098-90C8-4C460369BAE9}"/>
              </a:ext>
            </a:extLst>
          </p:cNvPr>
          <p:cNvSpPr>
            <a:spLocks noChangeShapeType="1"/>
          </p:cNvSpPr>
          <p:nvPr/>
        </p:nvSpPr>
        <p:spPr bwMode="auto">
          <a:xfrm flipH="1" flipV="1">
            <a:off x="2961085" y="2447925"/>
            <a:ext cx="0" cy="70246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907" name="Line 19">
            <a:extLst>
              <a:ext uri="{FF2B5EF4-FFF2-40B4-BE49-F238E27FC236}">
                <a16:creationId xmlns:a16="http://schemas.microsoft.com/office/drawing/2014/main" id="{9DA6EC84-D858-8975-2DA4-D24A67F34DAD}"/>
              </a:ext>
            </a:extLst>
          </p:cNvPr>
          <p:cNvSpPr>
            <a:spLocks noChangeShapeType="1"/>
          </p:cNvSpPr>
          <p:nvPr/>
        </p:nvSpPr>
        <p:spPr bwMode="auto">
          <a:xfrm flipH="1" flipV="1">
            <a:off x="2946797" y="1733550"/>
            <a:ext cx="9525" cy="3571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7909" name="Text Box 21">
            <a:extLst>
              <a:ext uri="{FF2B5EF4-FFF2-40B4-BE49-F238E27FC236}">
                <a16:creationId xmlns:a16="http://schemas.microsoft.com/office/drawing/2014/main" id="{CE905069-1EE0-881A-CE8F-205F757DC753}"/>
              </a:ext>
            </a:extLst>
          </p:cNvPr>
          <p:cNvSpPr txBox="1">
            <a:spLocks noChangeArrowheads="1"/>
          </p:cNvSpPr>
          <p:nvPr/>
        </p:nvSpPr>
        <p:spPr bwMode="auto">
          <a:xfrm>
            <a:off x="3114675" y="1383506"/>
            <a:ext cx="1781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800" kern="1200">
                <a:solidFill>
                  <a:srgbClr val="CC0000"/>
                </a:solidFill>
                <a:ea typeface="+mn-ea"/>
                <a:cs typeface="+mn-cs"/>
              </a:rPr>
              <a:t>Arah arus listrik</a:t>
            </a:r>
          </a:p>
        </p:txBody>
      </p:sp>
      <p:sp>
        <p:nvSpPr>
          <p:cNvPr id="37910" name="Text Box 22">
            <a:extLst>
              <a:ext uri="{FF2B5EF4-FFF2-40B4-BE49-F238E27FC236}">
                <a16:creationId xmlns:a16="http://schemas.microsoft.com/office/drawing/2014/main" id="{94A0D02F-E398-9607-E2CB-5EA476D90DDB}"/>
              </a:ext>
            </a:extLst>
          </p:cNvPr>
          <p:cNvSpPr txBox="1">
            <a:spLocks noChangeArrowheads="1"/>
          </p:cNvSpPr>
          <p:nvPr/>
        </p:nvSpPr>
        <p:spPr bwMode="auto">
          <a:xfrm>
            <a:off x="3762375" y="3089672"/>
            <a:ext cx="1781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800" kern="1200">
                <a:solidFill>
                  <a:srgbClr val="FFFFCC"/>
                </a:solidFill>
                <a:ea typeface="+mn-ea"/>
                <a:cs typeface="+mn-cs"/>
              </a:rPr>
              <a:t>Arah medan magnet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890"/>
                                        </p:tgtEl>
                                        <p:attrNameLst>
                                          <p:attrName>ppt_y</p:attrName>
                                        </p:attrNameLst>
                                      </p:cBhvr>
                                      <p:tavLst>
                                        <p:tav tm="0">
                                          <p:val>
                                            <p:strVal val="#ppt_y"/>
                                          </p:val>
                                        </p:tav>
                                        <p:tav tm="100000">
                                          <p:val>
                                            <p:strVal val="#ppt_y"/>
                                          </p:val>
                                        </p:tav>
                                      </p:tavLst>
                                    </p:anim>
                                    <p:anim calcmode="lin" valueType="num">
                                      <p:cBhvr>
                                        <p:cTn id="9" dur="500" fill="hold"/>
                                        <p:tgtEl>
                                          <p:spTgt spid="378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8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8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789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89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89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89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789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789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790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790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90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90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37906"/>
                                        </p:tgtEl>
                                        <p:attrNameLst>
                                          <p:attrName>style.visibility</p:attrName>
                                        </p:attrNameLst>
                                      </p:cBhvr>
                                      <p:to>
                                        <p:strVal val="visible"/>
                                      </p:to>
                                    </p:set>
                                    <p:animEffect transition="in" filter="wipe(down)">
                                      <p:cBhvr>
                                        <p:cTn id="38" dur="2000"/>
                                        <p:tgtEl>
                                          <p:spTgt spid="37906"/>
                                        </p:tgtEl>
                                      </p:cBhvr>
                                    </p:animEffect>
                                  </p:childTnLst>
                                </p:cTn>
                              </p:par>
                            </p:childTnLst>
                          </p:cTn>
                        </p:par>
                        <p:par>
                          <p:cTn id="39" fill="hold" nodeType="afterGroup">
                            <p:stCondLst>
                              <p:cond delay="2000"/>
                            </p:stCondLst>
                            <p:childTnLst>
                              <p:par>
                                <p:cTn id="40" presetID="22" presetClass="entr" presetSubtype="4" fill="hold" nodeType="afterEffect">
                                  <p:stCondLst>
                                    <p:cond delay="0"/>
                                  </p:stCondLst>
                                  <p:childTnLst>
                                    <p:set>
                                      <p:cBhvr>
                                        <p:cTn id="41" dur="1" fill="hold">
                                          <p:stCondLst>
                                            <p:cond delay="0"/>
                                          </p:stCondLst>
                                        </p:cTn>
                                        <p:tgtEl>
                                          <p:spTgt spid="37904"/>
                                        </p:tgtEl>
                                        <p:attrNameLst>
                                          <p:attrName>style.visibility</p:attrName>
                                        </p:attrNameLst>
                                      </p:cBhvr>
                                      <p:to>
                                        <p:strVal val="visible"/>
                                      </p:to>
                                    </p:set>
                                    <p:animEffect transition="in" filter="wipe(down)">
                                      <p:cBhvr>
                                        <p:cTn id="42" dur="2000"/>
                                        <p:tgtEl>
                                          <p:spTgt spid="37904"/>
                                        </p:tgtEl>
                                      </p:cBhvr>
                                    </p:animEffect>
                                  </p:childTnLst>
                                </p:cTn>
                              </p:par>
                            </p:childTnLst>
                          </p:cTn>
                        </p:par>
                        <p:par>
                          <p:cTn id="43" fill="hold" nodeType="afterGroup">
                            <p:stCondLst>
                              <p:cond delay="4000"/>
                            </p:stCondLst>
                            <p:childTnLst>
                              <p:par>
                                <p:cTn id="44" presetID="22" presetClass="entr" presetSubtype="4" fill="hold" nodeType="afterEffect">
                                  <p:stCondLst>
                                    <p:cond delay="0"/>
                                  </p:stCondLst>
                                  <p:childTnLst>
                                    <p:set>
                                      <p:cBhvr>
                                        <p:cTn id="45" dur="1" fill="hold">
                                          <p:stCondLst>
                                            <p:cond delay="0"/>
                                          </p:stCondLst>
                                        </p:cTn>
                                        <p:tgtEl>
                                          <p:spTgt spid="37907"/>
                                        </p:tgtEl>
                                        <p:attrNameLst>
                                          <p:attrName>style.visibility</p:attrName>
                                        </p:attrNameLst>
                                      </p:cBhvr>
                                      <p:to>
                                        <p:strVal val="visible"/>
                                      </p:to>
                                    </p:set>
                                    <p:animEffect transition="in" filter="wipe(down)">
                                      <p:cBhvr>
                                        <p:cTn id="46" dur="2000"/>
                                        <p:tgtEl>
                                          <p:spTgt spid="37907"/>
                                        </p:tgtEl>
                                      </p:cBhvr>
                                    </p:animEffect>
                                  </p:childTnLst>
                                </p:cTn>
                              </p:par>
                            </p:childTnLst>
                          </p:cTn>
                        </p:par>
                        <p:par>
                          <p:cTn id="47" fill="hold" nodeType="afterGroup">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37909"/>
                                        </p:tgtEl>
                                        <p:attrNameLst>
                                          <p:attrName>style.visibility</p:attrName>
                                        </p:attrNameLst>
                                      </p:cBhvr>
                                      <p:to>
                                        <p:strVal val="visible"/>
                                      </p:to>
                                    </p:set>
                                    <p:animEffect transition="in" filter="wipe(left)">
                                      <p:cBhvr>
                                        <p:cTn id="50" dur="2000"/>
                                        <p:tgtEl>
                                          <p:spTgt spid="3790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37908"/>
                                        </p:tgtEl>
                                        <p:attrNameLst>
                                          <p:attrName>style.visibility</p:attrName>
                                        </p:attrNameLst>
                                      </p:cBhvr>
                                      <p:to>
                                        <p:strVal val="visible"/>
                                      </p:to>
                                    </p:set>
                                    <p:animEffect transition="in" filter="wipe(right)">
                                      <p:cBhvr>
                                        <p:cTn id="55" dur="2000"/>
                                        <p:tgtEl>
                                          <p:spTgt spid="37908"/>
                                        </p:tgtEl>
                                      </p:cBhvr>
                                    </p:animEffect>
                                  </p:childTnLst>
                                </p:cTn>
                              </p:par>
                            </p:childTnLst>
                          </p:cTn>
                        </p:par>
                        <p:par>
                          <p:cTn id="56" fill="hold" nodeType="afterGroup">
                            <p:stCondLst>
                              <p:cond delay="2000"/>
                            </p:stCondLst>
                            <p:childTnLst>
                              <p:par>
                                <p:cTn id="57" presetID="22" presetClass="entr" presetSubtype="8" fill="hold" nodeType="afterEffect">
                                  <p:stCondLst>
                                    <p:cond delay="0"/>
                                  </p:stCondLst>
                                  <p:childTnLst>
                                    <p:set>
                                      <p:cBhvr>
                                        <p:cTn id="58" dur="1" fill="hold">
                                          <p:stCondLst>
                                            <p:cond delay="0"/>
                                          </p:stCondLst>
                                        </p:cTn>
                                        <p:tgtEl>
                                          <p:spTgt spid="37905"/>
                                        </p:tgtEl>
                                        <p:attrNameLst>
                                          <p:attrName>style.visibility</p:attrName>
                                        </p:attrNameLst>
                                      </p:cBhvr>
                                      <p:to>
                                        <p:strVal val="visible"/>
                                      </p:to>
                                    </p:set>
                                    <p:animEffect transition="in" filter="wipe(left)">
                                      <p:cBhvr>
                                        <p:cTn id="59" dur="2000"/>
                                        <p:tgtEl>
                                          <p:spTgt spid="37905"/>
                                        </p:tgtEl>
                                      </p:cBhvr>
                                    </p:animEffect>
                                  </p:childTnLst>
                                </p:cTn>
                              </p:par>
                            </p:childTnLst>
                          </p:cTn>
                        </p:par>
                        <p:par>
                          <p:cTn id="60" fill="hold" nodeType="afterGroup">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37910"/>
                                        </p:tgtEl>
                                        <p:attrNameLst>
                                          <p:attrName>style.visibility</p:attrName>
                                        </p:attrNameLst>
                                      </p:cBhvr>
                                      <p:to>
                                        <p:strVal val="visible"/>
                                      </p:to>
                                    </p:set>
                                    <p:animEffect transition="in" filter="wipe(left)">
                                      <p:cBhvr>
                                        <p:cTn id="63" dur="2000"/>
                                        <p:tgtEl>
                                          <p:spTgt spid="3791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37891">
                                            <p:txEl>
                                              <p:pRg st="0" end="0"/>
                                            </p:txEl>
                                          </p:spTgt>
                                        </p:tgtEl>
                                        <p:attrNameLst>
                                          <p:attrName>style.visibility</p:attrName>
                                        </p:attrNameLst>
                                      </p:cBhvr>
                                      <p:to>
                                        <p:strVal val="visible"/>
                                      </p:to>
                                    </p:set>
                                    <p:anim by="(-#ppt_w*2)" calcmode="lin" valueType="num">
                                      <p:cBhvr rctx="PPT">
                                        <p:cTn id="68" dur="500" autoRev="1" fill="hold">
                                          <p:stCondLst>
                                            <p:cond delay="0"/>
                                          </p:stCondLst>
                                        </p:cTn>
                                        <p:tgtEl>
                                          <p:spTgt spid="37891">
                                            <p:txEl>
                                              <p:pRg st="0" end="0"/>
                                            </p:txEl>
                                          </p:spTgt>
                                        </p:tgtEl>
                                        <p:attrNameLst>
                                          <p:attrName>ppt_w</p:attrName>
                                        </p:attrNameLst>
                                      </p:cBhvr>
                                    </p:anim>
                                    <p:anim by="(#ppt_w*0.50)" calcmode="lin" valueType="num">
                                      <p:cBhvr>
                                        <p:cTn id="69" dur="500" decel="50000" autoRev="1" fill="hold">
                                          <p:stCondLst>
                                            <p:cond delay="0"/>
                                          </p:stCondLst>
                                        </p:cTn>
                                        <p:tgtEl>
                                          <p:spTgt spid="37891">
                                            <p:txEl>
                                              <p:pRg st="0" end="0"/>
                                            </p:txEl>
                                          </p:spTgt>
                                        </p:tgtEl>
                                        <p:attrNameLst>
                                          <p:attrName>ppt_x</p:attrName>
                                        </p:attrNameLst>
                                      </p:cBhvr>
                                    </p:anim>
                                    <p:anim from="(-#ppt_h/2)" to="(#ppt_y)" calcmode="lin" valueType="num">
                                      <p:cBhvr>
                                        <p:cTn id="70" dur="1000" fill="hold">
                                          <p:stCondLst>
                                            <p:cond delay="0"/>
                                          </p:stCondLst>
                                        </p:cTn>
                                        <p:tgtEl>
                                          <p:spTgt spid="37891">
                                            <p:txEl>
                                              <p:pRg st="0" end="0"/>
                                            </p:txEl>
                                          </p:spTgt>
                                        </p:tgtEl>
                                        <p:attrNameLst>
                                          <p:attrName>ppt_y</p:attrName>
                                        </p:attrNameLst>
                                      </p:cBhvr>
                                    </p:anim>
                                    <p:animRot by="21600000">
                                      <p:cBhvr>
                                        <p:cTn id="71" dur="1000" fill="hold">
                                          <p:stCondLst>
                                            <p:cond delay="0"/>
                                          </p:stCondLst>
                                        </p:cTn>
                                        <p:tgtEl>
                                          <p:spTgt spid="37891">
                                            <p:txEl>
                                              <p:pRg st="0" end="0"/>
                                            </p:txEl>
                                          </p:spTgt>
                                        </p:tgtEl>
                                        <p:attrNameLst>
                                          <p:attrName>r</p:attrName>
                                        </p:attrNameLst>
                                      </p:cBhvr>
                                    </p:animRot>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37891">
                                            <p:txEl>
                                              <p:pRg st="1" end="1"/>
                                            </p:txEl>
                                          </p:spTgt>
                                        </p:tgtEl>
                                        <p:attrNameLst>
                                          <p:attrName>style.visibility</p:attrName>
                                        </p:attrNameLst>
                                      </p:cBhvr>
                                      <p:to>
                                        <p:strVal val="visible"/>
                                      </p:to>
                                    </p:set>
                                    <p:anim by="(-#ppt_w*2)" calcmode="lin" valueType="num">
                                      <p:cBhvr rctx="PPT">
                                        <p:cTn id="76" dur="500" autoRev="1" fill="hold">
                                          <p:stCondLst>
                                            <p:cond delay="0"/>
                                          </p:stCondLst>
                                        </p:cTn>
                                        <p:tgtEl>
                                          <p:spTgt spid="37891">
                                            <p:txEl>
                                              <p:pRg st="1" end="1"/>
                                            </p:txEl>
                                          </p:spTgt>
                                        </p:tgtEl>
                                        <p:attrNameLst>
                                          <p:attrName>ppt_w</p:attrName>
                                        </p:attrNameLst>
                                      </p:cBhvr>
                                    </p:anim>
                                    <p:anim by="(#ppt_w*0.50)" calcmode="lin" valueType="num">
                                      <p:cBhvr>
                                        <p:cTn id="77" dur="500" decel="50000" autoRev="1" fill="hold">
                                          <p:stCondLst>
                                            <p:cond delay="0"/>
                                          </p:stCondLst>
                                        </p:cTn>
                                        <p:tgtEl>
                                          <p:spTgt spid="37891">
                                            <p:txEl>
                                              <p:pRg st="1" end="1"/>
                                            </p:txEl>
                                          </p:spTgt>
                                        </p:tgtEl>
                                        <p:attrNameLst>
                                          <p:attrName>ppt_x</p:attrName>
                                        </p:attrNameLst>
                                      </p:cBhvr>
                                    </p:anim>
                                    <p:anim from="(-#ppt_h/2)" to="(#ppt_y)" calcmode="lin" valueType="num">
                                      <p:cBhvr>
                                        <p:cTn id="78" dur="1000" fill="hold">
                                          <p:stCondLst>
                                            <p:cond delay="0"/>
                                          </p:stCondLst>
                                        </p:cTn>
                                        <p:tgtEl>
                                          <p:spTgt spid="37891">
                                            <p:txEl>
                                              <p:pRg st="1" end="1"/>
                                            </p:txEl>
                                          </p:spTgt>
                                        </p:tgtEl>
                                        <p:attrNameLst>
                                          <p:attrName>ppt_y</p:attrName>
                                        </p:attrNameLst>
                                      </p:cBhvr>
                                    </p:anim>
                                    <p:animRot by="21600000">
                                      <p:cBhvr>
                                        <p:cTn id="79" dur="1000" fill="hold">
                                          <p:stCondLst>
                                            <p:cond delay="0"/>
                                          </p:stCondLst>
                                        </p:cTn>
                                        <p:tgtEl>
                                          <p:spTgt spid="37891">
                                            <p:txEl>
                                              <p:pRg st="1" end="1"/>
                                            </p:txEl>
                                          </p:spTgt>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37891">
                                            <p:txEl>
                                              <p:pRg st="2" end="2"/>
                                            </p:txEl>
                                          </p:spTgt>
                                        </p:tgtEl>
                                        <p:attrNameLst>
                                          <p:attrName>style.visibility</p:attrName>
                                        </p:attrNameLst>
                                      </p:cBhvr>
                                      <p:to>
                                        <p:strVal val="visible"/>
                                      </p:to>
                                    </p:set>
                                    <p:anim by="(-#ppt_w*2)" calcmode="lin" valueType="num">
                                      <p:cBhvr rctx="PPT">
                                        <p:cTn id="84" dur="500" autoRev="1" fill="hold">
                                          <p:stCondLst>
                                            <p:cond delay="0"/>
                                          </p:stCondLst>
                                        </p:cTn>
                                        <p:tgtEl>
                                          <p:spTgt spid="37891">
                                            <p:txEl>
                                              <p:pRg st="2" end="2"/>
                                            </p:txEl>
                                          </p:spTgt>
                                        </p:tgtEl>
                                        <p:attrNameLst>
                                          <p:attrName>ppt_w</p:attrName>
                                        </p:attrNameLst>
                                      </p:cBhvr>
                                    </p:anim>
                                    <p:anim by="(#ppt_w*0.50)" calcmode="lin" valueType="num">
                                      <p:cBhvr>
                                        <p:cTn id="85" dur="500" decel="50000" autoRev="1" fill="hold">
                                          <p:stCondLst>
                                            <p:cond delay="0"/>
                                          </p:stCondLst>
                                        </p:cTn>
                                        <p:tgtEl>
                                          <p:spTgt spid="37891">
                                            <p:txEl>
                                              <p:pRg st="2" end="2"/>
                                            </p:txEl>
                                          </p:spTgt>
                                        </p:tgtEl>
                                        <p:attrNameLst>
                                          <p:attrName>ppt_x</p:attrName>
                                        </p:attrNameLst>
                                      </p:cBhvr>
                                    </p:anim>
                                    <p:anim from="(-#ppt_h/2)" to="(#ppt_y)" calcmode="lin" valueType="num">
                                      <p:cBhvr>
                                        <p:cTn id="86" dur="1000" fill="hold">
                                          <p:stCondLst>
                                            <p:cond delay="0"/>
                                          </p:stCondLst>
                                        </p:cTn>
                                        <p:tgtEl>
                                          <p:spTgt spid="37891">
                                            <p:txEl>
                                              <p:pRg st="2" end="2"/>
                                            </p:txEl>
                                          </p:spTgt>
                                        </p:tgtEl>
                                        <p:attrNameLst>
                                          <p:attrName>ppt_y</p:attrName>
                                        </p:attrNameLst>
                                      </p:cBhvr>
                                    </p:anim>
                                    <p:animRot by="21600000">
                                      <p:cBhvr>
                                        <p:cTn id="87" dur="1000" fill="hold">
                                          <p:stCondLst>
                                            <p:cond delay="0"/>
                                          </p:stCondLst>
                                        </p:cTn>
                                        <p:tgtEl>
                                          <p:spTgt spid="37891">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P spid="37893" grpId="0" animBg="1"/>
      <p:bldP spid="37894" grpId="0" animBg="1"/>
      <p:bldP spid="37895" grpId="0" animBg="1"/>
      <p:bldP spid="37897" grpId="0" animBg="1"/>
      <p:bldP spid="37900" grpId="0" animBg="1"/>
      <p:bldP spid="37902" grpId="0" animBg="1"/>
      <p:bldP spid="37909" grpId="0"/>
      <p:bldP spid="379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BFA3BDB8-21F3-D192-FC1C-A793801DFCC8}"/>
              </a:ext>
            </a:extLst>
          </p:cNvPr>
          <p:cNvSpPr>
            <a:spLocks noGrp="1" noChangeArrowheads="1"/>
          </p:cNvSpPr>
          <p:nvPr>
            <p:ph type="title"/>
          </p:nvPr>
        </p:nvSpPr>
        <p:spPr/>
        <p:txBody>
          <a:bodyPr/>
          <a:lstStyle/>
          <a:p>
            <a:pPr algn="ctr" eaLnBrk="1" hangingPunct="1">
              <a:defRPr/>
            </a:pPr>
            <a:r>
              <a:rPr lang="en-US" sz="2400" b="1" dirty="0" err="1">
                <a:solidFill>
                  <a:schemeClr val="bg2"/>
                </a:solidFill>
                <a:effectLst>
                  <a:outerShdw blurRad="38100" dist="38100" dir="2700000" algn="tl">
                    <a:srgbClr val="C0C0C0"/>
                  </a:outerShdw>
                </a:effectLst>
              </a:rPr>
              <a:t>Garis-garis</a:t>
            </a:r>
            <a:r>
              <a:rPr lang="en-US" sz="2400" b="1" dirty="0">
                <a:solidFill>
                  <a:schemeClr val="bg2"/>
                </a:solidFill>
                <a:effectLst>
                  <a:outerShdw blurRad="38100" dist="38100" dir="2700000" algn="tl">
                    <a:srgbClr val="C0C0C0"/>
                  </a:outerShdw>
                </a:effectLst>
              </a:rPr>
              <a:t> Gaya </a:t>
            </a:r>
            <a:r>
              <a:rPr lang="en-US" sz="2400" b="1" dirty="0" err="1">
                <a:solidFill>
                  <a:schemeClr val="bg2"/>
                </a:solidFill>
                <a:effectLst>
                  <a:outerShdw blurRad="38100" dist="38100" dir="2700000" algn="tl">
                    <a:srgbClr val="C0C0C0"/>
                  </a:outerShdw>
                </a:effectLst>
              </a:rPr>
              <a:t>Magnetik</a:t>
            </a:r>
            <a:r>
              <a:rPr lang="en-US" sz="2400" b="1" dirty="0">
                <a:solidFill>
                  <a:schemeClr val="bg2"/>
                </a:solidFill>
                <a:effectLst>
                  <a:outerShdw blurRad="38100" dist="38100" dir="2700000" algn="tl">
                    <a:srgbClr val="C0C0C0"/>
                  </a:outerShdw>
                </a:effectLst>
              </a:rPr>
              <a:t> di </a:t>
            </a:r>
            <a:r>
              <a:rPr lang="en-US" sz="2400" b="1" dirty="0" err="1">
                <a:solidFill>
                  <a:schemeClr val="bg2"/>
                </a:solidFill>
                <a:effectLst>
                  <a:outerShdw blurRad="38100" dist="38100" dir="2700000" algn="tl">
                    <a:srgbClr val="C0C0C0"/>
                  </a:outerShdw>
                </a:effectLst>
              </a:rPr>
              <a:t>Sekitar</a:t>
            </a:r>
            <a:r>
              <a:rPr lang="en-US" sz="2400" b="1" dirty="0">
                <a:solidFill>
                  <a:schemeClr val="bg2"/>
                </a:solidFill>
                <a:effectLst>
                  <a:outerShdw blurRad="38100" dist="38100" dir="2700000" algn="tl">
                    <a:srgbClr val="C0C0C0"/>
                  </a:outerShdw>
                </a:effectLst>
              </a:rPr>
              <a:t> </a:t>
            </a:r>
            <a:br>
              <a:rPr lang="en-US" sz="2400" b="1" dirty="0">
                <a:solidFill>
                  <a:schemeClr val="bg2"/>
                </a:solidFill>
                <a:effectLst>
                  <a:outerShdw blurRad="38100" dist="38100" dir="2700000" algn="tl">
                    <a:srgbClr val="C0C0C0"/>
                  </a:outerShdw>
                </a:effectLst>
              </a:rPr>
            </a:br>
            <a:r>
              <a:rPr lang="en-US" sz="2400" b="1" dirty="0" err="1">
                <a:solidFill>
                  <a:schemeClr val="bg2"/>
                </a:solidFill>
                <a:effectLst>
                  <a:outerShdw blurRad="38100" dist="38100" dir="2700000" algn="tl">
                    <a:srgbClr val="C0C0C0"/>
                  </a:outerShdw>
                </a:effectLst>
              </a:rPr>
              <a:t>Penghantar</a:t>
            </a:r>
            <a:r>
              <a:rPr lang="en-US" sz="2400" b="1" dirty="0">
                <a:solidFill>
                  <a:schemeClr val="bg2"/>
                </a:solidFill>
                <a:effectLst>
                  <a:outerShdw blurRad="38100" dist="38100" dir="2700000" algn="tl">
                    <a:srgbClr val="C0C0C0"/>
                  </a:outerShdw>
                </a:effectLst>
              </a:rPr>
              <a:t> </a:t>
            </a:r>
            <a:r>
              <a:rPr lang="en-US" sz="2400" b="1" dirty="0" err="1">
                <a:solidFill>
                  <a:schemeClr val="bg2"/>
                </a:solidFill>
                <a:effectLst>
                  <a:outerShdw blurRad="38100" dist="38100" dir="2700000" algn="tl">
                    <a:srgbClr val="C0C0C0"/>
                  </a:outerShdw>
                </a:effectLst>
              </a:rPr>
              <a:t>Lurus</a:t>
            </a:r>
            <a:endParaRPr lang="id-ID" sz="2400" b="1" dirty="0">
              <a:solidFill>
                <a:schemeClr val="bg2"/>
              </a:solidFill>
              <a:effectLst>
                <a:outerShdw blurRad="38100" dist="38100" dir="2700000" algn="tl">
                  <a:srgbClr val="C0C0C0"/>
                </a:outerShdw>
              </a:effectLst>
            </a:endParaRPr>
          </a:p>
        </p:txBody>
      </p:sp>
      <p:pic>
        <p:nvPicPr>
          <p:cNvPr id="138244" name="Picture 4" descr="oersted">
            <a:extLst>
              <a:ext uri="{FF2B5EF4-FFF2-40B4-BE49-F238E27FC236}">
                <a16:creationId xmlns:a16="http://schemas.microsoft.com/office/drawing/2014/main" id="{0C0CB47F-0438-0814-E60B-28D64F4F4195}"/>
              </a:ext>
            </a:extLst>
          </p:cNvPr>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60923" y="1738313"/>
            <a:ext cx="2678906" cy="2321719"/>
          </a:xfrm>
          <a:noFill/>
        </p:spPr>
      </p:pic>
      <p:sp>
        <p:nvSpPr>
          <p:cNvPr id="138246" name="Text Box 6">
            <a:extLst>
              <a:ext uri="{FF2B5EF4-FFF2-40B4-BE49-F238E27FC236}">
                <a16:creationId xmlns:a16="http://schemas.microsoft.com/office/drawing/2014/main" id="{0C881D8E-8C55-FBA0-37A4-7EF76063C590}"/>
              </a:ext>
            </a:extLst>
          </p:cNvPr>
          <p:cNvSpPr txBox="1">
            <a:spLocks noChangeArrowheads="1"/>
          </p:cNvSpPr>
          <p:nvPr/>
        </p:nvSpPr>
        <p:spPr bwMode="auto">
          <a:xfrm>
            <a:off x="4356497" y="1221581"/>
            <a:ext cx="3186113"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defTabSz="685800" fontAlgn="base">
              <a:spcBef>
                <a:spcPct val="50000"/>
              </a:spcBef>
              <a:spcAft>
                <a:spcPct val="0"/>
              </a:spcAft>
              <a:buClrTx/>
              <a:buSzTx/>
              <a:buNone/>
            </a:pPr>
            <a:r>
              <a:rPr lang="en-US" altLang="id-ID" sz="1350" b="1" kern="1200" dirty="0">
                <a:solidFill>
                  <a:srgbClr val="000000"/>
                </a:solidFill>
                <a:latin typeface="Trebuchet MS" panose="020B0603020202020204" pitchFamily="34" charset="0"/>
                <a:ea typeface="+mn-ea"/>
                <a:cs typeface="+mn-cs"/>
              </a:rPr>
              <a:t>Medan </a:t>
            </a:r>
            <a:r>
              <a:rPr lang="en-US" altLang="id-ID" sz="1350" b="1" kern="1200" dirty="0" err="1">
                <a:solidFill>
                  <a:srgbClr val="000000"/>
                </a:solidFill>
                <a:latin typeface="Trebuchet MS" panose="020B0603020202020204" pitchFamily="34" charset="0"/>
                <a:ea typeface="+mn-ea"/>
                <a:cs typeface="+mn-cs"/>
              </a:rPr>
              <a:t>magnetik</a:t>
            </a:r>
            <a:r>
              <a:rPr lang="en-US" altLang="id-ID" sz="1350" b="1" kern="1200" dirty="0">
                <a:solidFill>
                  <a:srgbClr val="000000"/>
                </a:solidFill>
                <a:latin typeface="Trebuchet MS" panose="020B0603020202020204" pitchFamily="34" charset="0"/>
                <a:ea typeface="+mn-ea"/>
                <a:cs typeface="+mn-cs"/>
              </a:rPr>
              <a:t> ( </a:t>
            </a:r>
            <a:r>
              <a:rPr lang="en-US" altLang="id-ID" sz="1350" b="1" kern="1200" dirty="0" err="1">
                <a:solidFill>
                  <a:srgbClr val="000000"/>
                </a:solidFill>
                <a:latin typeface="Trebuchet MS" panose="020B0603020202020204" pitchFamily="34" charset="0"/>
                <a:ea typeface="+mn-ea"/>
                <a:cs typeface="+mn-cs"/>
              </a:rPr>
              <a:t>simbol</a:t>
            </a:r>
            <a:r>
              <a:rPr lang="en-US" altLang="id-ID" sz="1350" b="1" kern="1200" dirty="0">
                <a:solidFill>
                  <a:srgbClr val="000000"/>
                </a:solidFill>
                <a:latin typeface="Trebuchet MS" panose="020B0603020202020204" pitchFamily="34" charset="0"/>
                <a:ea typeface="+mn-ea"/>
                <a:cs typeface="+mn-cs"/>
              </a:rPr>
              <a:t> B ) di </a:t>
            </a:r>
            <a:r>
              <a:rPr lang="en-US" altLang="id-ID" sz="1350" b="1" kern="1200" dirty="0" err="1">
                <a:solidFill>
                  <a:srgbClr val="000000"/>
                </a:solidFill>
                <a:latin typeface="Trebuchet MS" panose="020B0603020202020204" pitchFamily="34" charset="0"/>
                <a:ea typeface="+mn-ea"/>
                <a:cs typeface="+mn-cs"/>
              </a:rPr>
              <a:t>sekitar</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kawat</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penghantar</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lurus</a:t>
            </a:r>
            <a:r>
              <a:rPr lang="en-US" altLang="id-ID" sz="1350" b="1" kern="1200" dirty="0">
                <a:solidFill>
                  <a:srgbClr val="000000"/>
                </a:solidFill>
                <a:latin typeface="Trebuchet MS" panose="020B0603020202020204" pitchFamily="34" charset="0"/>
                <a:ea typeface="+mn-ea"/>
                <a:cs typeface="+mn-cs"/>
              </a:rPr>
              <a:t> yang </a:t>
            </a:r>
            <a:r>
              <a:rPr lang="en-US" altLang="id-ID" sz="1350" b="1" kern="1200" dirty="0" err="1">
                <a:solidFill>
                  <a:srgbClr val="000000"/>
                </a:solidFill>
                <a:latin typeface="Trebuchet MS" panose="020B0603020202020204" pitchFamily="34" charset="0"/>
                <a:ea typeface="+mn-ea"/>
                <a:cs typeface="+mn-cs"/>
              </a:rPr>
              <a:t>dilalui</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arus</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listrik</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berbentuk</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lingkaran</a:t>
            </a:r>
            <a:r>
              <a:rPr lang="en-US" altLang="id-ID" sz="1350" b="1" kern="1200" dirty="0">
                <a:solidFill>
                  <a:srgbClr val="000000"/>
                </a:solidFill>
                <a:latin typeface="Trebuchet MS" panose="020B0603020202020204" pitchFamily="34" charset="0"/>
                <a:ea typeface="+mn-ea"/>
                <a:cs typeface="+mn-cs"/>
              </a:rPr>
              <a:t>, dan </a:t>
            </a:r>
            <a:r>
              <a:rPr lang="en-US" altLang="id-ID" sz="1350" b="1" kern="1200" dirty="0" err="1">
                <a:solidFill>
                  <a:srgbClr val="000000"/>
                </a:solidFill>
                <a:latin typeface="Trebuchet MS" panose="020B0603020202020204" pitchFamily="34" charset="0"/>
                <a:ea typeface="+mn-ea"/>
                <a:cs typeface="+mn-cs"/>
              </a:rPr>
              <a:t>dapat</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ditentukan</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dengan</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aturan</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tangan</a:t>
            </a:r>
            <a:r>
              <a:rPr lang="en-US" altLang="id-ID" sz="1350" b="1" kern="1200" dirty="0">
                <a:solidFill>
                  <a:srgbClr val="000000"/>
                </a:solidFill>
                <a:latin typeface="Trebuchet MS" panose="020B0603020202020204" pitchFamily="34" charset="0"/>
                <a:ea typeface="+mn-ea"/>
                <a:cs typeface="+mn-cs"/>
              </a:rPr>
              <a:t> </a:t>
            </a:r>
            <a:r>
              <a:rPr lang="en-US" altLang="id-ID" sz="1350" b="1" kern="1200" dirty="0" err="1">
                <a:solidFill>
                  <a:srgbClr val="000000"/>
                </a:solidFill>
                <a:latin typeface="Trebuchet MS" panose="020B0603020202020204" pitchFamily="34" charset="0"/>
                <a:ea typeface="+mn-ea"/>
                <a:cs typeface="+mn-cs"/>
              </a:rPr>
              <a:t>kanan</a:t>
            </a:r>
            <a:r>
              <a:rPr lang="en-US" altLang="id-ID" sz="1350" b="1" kern="1200" dirty="0">
                <a:solidFill>
                  <a:srgbClr val="000000"/>
                </a:solidFill>
                <a:latin typeface="Trebuchet MS" panose="020B0603020202020204" pitchFamily="34" charset="0"/>
                <a:ea typeface="+mn-ea"/>
                <a:cs typeface="+mn-cs"/>
              </a:rPr>
              <a:t>.</a:t>
            </a:r>
            <a:endParaRPr lang="id-ID" altLang="id-ID" sz="1350" b="1" kern="1200" dirty="0">
              <a:solidFill>
                <a:srgbClr val="000000"/>
              </a:solidFill>
              <a:latin typeface="Trebuchet MS" panose="020B0603020202020204" pitchFamily="34" charset="0"/>
              <a:ea typeface="+mn-ea"/>
              <a:cs typeface="+mn-cs"/>
            </a:endParaRPr>
          </a:p>
        </p:txBody>
      </p:sp>
      <p:pic>
        <p:nvPicPr>
          <p:cNvPr id="138247" name="Picture 7" descr="ATURANTK">
            <a:extLst>
              <a:ext uri="{FF2B5EF4-FFF2-40B4-BE49-F238E27FC236}">
                <a16:creationId xmlns:a16="http://schemas.microsoft.com/office/drawing/2014/main" id="{679C9AA9-6DDA-18D1-EFB8-C71BE44B666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0075" y="2356248"/>
            <a:ext cx="2646760" cy="1925240"/>
          </a:xfrm>
          <a:noFill/>
        </p:spPr>
      </p:pic>
      <p:sp>
        <p:nvSpPr>
          <p:cNvPr id="138249" name="Text Box 9">
            <a:extLst>
              <a:ext uri="{FF2B5EF4-FFF2-40B4-BE49-F238E27FC236}">
                <a16:creationId xmlns:a16="http://schemas.microsoft.com/office/drawing/2014/main" id="{DD417A3B-4D67-6572-CBD3-7E25AA04549B}"/>
              </a:ext>
            </a:extLst>
          </p:cNvPr>
          <p:cNvSpPr txBox="1">
            <a:spLocks noChangeArrowheads="1"/>
          </p:cNvSpPr>
          <p:nvPr/>
        </p:nvSpPr>
        <p:spPr bwMode="auto">
          <a:xfrm>
            <a:off x="4248150" y="4300537"/>
            <a:ext cx="35099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defTabSz="685800" fontAlgn="base">
              <a:spcBef>
                <a:spcPct val="50000"/>
              </a:spcBef>
              <a:spcAft>
                <a:spcPct val="0"/>
              </a:spcAft>
              <a:buClrTx/>
              <a:buSzTx/>
              <a:buNone/>
            </a:pPr>
            <a:r>
              <a:rPr lang="en-US" altLang="id-ID" sz="1200" b="1" kern="1200" dirty="0" err="1">
                <a:solidFill>
                  <a:srgbClr val="000000"/>
                </a:solidFill>
                <a:latin typeface="+mj-lt"/>
                <a:ea typeface="+mn-ea"/>
                <a:cs typeface="+mn-cs"/>
              </a:rPr>
              <a:t>Arah</a:t>
            </a:r>
            <a:r>
              <a:rPr lang="en-US" altLang="id-ID" sz="1200" b="1" kern="1200" dirty="0">
                <a:solidFill>
                  <a:srgbClr val="000000"/>
                </a:solidFill>
                <a:latin typeface="+mj-lt"/>
                <a:ea typeface="+mn-ea"/>
                <a:cs typeface="+mn-cs"/>
              </a:rPr>
              <a:t> </a:t>
            </a:r>
            <a:r>
              <a:rPr lang="en-US" altLang="id-ID" sz="1200" b="1" kern="1200" dirty="0" err="1">
                <a:solidFill>
                  <a:srgbClr val="000000"/>
                </a:solidFill>
                <a:latin typeface="+mj-lt"/>
                <a:ea typeface="+mn-ea"/>
                <a:cs typeface="+mn-cs"/>
              </a:rPr>
              <a:t>ibu</a:t>
            </a:r>
            <a:r>
              <a:rPr lang="en-US" altLang="id-ID" sz="1200" b="1" kern="1200" dirty="0">
                <a:solidFill>
                  <a:srgbClr val="000000"/>
                </a:solidFill>
                <a:latin typeface="+mj-lt"/>
                <a:ea typeface="+mn-ea"/>
                <a:cs typeface="+mn-cs"/>
              </a:rPr>
              <a:t> </a:t>
            </a:r>
            <a:r>
              <a:rPr lang="en-US" altLang="id-ID" sz="1200" b="1" kern="1200" dirty="0" err="1">
                <a:solidFill>
                  <a:srgbClr val="000000"/>
                </a:solidFill>
                <a:latin typeface="+mj-lt"/>
                <a:ea typeface="+mn-ea"/>
                <a:cs typeface="+mn-cs"/>
              </a:rPr>
              <a:t>jari</a:t>
            </a:r>
            <a:r>
              <a:rPr lang="en-US" altLang="id-ID" sz="1200" b="1" kern="1200" dirty="0">
                <a:solidFill>
                  <a:srgbClr val="000000"/>
                </a:solidFill>
                <a:latin typeface="+mj-lt"/>
                <a:ea typeface="+mn-ea"/>
                <a:cs typeface="+mn-cs"/>
              </a:rPr>
              <a:t> = </a:t>
            </a:r>
            <a:r>
              <a:rPr lang="en-US" altLang="id-ID" sz="1200" b="1" kern="1200" dirty="0" err="1">
                <a:solidFill>
                  <a:srgbClr val="000000"/>
                </a:solidFill>
                <a:latin typeface="+mj-lt"/>
                <a:ea typeface="+mn-ea"/>
                <a:cs typeface="+mn-cs"/>
              </a:rPr>
              <a:t>arah</a:t>
            </a:r>
            <a:r>
              <a:rPr lang="en-US" altLang="id-ID" sz="1200" b="1" kern="1200" dirty="0">
                <a:solidFill>
                  <a:srgbClr val="000000"/>
                </a:solidFill>
                <a:latin typeface="+mj-lt"/>
                <a:ea typeface="+mn-ea"/>
                <a:cs typeface="+mn-cs"/>
              </a:rPr>
              <a:t> </a:t>
            </a:r>
            <a:r>
              <a:rPr lang="en-US" altLang="id-ID" sz="1200" b="1" kern="1200" dirty="0" err="1">
                <a:solidFill>
                  <a:srgbClr val="000000"/>
                </a:solidFill>
                <a:latin typeface="+mj-lt"/>
                <a:ea typeface="+mn-ea"/>
                <a:cs typeface="+mn-cs"/>
              </a:rPr>
              <a:t>arus</a:t>
            </a:r>
            <a:r>
              <a:rPr lang="en-US" altLang="id-ID" sz="1200" b="1" kern="1200" dirty="0">
                <a:solidFill>
                  <a:srgbClr val="000000"/>
                </a:solidFill>
                <a:latin typeface="+mj-lt"/>
                <a:ea typeface="+mn-ea"/>
                <a:cs typeface="+mn-cs"/>
              </a:rPr>
              <a:t> </a:t>
            </a:r>
            <a:r>
              <a:rPr lang="en-US" altLang="id-ID" sz="1200" b="1" kern="1200" dirty="0" err="1">
                <a:solidFill>
                  <a:srgbClr val="000000"/>
                </a:solidFill>
                <a:latin typeface="+mj-lt"/>
                <a:ea typeface="+mn-ea"/>
                <a:cs typeface="+mn-cs"/>
              </a:rPr>
              <a:t>listrik</a:t>
            </a:r>
            <a:r>
              <a:rPr lang="en-US" altLang="id-ID" sz="1200" b="1" kern="1200" dirty="0">
                <a:solidFill>
                  <a:srgbClr val="000000"/>
                </a:solidFill>
                <a:latin typeface="+mj-lt"/>
                <a:ea typeface="+mn-ea"/>
                <a:cs typeface="+mn-cs"/>
              </a:rPr>
              <a:t> ( I )</a:t>
            </a:r>
          </a:p>
          <a:p>
            <a:pPr defTabSz="685800" fontAlgn="base">
              <a:spcBef>
                <a:spcPct val="50000"/>
              </a:spcBef>
              <a:spcAft>
                <a:spcPct val="0"/>
              </a:spcAft>
              <a:buClrTx/>
              <a:buSzTx/>
              <a:buNone/>
            </a:pPr>
            <a:r>
              <a:rPr lang="en-US" altLang="id-ID" sz="1200" b="1" kern="1200" dirty="0" err="1">
                <a:solidFill>
                  <a:srgbClr val="000000"/>
                </a:solidFill>
                <a:latin typeface="+mj-lt"/>
                <a:ea typeface="+mn-ea"/>
                <a:cs typeface="+mn-cs"/>
              </a:rPr>
              <a:t>Arah</a:t>
            </a:r>
            <a:r>
              <a:rPr lang="en-US" altLang="id-ID" sz="1200" b="1" kern="1200" dirty="0">
                <a:solidFill>
                  <a:srgbClr val="000000"/>
                </a:solidFill>
                <a:latin typeface="+mj-lt"/>
                <a:ea typeface="+mn-ea"/>
                <a:cs typeface="+mn-cs"/>
              </a:rPr>
              <a:t> </a:t>
            </a:r>
            <a:r>
              <a:rPr lang="en-US" altLang="id-ID" sz="1200" b="1" kern="1200" dirty="0" err="1">
                <a:solidFill>
                  <a:srgbClr val="000000"/>
                </a:solidFill>
                <a:latin typeface="+mj-lt"/>
                <a:ea typeface="+mn-ea"/>
                <a:cs typeface="+mn-cs"/>
              </a:rPr>
              <a:t>keempat</a:t>
            </a:r>
            <a:r>
              <a:rPr lang="en-US" altLang="id-ID" sz="1200" b="1" kern="1200" dirty="0">
                <a:solidFill>
                  <a:srgbClr val="000000"/>
                </a:solidFill>
                <a:latin typeface="+mj-lt"/>
                <a:ea typeface="+mn-ea"/>
                <a:cs typeface="+mn-cs"/>
              </a:rPr>
              <a:t> </a:t>
            </a:r>
            <a:r>
              <a:rPr lang="en-US" altLang="id-ID" sz="1200" b="1" kern="1200" dirty="0" err="1">
                <a:solidFill>
                  <a:srgbClr val="000000"/>
                </a:solidFill>
                <a:latin typeface="+mj-lt"/>
                <a:ea typeface="+mn-ea"/>
                <a:cs typeface="+mn-cs"/>
              </a:rPr>
              <a:t>jari</a:t>
            </a:r>
            <a:r>
              <a:rPr lang="en-US" altLang="id-ID" sz="1200" b="1" kern="1200" dirty="0">
                <a:solidFill>
                  <a:srgbClr val="000000"/>
                </a:solidFill>
                <a:latin typeface="+mj-lt"/>
                <a:ea typeface="+mn-ea"/>
                <a:cs typeface="+mn-cs"/>
              </a:rPr>
              <a:t> = </a:t>
            </a:r>
            <a:r>
              <a:rPr lang="en-US" altLang="id-ID" sz="1200" b="1" kern="1200" dirty="0" err="1">
                <a:solidFill>
                  <a:srgbClr val="000000"/>
                </a:solidFill>
                <a:latin typeface="+mj-lt"/>
                <a:ea typeface="+mn-ea"/>
                <a:cs typeface="+mn-cs"/>
              </a:rPr>
              <a:t>arah</a:t>
            </a:r>
            <a:r>
              <a:rPr lang="en-US" altLang="id-ID" sz="1200" b="1" kern="1200" dirty="0">
                <a:solidFill>
                  <a:srgbClr val="000000"/>
                </a:solidFill>
                <a:latin typeface="+mj-lt"/>
                <a:ea typeface="+mn-ea"/>
                <a:cs typeface="+mn-cs"/>
              </a:rPr>
              <a:t> </a:t>
            </a:r>
            <a:r>
              <a:rPr lang="en-US" altLang="id-ID" sz="1200" b="1" kern="1200" dirty="0" err="1">
                <a:solidFill>
                  <a:srgbClr val="000000"/>
                </a:solidFill>
                <a:latin typeface="+mj-lt"/>
                <a:ea typeface="+mn-ea"/>
                <a:cs typeface="+mn-cs"/>
              </a:rPr>
              <a:t>medan</a:t>
            </a:r>
            <a:r>
              <a:rPr lang="en-US" altLang="id-ID" sz="1200" b="1" kern="1200" dirty="0">
                <a:solidFill>
                  <a:srgbClr val="000000"/>
                </a:solidFill>
                <a:latin typeface="+mj-lt"/>
                <a:ea typeface="+mn-ea"/>
                <a:cs typeface="+mn-cs"/>
              </a:rPr>
              <a:t> </a:t>
            </a:r>
            <a:r>
              <a:rPr lang="en-US" altLang="id-ID" sz="1200" b="1" kern="1200" dirty="0" err="1">
                <a:solidFill>
                  <a:srgbClr val="000000"/>
                </a:solidFill>
                <a:latin typeface="+mj-lt"/>
                <a:ea typeface="+mn-ea"/>
                <a:cs typeface="+mn-cs"/>
              </a:rPr>
              <a:t>magnetik</a:t>
            </a:r>
            <a:r>
              <a:rPr lang="en-US" altLang="id-ID" sz="1200" b="1" kern="1200" dirty="0">
                <a:solidFill>
                  <a:srgbClr val="000000"/>
                </a:solidFill>
                <a:latin typeface="+mj-lt"/>
                <a:ea typeface="+mn-ea"/>
                <a:cs typeface="+mn-cs"/>
              </a:rPr>
              <a:t> ( B )</a:t>
            </a:r>
            <a:endParaRPr lang="id-ID" altLang="id-ID" sz="1200" b="1" kern="1200" dirty="0">
              <a:solidFill>
                <a:srgbClr val="000000"/>
              </a:solidFill>
              <a:latin typeface="+mj-lt"/>
              <a:ea typeface="+mn-ea"/>
              <a:cs typeface="+mn-cs"/>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wipe(down)">
                                      <p:cBhvr>
                                        <p:cTn id="7" dur="580">
                                          <p:stCondLst>
                                            <p:cond delay="0"/>
                                          </p:stCondLst>
                                        </p:cTn>
                                        <p:tgtEl>
                                          <p:spTgt spid="138242"/>
                                        </p:tgtEl>
                                      </p:cBhvr>
                                    </p:animEffect>
                                    <p:anim calcmode="lin" valueType="num">
                                      <p:cBhvr>
                                        <p:cTn id="8" dur="1822" tmFilter="0,0; 0.14,0.36; 0.43,0.73; 0.71,0.91; 1.0,1.0">
                                          <p:stCondLst>
                                            <p:cond delay="0"/>
                                          </p:stCondLst>
                                        </p:cTn>
                                        <p:tgtEl>
                                          <p:spTgt spid="138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8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8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8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8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38242"/>
                                        </p:tgtEl>
                                      </p:cBhvr>
                                      <p:to x="100000" y="60000"/>
                                    </p:animScale>
                                    <p:animScale>
                                      <p:cBhvr>
                                        <p:cTn id="14" dur="166" decel="50000">
                                          <p:stCondLst>
                                            <p:cond delay="676"/>
                                          </p:stCondLst>
                                        </p:cTn>
                                        <p:tgtEl>
                                          <p:spTgt spid="138242"/>
                                        </p:tgtEl>
                                      </p:cBhvr>
                                      <p:to x="100000" y="100000"/>
                                    </p:animScale>
                                    <p:animScale>
                                      <p:cBhvr>
                                        <p:cTn id="15" dur="26">
                                          <p:stCondLst>
                                            <p:cond delay="1312"/>
                                          </p:stCondLst>
                                        </p:cTn>
                                        <p:tgtEl>
                                          <p:spTgt spid="138242"/>
                                        </p:tgtEl>
                                      </p:cBhvr>
                                      <p:to x="100000" y="80000"/>
                                    </p:animScale>
                                    <p:animScale>
                                      <p:cBhvr>
                                        <p:cTn id="16" dur="166" decel="50000">
                                          <p:stCondLst>
                                            <p:cond delay="1338"/>
                                          </p:stCondLst>
                                        </p:cTn>
                                        <p:tgtEl>
                                          <p:spTgt spid="138242"/>
                                        </p:tgtEl>
                                      </p:cBhvr>
                                      <p:to x="100000" y="100000"/>
                                    </p:animScale>
                                    <p:animScale>
                                      <p:cBhvr>
                                        <p:cTn id="17" dur="26">
                                          <p:stCondLst>
                                            <p:cond delay="1642"/>
                                          </p:stCondLst>
                                        </p:cTn>
                                        <p:tgtEl>
                                          <p:spTgt spid="138242"/>
                                        </p:tgtEl>
                                      </p:cBhvr>
                                      <p:to x="100000" y="90000"/>
                                    </p:animScale>
                                    <p:animScale>
                                      <p:cBhvr>
                                        <p:cTn id="18" dur="166" decel="50000">
                                          <p:stCondLst>
                                            <p:cond delay="1668"/>
                                          </p:stCondLst>
                                        </p:cTn>
                                        <p:tgtEl>
                                          <p:spTgt spid="138242"/>
                                        </p:tgtEl>
                                      </p:cBhvr>
                                      <p:to x="100000" y="100000"/>
                                    </p:animScale>
                                    <p:animScale>
                                      <p:cBhvr>
                                        <p:cTn id="19" dur="26">
                                          <p:stCondLst>
                                            <p:cond delay="1808"/>
                                          </p:stCondLst>
                                        </p:cTn>
                                        <p:tgtEl>
                                          <p:spTgt spid="138242"/>
                                        </p:tgtEl>
                                      </p:cBhvr>
                                      <p:to x="100000" y="95000"/>
                                    </p:animScale>
                                    <p:animScale>
                                      <p:cBhvr>
                                        <p:cTn id="20" dur="166" decel="50000">
                                          <p:stCondLst>
                                            <p:cond delay="1834"/>
                                          </p:stCondLst>
                                        </p:cTn>
                                        <p:tgtEl>
                                          <p:spTgt spid="13824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38244"/>
                                        </p:tgtEl>
                                        <p:attrNameLst>
                                          <p:attrName>style.visibility</p:attrName>
                                        </p:attrNameLst>
                                      </p:cBhvr>
                                      <p:to>
                                        <p:strVal val="visible"/>
                                      </p:to>
                                    </p:set>
                                    <p:animEffect transition="in" filter="fade">
                                      <p:cBhvr>
                                        <p:cTn id="25" dur="2000"/>
                                        <p:tgtEl>
                                          <p:spTgt spid="1382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138246"/>
                                        </p:tgtEl>
                                        <p:attrNameLst>
                                          <p:attrName>style.visibility</p:attrName>
                                        </p:attrNameLst>
                                      </p:cBhvr>
                                      <p:to>
                                        <p:strVal val="visible"/>
                                      </p:to>
                                    </p:set>
                                    <p:anim calcmode="lin" valueType="num">
                                      <p:cBhvr>
                                        <p:cTn id="30" dur="1000" fill="hold"/>
                                        <p:tgtEl>
                                          <p:spTgt spid="1382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38246"/>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38246"/>
                                        </p:tgtEl>
                                        <p:attrNameLst>
                                          <p:attrName>ppt_y</p:attrName>
                                        </p:attrNameLst>
                                      </p:cBhvr>
                                      <p:tavLst>
                                        <p:tav tm="0">
                                          <p:val>
                                            <p:strVal val="#ppt_y"/>
                                          </p:val>
                                        </p:tav>
                                        <p:tav tm="100000">
                                          <p:val>
                                            <p:strVal val="#ppt_y"/>
                                          </p:val>
                                        </p:tav>
                                      </p:tavLst>
                                    </p:anim>
                                    <p:animEffect transition="in" filter="fade">
                                      <p:cBhvr>
                                        <p:cTn id="33" dur="1000"/>
                                        <p:tgtEl>
                                          <p:spTgt spid="1382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38247"/>
                                        </p:tgtEl>
                                        <p:attrNameLst>
                                          <p:attrName>style.visibility</p:attrName>
                                        </p:attrNameLst>
                                      </p:cBhvr>
                                      <p:to>
                                        <p:strVal val="visible"/>
                                      </p:to>
                                    </p:set>
                                    <p:animEffect transition="in" filter="fade">
                                      <p:cBhvr>
                                        <p:cTn id="38" dur="2000"/>
                                        <p:tgtEl>
                                          <p:spTgt spid="13824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38249"/>
                                        </p:tgtEl>
                                        <p:attrNameLst>
                                          <p:attrName>style.visibility</p:attrName>
                                        </p:attrNameLst>
                                      </p:cBhvr>
                                      <p:to>
                                        <p:strVal val="visible"/>
                                      </p:to>
                                    </p:set>
                                    <p:anim calcmode="lin" valueType="num">
                                      <p:cBhvr>
                                        <p:cTn id="43" dur="1000" fill="hold"/>
                                        <p:tgtEl>
                                          <p:spTgt spid="138249"/>
                                        </p:tgtEl>
                                        <p:attrNameLst>
                                          <p:attrName>ppt_w</p:attrName>
                                        </p:attrNameLst>
                                      </p:cBhvr>
                                      <p:tavLst>
                                        <p:tav tm="0">
                                          <p:val>
                                            <p:fltVal val="0"/>
                                          </p:val>
                                        </p:tav>
                                        <p:tav tm="100000">
                                          <p:val>
                                            <p:strVal val="#ppt_w"/>
                                          </p:val>
                                        </p:tav>
                                      </p:tavLst>
                                    </p:anim>
                                    <p:anim calcmode="lin" valueType="num">
                                      <p:cBhvr>
                                        <p:cTn id="44" dur="1000" fill="hold"/>
                                        <p:tgtEl>
                                          <p:spTgt spid="138249"/>
                                        </p:tgtEl>
                                        <p:attrNameLst>
                                          <p:attrName>ppt_h</p:attrName>
                                        </p:attrNameLst>
                                      </p:cBhvr>
                                      <p:tavLst>
                                        <p:tav tm="0">
                                          <p:val>
                                            <p:fltVal val="0"/>
                                          </p:val>
                                        </p:tav>
                                        <p:tav tm="100000">
                                          <p:val>
                                            <p:strVal val="#ppt_h"/>
                                          </p:val>
                                        </p:tav>
                                      </p:tavLst>
                                    </p:anim>
                                    <p:anim calcmode="lin" valueType="num">
                                      <p:cBhvr>
                                        <p:cTn id="45" dur="1000" fill="hold"/>
                                        <p:tgtEl>
                                          <p:spTgt spid="13824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382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6" grpId="0"/>
      <p:bldP spid="1382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42" name="Arc 30">
            <a:extLst>
              <a:ext uri="{FF2B5EF4-FFF2-40B4-BE49-F238E27FC236}">
                <a16:creationId xmlns:a16="http://schemas.microsoft.com/office/drawing/2014/main" id="{6A676121-0CB5-8E38-397C-069663B8374A}"/>
              </a:ext>
            </a:extLst>
          </p:cNvPr>
          <p:cNvSpPr>
            <a:spLocks/>
          </p:cNvSpPr>
          <p:nvPr/>
        </p:nvSpPr>
        <p:spPr bwMode="auto">
          <a:xfrm>
            <a:off x="1956197" y="2449116"/>
            <a:ext cx="1052513" cy="332184"/>
          </a:xfrm>
          <a:custGeom>
            <a:avLst/>
            <a:gdLst>
              <a:gd name="T0" fmla="*/ 0 w 42637"/>
              <a:gd name="T1" fmla="*/ 29284757 h 36729"/>
              <a:gd name="T2" fmla="*/ 1299785127 w 42637"/>
              <a:gd name="T3" fmla="*/ 64407151 h 36729"/>
              <a:gd name="T4" fmla="*/ 750104975 w 42637"/>
              <a:gd name="T5" fmla="*/ 37877339 h 36729"/>
              <a:gd name="T6" fmla="*/ 0 60000 65536"/>
              <a:gd name="T7" fmla="*/ 0 60000 65536"/>
              <a:gd name="T8" fmla="*/ 0 60000 65536"/>
              <a:gd name="T9" fmla="*/ 0 w 42637"/>
              <a:gd name="T10" fmla="*/ 0 h 36729"/>
              <a:gd name="T11" fmla="*/ 42637 w 42637"/>
              <a:gd name="T12" fmla="*/ 36729 h 36729"/>
            </a:gdLst>
            <a:ahLst/>
            <a:cxnLst>
              <a:cxn ang="T6">
                <a:pos x="T0" y="T1"/>
              </a:cxn>
              <a:cxn ang="T7">
                <a:pos x="T2" y="T3"/>
              </a:cxn>
              <a:cxn ang="T8">
                <a:pos x="T4" y="T5"/>
              </a:cxn>
            </a:cxnLst>
            <a:rect l="T9" t="T10" r="T11" b="T12"/>
            <a:pathLst>
              <a:path w="42637" h="36729" fill="none" extrusionOk="0">
                <a:moveTo>
                  <a:pt x="0" y="16700"/>
                </a:moveTo>
                <a:cubicBezTo>
                  <a:pt x="2278" y="6920"/>
                  <a:pt x="10995" y="-1"/>
                  <a:pt x="21037" y="0"/>
                </a:cubicBezTo>
                <a:cubicBezTo>
                  <a:pt x="32966" y="0"/>
                  <a:pt x="42637" y="9670"/>
                  <a:pt x="42637" y="21600"/>
                </a:cubicBezTo>
                <a:cubicBezTo>
                  <a:pt x="42637" y="27258"/>
                  <a:pt x="40416" y="32690"/>
                  <a:pt x="36453" y="36729"/>
                </a:cubicBezTo>
              </a:path>
              <a:path w="42637" h="36729" stroke="0" extrusionOk="0">
                <a:moveTo>
                  <a:pt x="0" y="16700"/>
                </a:moveTo>
                <a:cubicBezTo>
                  <a:pt x="2278" y="6920"/>
                  <a:pt x="10995" y="-1"/>
                  <a:pt x="21037" y="0"/>
                </a:cubicBezTo>
                <a:cubicBezTo>
                  <a:pt x="32966" y="0"/>
                  <a:pt x="42637" y="9670"/>
                  <a:pt x="42637" y="21600"/>
                </a:cubicBezTo>
                <a:cubicBezTo>
                  <a:pt x="42637" y="27258"/>
                  <a:pt x="40416" y="32690"/>
                  <a:pt x="36453" y="36729"/>
                </a:cubicBezTo>
                <a:lnTo>
                  <a:pt x="21037" y="21600"/>
                </a:lnTo>
                <a:lnTo>
                  <a:pt x="0" y="16700"/>
                </a:lnTo>
                <a:close/>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41" name="Arc 29">
            <a:extLst>
              <a:ext uri="{FF2B5EF4-FFF2-40B4-BE49-F238E27FC236}">
                <a16:creationId xmlns:a16="http://schemas.microsoft.com/office/drawing/2014/main" id="{56419AB9-88C4-B513-79CC-96DC52CE0ADB}"/>
              </a:ext>
            </a:extLst>
          </p:cNvPr>
          <p:cNvSpPr>
            <a:spLocks/>
          </p:cNvSpPr>
          <p:nvPr/>
        </p:nvSpPr>
        <p:spPr bwMode="auto">
          <a:xfrm flipH="1">
            <a:off x="3992166" y="2266950"/>
            <a:ext cx="1054894" cy="361950"/>
          </a:xfrm>
          <a:custGeom>
            <a:avLst/>
            <a:gdLst>
              <a:gd name="T0" fmla="*/ 0 w 42705"/>
              <a:gd name="T1" fmla="*/ 70850124 h 29991"/>
              <a:gd name="T2" fmla="*/ 1465125466 w 42705"/>
              <a:gd name="T3" fmla="*/ 124962601 h 29991"/>
              <a:gd name="T4" fmla="*/ 754035204 w 42705"/>
              <a:gd name="T5" fmla="*/ 90000000 h 29991"/>
              <a:gd name="T6" fmla="*/ 0 60000 65536"/>
              <a:gd name="T7" fmla="*/ 0 60000 65536"/>
              <a:gd name="T8" fmla="*/ 0 60000 65536"/>
              <a:gd name="T9" fmla="*/ 0 w 42705"/>
              <a:gd name="T10" fmla="*/ 0 h 29991"/>
              <a:gd name="T11" fmla="*/ 42705 w 42705"/>
              <a:gd name="T12" fmla="*/ 29991 h 29991"/>
            </a:gdLst>
            <a:ahLst/>
            <a:cxnLst>
              <a:cxn ang="T6">
                <a:pos x="T0" y="T1"/>
              </a:cxn>
              <a:cxn ang="T7">
                <a:pos x="T2" y="T3"/>
              </a:cxn>
              <a:cxn ang="T8">
                <a:pos x="T4" y="T5"/>
              </a:cxn>
            </a:cxnLst>
            <a:rect l="T9" t="T10" r="T11" b="T12"/>
            <a:pathLst>
              <a:path w="42705" h="29991" fill="none" extrusionOk="0">
                <a:moveTo>
                  <a:pt x="-1" y="17003"/>
                </a:moveTo>
                <a:cubicBezTo>
                  <a:pt x="2161" y="7078"/>
                  <a:pt x="10946" y="-1"/>
                  <a:pt x="21105" y="0"/>
                </a:cubicBezTo>
                <a:cubicBezTo>
                  <a:pt x="33034" y="0"/>
                  <a:pt x="42705" y="9670"/>
                  <a:pt x="42705" y="21600"/>
                </a:cubicBezTo>
                <a:cubicBezTo>
                  <a:pt x="42705" y="24482"/>
                  <a:pt x="42128" y="27335"/>
                  <a:pt x="41008" y="29991"/>
                </a:cubicBezTo>
              </a:path>
              <a:path w="42705" h="29991" stroke="0" extrusionOk="0">
                <a:moveTo>
                  <a:pt x="-1" y="17003"/>
                </a:moveTo>
                <a:cubicBezTo>
                  <a:pt x="2161" y="7078"/>
                  <a:pt x="10946" y="-1"/>
                  <a:pt x="21105" y="0"/>
                </a:cubicBezTo>
                <a:cubicBezTo>
                  <a:pt x="33034" y="0"/>
                  <a:pt x="42705" y="9670"/>
                  <a:pt x="42705" y="21600"/>
                </a:cubicBezTo>
                <a:cubicBezTo>
                  <a:pt x="42705" y="24482"/>
                  <a:pt x="42128" y="27335"/>
                  <a:pt x="41008" y="29991"/>
                </a:cubicBezTo>
                <a:lnTo>
                  <a:pt x="21105" y="21600"/>
                </a:lnTo>
                <a:lnTo>
                  <a:pt x="-1" y="17003"/>
                </a:lnTo>
                <a:close/>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40" name="Arc 28">
            <a:extLst>
              <a:ext uri="{FF2B5EF4-FFF2-40B4-BE49-F238E27FC236}">
                <a16:creationId xmlns:a16="http://schemas.microsoft.com/office/drawing/2014/main" id="{64235B61-F484-5B03-F8F1-D9E78196FC3F}"/>
              </a:ext>
            </a:extLst>
          </p:cNvPr>
          <p:cNvSpPr>
            <a:spLocks/>
          </p:cNvSpPr>
          <p:nvPr/>
        </p:nvSpPr>
        <p:spPr bwMode="auto">
          <a:xfrm rot="5400000">
            <a:off x="3093245" y="1650207"/>
            <a:ext cx="951309" cy="372665"/>
          </a:xfrm>
          <a:custGeom>
            <a:avLst/>
            <a:gdLst>
              <a:gd name="T0" fmla="*/ 0 w 42924"/>
              <a:gd name="T1" fmla="*/ 45653640 h 36543"/>
              <a:gd name="T2" fmla="*/ 952694844 w 42924"/>
              <a:gd name="T3" fmla="*/ 91868047 h 36543"/>
              <a:gd name="T4" fmla="*/ 550236115 w 42924"/>
              <a:gd name="T5" fmla="*/ 54301742 h 36543"/>
              <a:gd name="T6" fmla="*/ 0 60000 65536"/>
              <a:gd name="T7" fmla="*/ 0 60000 65536"/>
              <a:gd name="T8" fmla="*/ 0 60000 65536"/>
              <a:gd name="T9" fmla="*/ 0 w 42924"/>
              <a:gd name="T10" fmla="*/ 0 h 36543"/>
              <a:gd name="T11" fmla="*/ 42924 w 42924"/>
              <a:gd name="T12" fmla="*/ 36543 h 36543"/>
            </a:gdLst>
            <a:ahLst/>
            <a:cxnLst>
              <a:cxn ang="T6">
                <a:pos x="T0" y="T1"/>
              </a:cxn>
              <a:cxn ang="T7">
                <a:pos x="T2" y="T3"/>
              </a:cxn>
              <a:cxn ang="T8">
                <a:pos x="T4" y="T5"/>
              </a:cxn>
            </a:cxnLst>
            <a:rect l="T9" t="T10" r="T11" b="T12"/>
            <a:pathLst>
              <a:path w="42924" h="36543" fill="none" extrusionOk="0">
                <a:moveTo>
                  <a:pt x="-1" y="18159"/>
                </a:moveTo>
                <a:cubicBezTo>
                  <a:pt x="1688" y="7693"/>
                  <a:pt x="10722" y="-1"/>
                  <a:pt x="21324" y="0"/>
                </a:cubicBezTo>
                <a:cubicBezTo>
                  <a:pt x="33253" y="0"/>
                  <a:pt x="42924" y="9670"/>
                  <a:pt x="42924" y="21600"/>
                </a:cubicBezTo>
                <a:cubicBezTo>
                  <a:pt x="42924" y="27168"/>
                  <a:pt x="40773" y="32522"/>
                  <a:pt x="36921" y="36543"/>
                </a:cubicBezTo>
              </a:path>
              <a:path w="42924" h="36543" stroke="0" extrusionOk="0">
                <a:moveTo>
                  <a:pt x="-1" y="18159"/>
                </a:moveTo>
                <a:cubicBezTo>
                  <a:pt x="1688" y="7693"/>
                  <a:pt x="10722" y="-1"/>
                  <a:pt x="21324" y="0"/>
                </a:cubicBezTo>
                <a:cubicBezTo>
                  <a:pt x="33253" y="0"/>
                  <a:pt x="42924" y="9670"/>
                  <a:pt x="42924" y="21600"/>
                </a:cubicBezTo>
                <a:cubicBezTo>
                  <a:pt x="42924" y="27168"/>
                  <a:pt x="40773" y="32522"/>
                  <a:pt x="36921" y="36543"/>
                </a:cubicBezTo>
                <a:lnTo>
                  <a:pt x="21324" y="21600"/>
                </a:lnTo>
                <a:lnTo>
                  <a:pt x="-1" y="18159"/>
                </a:lnTo>
                <a:close/>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14" name="Rectangle 2">
            <a:extLst>
              <a:ext uri="{FF2B5EF4-FFF2-40B4-BE49-F238E27FC236}">
                <a16:creationId xmlns:a16="http://schemas.microsoft.com/office/drawing/2014/main" id="{0DA85D9B-D60B-831C-9CF9-B959385A5D7A}"/>
              </a:ext>
            </a:extLst>
          </p:cNvPr>
          <p:cNvSpPr>
            <a:spLocks noGrp="1" noChangeArrowheads="1"/>
          </p:cNvSpPr>
          <p:nvPr>
            <p:ph type="title"/>
          </p:nvPr>
        </p:nvSpPr>
        <p:spPr/>
        <p:txBody>
          <a:bodyPr/>
          <a:lstStyle/>
          <a:p>
            <a:pPr eaLnBrk="1" hangingPunct="1"/>
            <a:r>
              <a:rPr lang="en-US" altLang="id-ID" sz="3000">
                <a:solidFill>
                  <a:srgbClr val="FFFF00"/>
                </a:solidFill>
              </a:rPr>
              <a:t>Arah medan magnet disekitar kawat melingkar berarus listrik</a:t>
            </a:r>
          </a:p>
        </p:txBody>
      </p:sp>
      <p:graphicFrame>
        <p:nvGraphicFramePr>
          <p:cNvPr id="38918" name="Object 6">
            <a:extLst>
              <a:ext uri="{FF2B5EF4-FFF2-40B4-BE49-F238E27FC236}">
                <a16:creationId xmlns:a16="http://schemas.microsoft.com/office/drawing/2014/main" id="{810AC62E-37FC-099E-555C-9009C8C4ECEA}"/>
              </a:ext>
            </a:extLst>
          </p:cNvPr>
          <p:cNvGraphicFramePr>
            <a:graphicFrameLocks noChangeAspect="1"/>
          </p:cNvGraphicFramePr>
          <p:nvPr/>
        </p:nvGraphicFramePr>
        <p:xfrm>
          <a:off x="2000251" y="2266950"/>
          <a:ext cx="888206" cy="863204"/>
        </p:xfrm>
        <a:graphic>
          <a:graphicData uri="http://schemas.openxmlformats.org/presentationml/2006/ole">
            <mc:AlternateContent xmlns:mc="http://schemas.openxmlformats.org/markup-compatibility/2006">
              <mc:Choice xmlns:v="urn:schemas-microsoft-com:vml" Requires="v">
                <p:oleObj spid="_x0000_s2052" name="CorelDRAW" r:id="rId3" imgW="670941" imgH="735711" progId="CorelDRAW.Graphic.12">
                  <p:embed/>
                </p:oleObj>
              </mc:Choice>
              <mc:Fallback>
                <p:oleObj name="CorelDRAW" r:id="rId3" imgW="670941" imgH="735711" progId="CorelDRAW.Graphic.12">
                  <p:embed/>
                  <p:pic>
                    <p:nvPicPr>
                      <p:cNvPr id="38918" name="Object 6">
                        <a:extLst>
                          <a:ext uri="{FF2B5EF4-FFF2-40B4-BE49-F238E27FC236}">
                            <a16:creationId xmlns:a16="http://schemas.microsoft.com/office/drawing/2014/main" id="{810AC62E-37FC-099E-555C-9009C8C4E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1" y="2266950"/>
                        <a:ext cx="888206" cy="8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nvGrpSpPr>
          <p:cNvPr id="2" name="Group 7">
            <a:extLst>
              <a:ext uri="{FF2B5EF4-FFF2-40B4-BE49-F238E27FC236}">
                <a16:creationId xmlns:a16="http://schemas.microsoft.com/office/drawing/2014/main" id="{79A72A7A-F30D-5C1A-6BAA-62DD0C4A7A36}"/>
              </a:ext>
            </a:extLst>
          </p:cNvPr>
          <p:cNvGrpSpPr>
            <a:grpSpLocks/>
          </p:cNvGrpSpPr>
          <p:nvPr/>
        </p:nvGrpSpPr>
        <p:grpSpPr bwMode="auto">
          <a:xfrm>
            <a:off x="2330053" y="1653779"/>
            <a:ext cx="2290763" cy="2608659"/>
            <a:chOff x="4846" y="7449"/>
            <a:chExt cx="2708" cy="3384"/>
          </a:xfrm>
        </p:grpSpPr>
        <p:sp>
          <p:nvSpPr>
            <p:cNvPr id="13339" name="AutoShape 8">
              <a:extLst>
                <a:ext uri="{FF2B5EF4-FFF2-40B4-BE49-F238E27FC236}">
                  <a16:creationId xmlns:a16="http://schemas.microsoft.com/office/drawing/2014/main" id="{721CC6C5-741C-13E1-7875-99F29F14A9FC}"/>
                </a:ext>
              </a:extLst>
            </p:cNvPr>
            <p:cNvSpPr>
              <a:spLocks noChangeArrowheads="1"/>
            </p:cNvSpPr>
            <p:nvPr/>
          </p:nvSpPr>
          <p:spPr bwMode="auto">
            <a:xfrm>
              <a:off x="4854" y="7449"/>
              <a:ext cx="2700" cy="2520"/>
            </a:xfrm>
            <a:custGeom>
              <a:avLst/>
              <a:gdLst>
                <a:gd name="T0" fmla="*/ 21 w 21600"/>
                <a:gd name="T1" fmla="*/ 0 h 21600"/>
                <a:gd name="T2" fmla="*/ 14 w 21600"/>
                <a:gd name="T3" fmla="*/ 32 h 21600"/>
                <a:gd name="T4" fmla="*/ 21 w 21600"/>
                <a:gd name="T5" fmla="*/ 2 h 21600"/>
                <a:gd name="T6" fmla="*/ 29 w 21600"/>
                <a:gd name="T7" fmla="*/ 32 h 21600"/>
                <a:gd name="T8" fmla="*/ 0 60000 65536"/>
                <a:gd name="T9" fmla="*/ 0 60000 65536"/>
                <a:gd name="T10" fmla="*/ 0 60000 65536"/>
                <a:gd name="T11" fmla="*/ 0 60000 65536"/>
                <a:gd name="T12" fmla="*/ 0 w 21600"/>
                <a:gd name="T13" fmla="*/ 0 h 21600"/>
                <a:gd name="T14" fmla="*/ 21600 w 21600"/>
                <a:gd name="T15" fmla="*/ 19886 h 21600"/>
              </a:gdLst>
              <a:ahLst/>
              <a:cxnLst>
                <a:cxn ang="T8">
                  <a:pos x="T0" y="T1"/>
                </a:cxn>
                <a:cxn ang="T9">
                  <a:pos x="T2" y="T3"/>
                </a:cxn>
                <a:cxn ang="T10">
                  <a:pos x="T4" y="T5"/>
                </a:cxn>
                <a:cxn ang="T11">
                  <a:pos x="T6" y="T7"/>
                </a:cxn>
              </a:cxnLst>
              <a:rect l="T12" t="T13" r="T14" b="T15"/>
              <a:pathLst>
                <a:path w="21600" h="21600">
                  <a:moveTo>
                    <a:pt x="7232" y="19482"/>
                  </a:moveTo>
                  <a:cubicBezTo>
                    <a:pt x="3711" y="18035"/>
                    <a:pt x="1413" y="14606"/>
                    <a:pt x="1413" y="10800"/>
                  </a:cubicBezTo>
                  <a:cubicBezTo>
                    <a:pt x="1413" y="5615"/>
                    <a:pt x="5615" y="1413"/>
                    <a:pt x="10800" y="1413"/>
                  </a:cubicBezTo>
                  <a:cubicBezTo>
                    <a:pt x="15984" y="1413"/>
                    <a:pt x="20187" y="5615"/>
                    <a:pt x="20187" y="10800"/>
                  </a:cubicBezTo>
                  <a:cubicBezTo>
                    <a:pt x="20187" y="14606"/>
                    <a:pt x="17888" y="18035"/>
                    <a:pt x="14367" y="19482"/>
                  </a:cubicBezTo>
                  <a:lnTo>
                    <a:pt x="14904" y="20789"/>
                  </a:lnTo>
                  <a:cubicBezTo>
                    <a:pt x="18955" y="19125"/>
                    <a:pt x="21600" y="15179"/>
                    <a:pt x="21600" y="10800"/>
                  </a:cubicBezTo>
                  <a:cubicBezTo>
                    <a:pt x="21600" y="4835"/>
                    <a:pt x="16764" y="0"/>
                    <a:pt x="10800" y="0"/>
                  </a:cubicBezTo>
                  <a:cubicBezTo>
                    <a:pt x="4835" y="0"/>
                    <a:pt x="0" y="4835"/>
                    <a:pt x="0" y="10800"/>
                  </a:cubicBezTo>
                  <a:cubicBezTo>
                    <a:pt x="-1" y="15179"/>
                    <a:pt x="2644" y="19125"/>
                    <a:pt x="6695" y="20789"/>
                  </a:cubicBezTo>
                  <a:lnTo>
                    <a:pt x="7232" y="19482"/>
                  </a:lnTo>
                  <a:close/>
                </a:path>
              </a:pathLst>
            </a:custGeom>
            <a:gradFill rotWithShape="1">
              <a:gsLst>
                <a:gs pos="0">
                  <a:srgbClr val="CC0000"/>
                </a:gs>
                <a:gs pos="50000">
                  <a:srgbClr val="E68A4F"/>
                </a:gs>
                <a:gs pos="100000">
                  <a:srgbClr val="CC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3340" name="Freeform 9">
              <a:extLst>
                <a:ext uri="{FF2B5EF4-FFF2-40B4-BE49-F238E27FC236}">
                  <a16:creationId xmlns:a16="http://schemas.microsoft.com/office/drawing/2014/main" id="{B3DC5AB1-4303-C620-8CE6-FA8E51CDF51D}"/>
                </a:ext>
              </a:extLst>
            </p:cNvPr>
            <p:cNvSpPr>
              <a:spLocks/>
            </p:cNvSpPr>
            <p:nvPr/>
          </p:nvSpPr>
          <p:spPr bwMode="auto">
            <a:xfrm>
              <a:off x="6458" y="9723"/>
              <a:ext cx="258" cy="1089"/>
            </a:xfrm>
            <a:custGeom>
              <a:avLst/>
              <a:gdLst>
                <a:gd name="T0" fmla="*/ 199 w 258"/>
                <a:gd name="T1" fmla="*/ 0 h 1089"/>
                <a:gd name="T2" fmla="*/ 7 w 258"/>
                <a:gd name="T3" fmla="*/ 67 h 1089"/>
                <a:gd name="T4" fmla="*/ 0 w 258"/>
                <a:gd name="T5" fmla="*/ 525 h 1089"/>
                <a:gd name="T6" fmla="*/ 0 w 258"/>
                <a:gd name="T7" fmla="*/ 1065 h 1089"/>
                <a:gd name="T8" fmla="*/ 49 w 258"/>
                <a:gd name="T9" fmla="*/ 1089 h 1089"/>
                <a:gd name="T10" fmla="*/ 120 w 258"/>
                <a:gd name="T11" fmla="*/ 1088 h 1089"/>
                <a:gd name="T12" fmla="*/ 190 w 258"/>
                <a:gd name="T13" fmla="*/ 1080 h 1089"/>
                <a:gd name="T14" fmla="*/ 247 w 258"/>
                <a:gd name="T15" fmla="*/ 1049 h 1089"/>
                <a:gd name="T16" fmla="*/ 253 w 258"/>
                <a:gd name="T17" fmla="*/ 156 h 10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089"/>
                <a:gd name="T29" fmla="*/ 258 w 258"/>
                <a:gd name="T30" fmla="*/ 1089 h 10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089">
                  <a:moveTo>
                    <a:pt x="199" y="0"/>
                  </a:moveTo>
                  <a:lnTo>
                    <a:pt x="7" y="67"/>
                  </a:lnTo>
                  <a:lnTo>
                    <a:pt x="0" y="525"/>
                  </a:lnTo>
                  <a:lnTo>
                    <a:pt x="0" y="1065"/>
                  </a:lnTo>
                  <a:lnTo>
                    <a:pt x="49" y="1089"/>
                  </a:lnTo>
                  <a:lnTo>
                    <a:pt x="120" y="1088"/>
                  </a:lnTo>
                  <a:lnTo>
                    <a:pt x="190" y="1080"/>
                  </a:lnTo>
                  <a:lnTo>
                    <a:pt x="247" y="1049"/>
                  </a:lnTo>
                  <a:cubicBezTo>
                    <a:pt x="258" y="895"/>
                    <a:pt x="252" y="342"/>
                    <a:pt x="253" y="156"/>
                  </a:cubicBezTo>
                </a:path>
              </a:pathLst>
            </a:custGeom>
            <a:gradFill rotWithShape="1">
              <a:gsLst>
                <a:gs pos="0">
                  <a:srgbClr val="CC0000"/>
                </a:gs>
                <a:gs pos="50000">
                  <a:srgbClr val="E68A4F"/>
                </a:gs>
                <a:gs pos="100000">
                  <a:srgbClr val="CC0000"/>
                </a:gs>
              </a:gsLst>
              <a:lin ang="5400000" scaled="1"/>
            </a:gradFill>
            <a:ln w="9525">
              <a:solidFill>
                <a:srgbClr val="000000"/>
              </a:solidFill>
              <a:round/>
              <a:headEnd/>
              <a:tailEnd/>
            </a:ln>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3341" name="Freeform 10">
              <a:extLst>
                <a:ext uri="{FF2B5EF4-FFF2-40B4-BE49-F238E27FC236}">
                  <a16:creationId xmlns:a16="http://schemas.microsoft.com/office/drawing/2014/main" id="{7559BA24-8D60-CBB7-63E4-E7BFFBFE803B}"/>
                </a:ext>
              </a:extLst>
            </p:cNvPr>
            <p:cNvSpPr>
              <a:spLocks/>
            </p:cNvSpPr>
            <p:nvPr/>
          </p:nvSpPr>
          <p:spPr bwMode="auto">
            <a:xfrm>
              <a:off x="5688" y="9723"/>
              <a:ext cx="237" cy="1110"/>
            </a:xfrm>
            <a:custGeom>
              <a:avLst/>
              <a:gdLst>
                <a:gd name="T0" fmla="*/ 69 w 237"/>
                <a:gd name="T1" fmla="*/ 0 h 1110"/>
                <a:gd name="T2" fmla="*/ 237 w 237"/>
                <a:gd name="T3" fmla="*/ 68 h 1110"/>
                <a:gd name="T4" fmla="*/ 230 w 237"/>
                <a:gd name="T5" fmla="*/ 1081 h 1110"/>
                <a:gd name="T6" fmla="*/ 168 w 237"/>
                <a:gd name="T7" fmla="*/ 1101 h 1110"/>
                <a:gd name="T8" fmla="*/ 102 w 237"/>
                <a:gd name="T9" fmla="*/ 1110 h 1110"/>
                <a:gd name="T10" fmla="*/ 33 w 237"/>
                <a:gd name="T11" fmla="*/ 1095 h 1110"/>
                <a:gd name="T12" fmla="*/ 5 w 237"/>
                <a:gd name="T13" fmla="*/ 1073 h 1110"/>
                <a:gd name="T14" fmla="*/ 5 w 237"/>
                <a:gd name="T15" fmla="*/ 143 h 1110"/>
                <a:gd name="T16" fmla="*/ 0 60000 65536"/>
                <a:gd name="T17" fmla="*/ 0 60000 65536"/>
                <a:gd name="T18" fmla="*/ 0 60000 65536"/>
                <a:gd name="T19" fmla="*/ 0 60000 65536"/>
                <a:gd name="T20" fmla="*/ 0 60000 65536"/>
                <a:gd name="T21" fmla="*/ 0 60000 65536"/>
                <a:gd name="T22" fmla="*/ 0 60000 65536"/>
                <a:gd name="T23" fmla="*/ 0 60000 65536"/>
                <a:gd name="T24" fmla="*/ 0 w 237"/>
                <a:gd name="T25" fmla="*/ 0 h 1110"/>
                <a:gd name="T26" fmla="*/ 237 w 237"/>
                <a:gd name="T27" fmla="*/ 1110 h 1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7" h="1110">
                  <a:moveTo>
                    <a:pt x="69" y="0"/>
                  </a:moveTo>
                  <a:lnTo>
                    <a:pt x="237" y="68"/>
                  </a:lnTo>
                  <a:lnTo>
                    <a:pt x="230" y="1081"/>
                  </a:lnTo>
                  <a:lnTo>
                    <a:pt x="168" y="1101"/>
                  </a:lnTo>
                  <a:lnTo>
                    <a:pt x="102" y="1110"/>
                  </a:lnTo>
                  <a:lnTo>
                    <a:pt x="33" y="1095"/>
                  </a:lnTo>
                  <a:lnTo>
                    <a:pt x="5" y="1073"/>
                  </a:lnTo>
                  <a:cubicBezTo>
                    <a:pt x="0" y="914"/>
                    <a:pt x="5" y="337"/>
                    <a:pt x="5" y="143"/>
                  </a:cubicBezTo>
                </a:path>
              </a:pathLst>
            </a:custGeom>
            <a:gradFill rotWithShape="1">
              <a:gsLst>
                <a:gs pos="0">
                  <a:srgbClr val="CC0000"/>
                </a:gs>
                <a:gs pos="50000">
                  <a:srgbClr val="E68A4F"/>
                </a:gs>
                <a:gs pos="100000">
                  <a:srgbClr val="CC0000"/>
                </a:gs>
              </a:gsLst>
              <a:lin ang="5400000" scaled="1"/>
            </a:gradFill>
            <a:ln w="9525">
              <a:solidFill>
                <a:srgbClr val="000000"/>
              </a:solidFill>
              <a:round/>
              <a:headEnd/>
              <a:tailEnd/>
            </a:ln>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3342" name="Arc 11">
              <a:extLst>
                <a:ext uri="{FF2B5EF4-FFF2-40B4-BE49-F238E27FC236}">
                  <a16:creationId xmlns:a16="http://schemas.microsoft.com/office/drawing/2014/main" id="{37F5C97E-A9C7-7BD4-E2E4-837C7C67D144}"/>
                </a:ext>
              </a:extLst>
            </p:cNvPr>
            <p:cNvSpPr>
              <a:spLocks/>
            </p:cNvSpPr>
            <p:nvPr/>
          </p:nvSpPr>
          <p:spPr bwMode="auto">
            <a:xfrm flipV="1">
              <a:off x="5034" y="7604"/>
              <a:ext cx="2340" cy="2136"/>
            </a:xfrm>
            <a:custGeom>
              <a:avLst/>
              <a:gdLst>
                <a:gd name="T0" fmla="*/ 5 w 43200"/>
                <a:gd name="T1" fmla="*/ 0 h 41557"/>
                <a:gd name="T2" fmla="*/ 2 w 43200"/>
                <a:gd name="T3" fmla="*/ 0 h 41557"/>
                <a:gd name="T4" fmla="*/ 3 w 43200"/>
                <a:gd name="T5" fmla="*/ 3 h 41557"/>
                <a:gd name="T6" fmla="*/ 0 60000 65536"/>
                <a:gd name="T7" fmla="*/ 0 60000 65536"/>
                <a:gd name="T8" fmla="*/ 0 60000 65536"/>
                <a:gd name="T9" fmla="*/ 0 w 43200"/>
                <a:gd name="T10" fmla="*/ 0 h 41557"/>
                <a:gd name="T11" fmla="*/ 43200 w 43200"/>
                <a:gd name="T12" fmla="*/ 41557 h 41557"/>
              </a:gdLst>
              <a:ahLst/>
              <a:cxnLst>
                <a:cxn ang="T6">
                  <a:pos x="T0" y="T1"/>
                </a:cxn>
                <a:cxn ang="T7">
                  <a:pos x="T2" y="T3"/>
                </a:cxn>
                <a:cxn ang="T8">
                  <a:pos x="T4" y="T5"/>
                </a:cxn>
              </a:cxnLst>
              <a:rect l="T9" t="T10" r="T11" b="T12"/>
              <a:pathLst>
                <a:path w="43200" h="41557" fill="none" extrusionOk="0">
                  <a:moveTo>
                    <a:pt x="29863" y="-1"/>
                  </a:moveTo>
                  <a:cubicBezTo>
                    <a:pt x="37935" y="3342"/>
                    <a:pt x="43200" y="11219"/>
                    <a:pt x="43200" y="19957"/>
                  </a:cubicBezTo>
                  <a:cubicBezTo>
                    <a:pt x="43200" y="31886"/>
                    <a:pt x="33529" y="41557"/>
                    <a:pt x="21600" y="41557"/>
                  </a:cubicBezTo>
                  <a:cubicBezTo>
                    <a:pt x="9670" y="41557"/>
                    <a:pt x="0" y="31886"/>
                    <a:pt x="0" y="19957"/>
                  </a:cubicBezTo>
                  <a:cubicBezTo>
                    <a:pt x="-1" y="11461"/>
                    <a:pt x="4979" y="3755"/>
                    <a:pt x="12724" y="264"/>
                  </a:cubicBezTo>
                </a:path>
                <a:path w="43200" h="41557" stroke="0" extrusionOk="0">
                  <a:moveTo>
                    <a:pt x="29863" y="-1"/>
                  </a:moveTo>
                  <a:cubicBezTo>
                    <a:pt x="37935" y="3342"/>
                    <a:pt x="43200" y="11219"/>
                    <a:pt x="43200" y="19957"/>
                  </a:cubicBezTo>
                  <a:cubicBezTo>
                    <a:pt x="43200" y="31886"/>
                    <a:pt x="33529" y="41557"/>
                    <a:pt x="21600" y="41557"/>
                  </a:cubicBezTo>
                  <a:cubicBezTo>
                    <a:pt x="9670" y="41557"/>
                    <a:pt x="0" y="31886"/>
                    <a:pt x="0" y="19957"/>
                  </a:cubicBezTo>
                  <a:cubicBezTo>
                    <a:pt x="-1" y="11461"/>
                    <a:pt x="4979" y="3755"/>
                    <a:pt x="12724" y="264"/>
                  </a:cubicBezTo>
                  <a:lnTo>
                    <a:pt x="21600" y="19957"/>
                  </a:lnTo>
                  <a:lnTo>
                    <a:pt x="2986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3343" name="Arc 12">
              <a:extLst>
                <a:ext uri="{FF2B5EF4-FFF2-40B4-BE49-F238E27FC236}">
                  <a16:creationId xmlns:a16="http://schemas.microsoft.com/office/drawing/2014/main" id="{163AB248-049F-9EA1-CB4E-886E4A296A63}"/>
                </a:ext>
              </a:extLst>
            </p:cNvPr>
            <p:cNvSpPr>
              <a:spLocks/>
            </p:cNvSpPr>
            <p:nvPr/>
          </p:nvSpPr>
          <p:spPr bwMode="auto">
            <a:xfrm flipV="1">
              <a:off x="4846" y="7465"/>
              <a:ext cx="2700" cy="2402"/>
            </a:xfrm>
            <a:custGeom>
              <a:avLst/>
              <a:gdLst>
                <a:gd name="T0" fmla="*/ 7 w 43200"/>
                <a:gd name="T1" fmla="*/ 0 h 41636"/>
                <a:gd name="T2" fmla="*/ 3 w 43200"/>
                <a:gd name="T3" fmla="*/ 0 h 41636"/>
                <a:gd name="T4" fmla="*/ 5 w 43200"/>
                <a:gd name="T5" fmla="*/ 4 h 41636"/>
                <a:gd name="T6" fmla="*/ 0 60000 65536"/>
                <a:gd name="T7" fmla="*/ 0 60000 65536"/>
                <a:gd name="T8" fmla="*/ 0 60000 65536"/>
                <a:gd name="T9" fmla="*/ 0 w 43200"/>
                <a:gd name="T10" fmla="*/ 0 h 41636"/>
                <a:gd name="T11" fmla="*/ 43200 w 43200"/>
                <a:gd name="T12" fmla="*/ 41636 h 41636"/>
              </a:gdLst>
              <a:ahLst/>
              <a:cxnLst>
                <a:cxn ang="T6">
                  <a:pos x="T0" y="T1"/>
                </a:cxn>
                <a:cxn ang="T7">
                  <a:pos x="T2" y="T3"/>
                </a:cxn>
                <a:cxn ang="T8">
                  <a:pos x="T4" y="T5"/>
                </a:cxn>
              </a:cxnLst>
              <a:rect l="T9" t="T10" r="T11" b="T12"/>
              <a:pathLst>
                <a:path w="43200" h="41636" fill="none" extrusionOk="0">
                  <a:moveTo>
                    <a:pt x="29669" y="-1"/>
                  </a:moveTo>
                  <a:cubicBezTo>
                    <a:pt x="37844" y="3292"/>
                    <a:pt x="43200" y="11222"/>
                    <a:pt x="43200" y="20036"/>
                  </a:cubicBezTo>
                  <a:cubicBezTo>
                    <a:pt x="43200" y="31965"/>
                    <a:pt x="33529" y="41636"/>
                    <a:pt x="21600" y="41636"/>
                  </a:cubicBezTo>
                  <a:cubicBezTo>
                    <a:pt x="9670" y="41636"/>
                    <a:pt x="0" y="31965"/>
                    <a:pt x="0" y="20036"/>
                  </a:cubicBezTo>
                  <a:cubicBezTo>
                    <a:pt x="-1" y="11288"/>
                    <a:pt x="5276" y="3404"/>
                    <a:pt x="13363" y="68"/>
                  </a:cubicBezTo>
                </a:path>
                <a:path w="43200" h="41636" stroke="0" extrusionOk="0">
                  <a:moveTo>
                    <a:pt x="29669" y="-1"/>
                  </a:moveTo>
                  <a:cubicBezTo>
                    <a:pt x="37844" y="3292"/>
                    <a:pt x="43200" y="11222"/>
                    <a:pt x="43200" y="20036"/>
                  </a:cubicBezTo>
                  <a:cubicBezTo>
                    <a:pt x="43200" y="31965"/>
                    <a:pt x="33529" y="41636"/>
                    <a:pt x="21600" y="41636"/>
                  </a:cubicBezTo>
                  <a:cubicBezTo>
                    <a:pt x="9670" y="41636"/>
                    <a:pt x="0" y="31965"/>
                    <a:pt x="0" y="20036"/>
                  </a:cubicBezTo>
                  <a:cubicBezTo>
                    <a:pt x="-1" y="11288"/>
                    <a:pt x="5276" y="3404"/>
                    <a:pt x="13363" y="68"/>
                  </a:cubicBezTo>
                  <a:lnTo>
                    <a:pt x="21600" y="20036"/>
                  </a:lnTo>
                  <a:lnTo>
                    <a:pt x="29669"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sp>
        <p:nvSpPr>
          <p:cNvPr id="38926" name="Line 14">
            <a:extLst>
              <a:ext uri="{FF2B5EF4-FFF2-40B4-BE49-F238E27FC236}">
                <a16:creationId xmlns:a16="http://schemas.microsoft.com/office/drawing/2014/main" id="{667BCE06-3496-6F30-22FD-9E47D1A7880C}"/>
              </a:ext>
            </a:extLst>
          </p:cNvPr>
          <p:cNvSpPr>
            <a:spLocks noChangeShapeType="1"/>
          </p:cNvSpPr>
          <p:nvPr/>
        </p:nvSpPr>
        <p:spPr bwMode="auto">
          <a:xfrm>
            <a:off x="3815954" y="3543300"/>
            <a:ext cx="0" cy="538163"/>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27" name="Freeform 15">
            <a:extLst>
              <a:ext uri="{FF2B5EF4-FFF2-40B4-BE49-F238E27FC236}">
                <a16:creationId xmlns:a16="http://schemas.microsoft.com/office/drawing/2014/main" id="{B5CAB1FD-35B3-D50D-313D-27C9E9EA25FB}"/>
              </a:ext>
            </a:extLst>
          </p:cNvPr>
          <p:cNvSpPr>
            <a:spLocks/>
          </p:cNvSpPr>
          <p:nvPr/>
        </p:nvSpPr>
        <p:spPr bwMode="auto">
          <a:xfrm>
            <a:off x="2311003" y="2534842"/>
            <a:ext cx="80963" cy="153590"/>
          </a:xfrm>
          <a:custGeom>
            <a:avLst/>
            <a:gdLst>
              <a:gd name="T0" fmla="*/ 0 w 96"/>
              <a:gd name="T1" fmla="*/ 169980169 h 206"/>
              <a:gd name="T2" fmla="*/ 85983299 w 96"/>
              <a:gd name="T3" fmla="*/ 192710532 h 206"/>
              <a:gd name="T4" fmla="*/ 48048995 w 96"/>
              <a:gd name="T5" fmla="*/ 74118976 h 206"/>
              <a:gd name="T6" fmla="*/ 0 w 96"/>
              <a:gd name="T7" fmla="*/ 0 h 206"/>
              <a:gd name="T8" fmla="*/ 0 60000 65536"/>
              <a:gd name="T9" fmla="*/ 0 60000 65536"/>
              <a:gd name="T10" fmla="*/ 0 60000 65536"/>
              <a:gd name="T11" fmla="*/ 0 60000 65536"/>
              <a:gd name="T12" fmla="*/ 0 w 96"/>
              <a:gd name="T13" fmla="*/ 0 h 206"/>
              <a:gd name="T14" fmla="*/ 96 w 96"/>
              <a:gd name="T15" fmla="*/ 206 h 206"/>
            </a:gdLst>
            <a:ahLst/>
            <a:cxnLst>
              <a:cxn ang="T8">
                <a:pos x="T0" y="T1"/>
              </a:cxn>
              <a:cxn ang="T9">
                <a:pos x="T2" y="T3"/>
              </a:cxn>
              <a:cxn ang="T10">
                <a:pos x="T4" y="T5"/>
              </a:cxn>
              <a:cxn ang="T11">
                <a:pos x="T6" y="T7"/>
              </a:cxn>
            </a:cxnLst>
            <a:rect l="T12" t="T13" r="T14" b="T15"/>
            <a:pathLst>
              <a:path w="96" h="206">
                <a:moveTo>
                  <a:pt x="0" y="172"/>
                </a:moveTo>
                <a:cubicBezTo>
                  <a:pt x="20" y="202"/>
                  <a:pt x="33" y="206"/>
                  <a:pt x="68" y="195"/>
                </a:cubicBezTo>
                <a:cubicBezTo>
                  <a:pt x="96" y="152"/>
                  <a:pt x="89" y="91"/>
                  <a:pt x="38" y="75"/>
                </a:cubicBezTo>
                <a:cubicBezTo>
                  <a:pt x="24" y="54"/>
                  <a:pt x="0" y="29"/>
                  <a:pt x="0" y="0"/>
                </a:cubicBezTo>
              </a:path>
            </a:pathLst>
          </a:custGeom>
          <a:noFill/>
          <a:ln w="38100">
            <a:solidFill>
              <a:srgbClr val="1C1C1C"/>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28" name="Freeform 16">
            <a:extLst>
              <a:ext uri="{FF2B5EF4-FFF2-40B4-BE49-F238E27FC236}">
                <a16:creationId xmlns:a16="http://schemas.microsoft.com/office/drawing/2014/main" id="{32FBB315-41DF-C315-EA02-B4726DB059B1}"/>
              </a:ext>
            </a:extLst>
          </p:cNvPr>
          <p:cNvSpPr>
            <a:spLocks/>
          </p:cNvSpPr>
          <p:nvPr/>
        </p:nvSpPr>
        <p:spPr bwMode="auto">
          <a:xfrm>
            <a:off x="2297907" y="2681288"/>
            <a:ext cx="70247" cy="95250"/>
          </a:xfrm>
          <a:custGeom>
            <a:avLst/>
            <a:gdLst>
              <a:gd name="T0" fmla="*/ 48391045 w 83"/>
              <a:gd name="T1" fmla="*/ 0 h 128"/>
              <a:gd name="T2" fmla="*/ 105695874 w 83"/>
              <a:gd name="T3" fmla="*/ 66941898 h 128"/>
              <a:gd name="T4" fmla="*/ 48391045 w 83"/>
              <a:gd name="T5" fmla="*/ 126007813 h 128"/>
              <a:gd name="T6" fmla="*/ 0 w 83"/>
              <a:gd name="T7" fmla="*/ 111241086 h 128"/>
              <a:gd name="T8" fmla="*/ 0 60000 65536"/>
              <a:gd name="T9" fmla="*/ 0 60000 65536"/>
              <a:gd name="T10" fmla="*/ 0 60000 65536"/>
              <a:gd name="T11" fmla="*/ 0 60000 65536"/>
              <a:gd name="T12" fmla="*/ 0 w 83"/>
              <a:gd name="T13" fmla="*/ 0 h 128"/>
              <a:gd name="T14" fmla="*/ 83 w 83"/>
              <a:gd name="T15" fmla="*/ 128 h 128"/>
            </a:gdLst>
            <a:ahLst/>
            <a:cxnLst>
              <a:cxn ang="T8">
                <a:pos x="T0" y="T1"/>
              </a:cxn>
              <a:cxn ang="T9">
                <a:pos x="T2" y="T3"/>
              </a:cxn>
              <a:cxn ang="T10">
                <a:pos x="T4" y="T5"/>
              </a:cxn>
              <a:cxn ang="T11">
                <a:pos x="T6" y="T7"/>
              </a:cxn>
            </a:cxnLst>
            <a:rect l="T12" t="T13" r="T14" b="T15"/>
            <a:pathLst>
              <a:path w="83" h="128">
                <a:moveTo>
                  <a:pt x="38" y="0"/>
                </a:moveTo>
                <a:cubicBezTo>
                  <a:pt x="76" y="14"/>
                  <a:pt x="61" y="35"/>
                  <a:pt x="83" y="68"/>
                </a:cubicBezTo>
                <a:cubicBezTo>
                  <a:pt x="74" y="101"/>
                  <a:pt x="71" y="116"/>
                  <a:pt x="38" y="128"/>
                </a:cubicBezTo>
                <a:cubicBezTo>
                  <a:pt x="5" y="119"/>
                  <a:pt x="16" y="127"/>
                  <a:pt x="0" y="113"/>
                </a:cubicBezTo>
              </a:path>
            </a:pathLst>
          </a:custGeom>
          <a:noFill/>
          <a:ln w="38100">
            <a:solidFill>
              <a:srgbClr val="1C1C1C"/>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29" name="Freeform 17">
            <a:extLst>
              <a:ext uri="{FF2B5EF4-FFF2-40B4-BE49-F238E27FC236}">
                <a16:creationId xmlns:a16="http://schemas.microsoft.com/office/drawing/2014/main" id="{CC5D1A45-0689-39D0-71DD-13B3B33E1C38}"/>
              </a:ext>
            </a:extLst>
          </p:cNvPr>
          <p:cNvSpPr>
            <a:spLocks/>
          </p:cNvSpPr>
          <p:nvPr/>
        </p:nvSpPr>
        <p:spPr bwMode="auto">
          <a:xfrm>
            <a:off x="2328863" y="2605087"/>
            <a:ext cx="7144" cy="53579"/>
          </a:xfrm>
          <a:custGeom>
            <a:avLst/>
            <a:gdLst>
              <a:gd name="T0" fmla="*/ 10080625 w 9"/>
              <a:gd name="T1" fmla="*/ 0 h 72"/>
              <a:gd name="T2" fmla="*/ 0 w 9"/>
              <a:gd name="T3" fmla="*/ 70880387 h 72"/>
              <a:gd name="T4" fmla="*/ 0 60000 65536"/>
              <a:gd name="T5" fmla="*/ 0 60000 65536"/>
              <a:gd name="T6" fmla="*/ 0 w 9"/>
              <a:gd name="T7" fmla="*/ 0 h 72"/>
              <a:gd name="T8" fmla="*/ 9 w 9"/>
              <a:gd name="T9" fmla="*/ 72 h 72"/>
            </a:gdLst>
            <a:ahLst/>
            <a:cxnLst>
              <a:cxn ang="T4">
                <a:pos x="T0" y="T1"/>
              </a:cxn>
              <a:cxn ang="T5">
                <a:pos x="T2" y="T3"/>
              </a:cxn>
            </a:cxnLst>
            <a:rect l="T6" t="T7" r="T8" b="T9"/>
            <a:pathLst>
              <a:path w="9" h="72">
                <a:moveTo>
                  <a:pt x="9" y="0"/>
                </a:moveTo>
                <a:cubicBezTo>
                  <a:pt x="2" y="21"/>
                  <a:pt x="0" y="49"/>
                  <a:pt x="0" y="72"/>
                </a:cubicBezTo>
              </a:path>
            </a:pathLst>
          </a:custGeom>
          <a:noFill/>
          <a:ln w="9525">
            <a:solidFill>
              <a:srgbClr val="E68A4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30" name="Freeform 18">
            <a:extLst>
              <a:ext uri="{FF2B5EF4-FFF2-40B4-BE49-F238E27FC236}">
                <a16:creationId xmlns:a16="http://schemas.microsoft.com/office/drawing/2014/main" id="{8D4905A9-80E2-811A-C5A8-36DDAEAB8005}"/>
              </a:ext>
            </a:extLst>
          </p:cNvPr>
          <p:cNvSpPr>
            <a:spLocks/>
          </p:cNvSpPr>
          <p:nvPr/>
        </p:nvSpPr>
        <p:spPr bwMode="auto">
          <a:xfrm>
            <a:off x="2331244" y="2701529"/>
            <a:ext cx="2381" cy="58340"/>
          </a:xfrm>
          <a:custGeom>
            <a:avLst/>
            <a:gdLst>
              <a:gd name="T0" fmla="*/ 3360208 w 3"/>
              <a:gd name="T1" fmla="*/ 0 h 78"/>
              <a:gd name="T2" fmla="*/ 0 w 3"/>
              <a:gd name="T3" fmla="*/ 50722110 h 78"/>
              <a:gd name="T4" fmla="*/ 3360208 w 3"/>
              <a:gd name="T5" fmla="*/ 77574582 h 78"/>
              <a:gd name="T6" fmla="*/ 0 60000 65536"/>
              <a:gd name="T7" fmla="*/ 0 60000 65536"/>
              <a:gd name="T8" fmla="*/ 0 60000 65536"/>
              <a:gd name="T9" fmla="*/ 0 w 3"/>
              <a:gd name="T10" fmla="*/ 0 h 78"/>
              <a:gd name="T11" fmla="*/ 3 w 3"/>
              <a:gd name="T12" fmla="*/ 78 h 78"/>
            </a:gdLst>
            <a:ahLst/>
            <a:cxnLst>
              <a:cxn ang="T6">
                <a:pos x="T0" y="T1"/>
              </a:cxn>
              <a:cxn ang="T7">
                <a:pos x="T2" y="T3"/>
              </a:cxn>
              <a:cxn ang="T8">
                <a:pos x="T4" y="T5"/>
              </a:cxn>
            </a:cxnLst>
            <a:rect l="T9" t="T10" r="T11" b="T12"/>
            <a:pathLst>
              <a:path w="3" h="78">
                <a:moveTo>
                  <a:pt x="3" y="0"/>
                </a:moveTo>
                <a:cubicBezTo>
                  <a:pt x="2" y="17"/>
                  <a:pt x="0" y="34"/>
                  <a:pt x="0" y="51"/>
                </a:cubicBezTo>
                <a:cubicBezTo>
                  <a:pt x="0" y="60"/>
                  <a:pt x="3" y="78"/>
                  <a:pt x="3" y="78"/>
                </a:cubicBezTo>
              </a:path>
            </a:pathLst>
          </a:custGeom>
          <a:noFill/>
          <a:ln w="9525">
            <a:solidFill>
              <a:srgbClr val="E68A4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nvGrpSpPr>
          <p:cNvPr id="3" name="Group 31">
            <a:extLst>
              <a:ext uri="{FF2B5EF4-FFF2-40B4-BE49-F238E27FC236}">
                <a16:creationId xmlns:a16="http://schemas.microsoft.com/office/drawing/2014/main" id="{B00441FE-F9E3-6787-C114-8D9DF9B99B56}"/>
              </a:ext>
            </a:extLst>
          </p:cNvPr>
          <p:cNvGrpSpPr>
            <a:grpSpLocks/>
          </p:cNvGrpSpPr>
          <p:nvPr/>
        </p:nvGrpSpPr>
        <p:grpSpPr bwMode="auto">
          <a:xfrm>
            <a:off x="3113485" y="3489722"/>
            <a:ext cx="0" cy="756047"/>
            <a:chOff x="1655" y="2931"/>
            <a:chExt cx="0" cy="635"/>
          </a:xfrm>
        </p:grpSpPr>
        <p:sp>
          <p:nvSpPr>
            <p:cNvPr id="13337" name="Line 13">
              <a:extLst>
                <a:ext uri="{FF2B5EF4-FFF2-40B4-BE49-F238E27FC236}">
                  <a16:creationId xmlns:a16="http://schemas.microsoft.com/office/drawing/2014/main" id="{EFBBD7F3-F6F6-E6BA-2FDA-69411197DDDC}"/>
                </a:ext>
              </a:extLst>
            </p:cNvPr>
            <p:cNvSpPr>
              <a:spLocks noChangeShapeType="1"/>
            </p:cNvSpPr>
            <p:nvPr/>
          </p:nvSpPr>
          <p:spPr bwMode="auto">
            <a:xfrm>
              <a:off x="1655" y="2931"/>
              <a:ext cx="0" cy="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3338" name="Line 25">
              <a:extLst>
                <a:ext uri="{FF2B5EF4-FFF2-40B4-BE49-F238E27FC236}">
                  <a16:creationId xmlns:a16="http://schemas.microsoft.com/office/drawing/2014/main" id="{EF64C615-DBC8-8B2F-A0A2-75CF23737AC9}"/>
                </a:ext>
              </a:extLst>
            </p:cNvPr>
            <p:cNvSpPr>
              <a:spLocks noChangeShapeType="1"/>
            </p:cNvSpPr>
            <p:nvPr/>
          </p:nvSpPr>
          <p:spPr bwMode="auto">
            <a:xfrm>
              <a:off x="1655" y="3203"/>
              <a:ext cx="0" cy="272"/>
            </a:xfrm>
            <a:prstGeom prst="line">
              <a:avLst/>
            </a:prstGeom>
            <a:noFill/>
            <a:ln w="28575">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grpSp>
        <p:nvGrpSpPr>
          <p:cNvPr id="4" name="Group 32">
            <a:extLst>
              <a:ext uri="{FF2B5EF4-FFF2-40B4-BE49-F238E27FC236}">
                <a16:creationId xmlns:a16="http://schemas.microsoft.com/office/drawing/2014/main" id="{8AF72FB4-2154-A718-78C8-04F9A3685284}"/>
              </a:ext>
            </a:extLst>
          </p:cNvPr>
          <p:cNvGrpSpPr>
            <a:grpSpLocks/>
          </p:cNvGrpSpPr>
          <p:nvPr/>
        </p:nvGrpSpPr>
        <p:grpSpPr bwMode="auto">
          <a:xfrm>
            <a:off x="3211116" y="1685925"/>
            <a:ext cx="1304925" cy="1829991"/>
            <a:chOff x="1737" y="1416"/>
            <a:chExt cx="1096" cy="1537"/>
          </a:xfrm>
        </p:grpSpPr>
        <p:sp>
          <p:nvSpPr>
            <p:cNvPr id="13335" name="Arc 21">
              <a:extLst>
                <a:ext uri="{FF2B5EF4-FFF2-40B4-BE49-F238E27FC236}">
                  <a16:creationId xmlns:a16="http://schemas.microsoft.com/office/drawing/2014/main" id="{AA5D2B51-FA75-218C-1528-13720BBC3396}"/>
                </a:ext>
              </a:extLst>
            </p:cNvPr>
            <p:cNvSpPr>
              <a:spLocks/>
            </p:cNvSpPr>
            <p:nvPr/>
          </p:nvSpPr>
          <p:spPr bwMode="auto">
            <a:xfrm rot="10213911" flipH="1" flipV="1">
              <a:off x="1737" y="1416"/>
              <a:ext cx="1095" cy="1537"/>
            </a:xfrm>
            <a:custGeom>
              <a:avLst/>
              <a:gdLst>
                <a:gd name="T0" fmla="*/ 1 w 21600"/>
                <a:gd name="T1" fmla="*/ 0 h 40072"/>
                <a:gd name="T2" fmla="*/ 1 w 21600"/>
                <a:gd name="T3" fmla="*/ 2 h 40072"/>
                <a:gd name="T4" fmla="*/ 0 w 21600"/>
                <a:gd name="T5" fmla="*/ 1 h 40072"/>
                <a:gd name="T6" fmla="*/ 0 60000 65536"/>
                <a:gd name="T7" fmla="*/ 0 60000 65536"/>
                <a:gd name="T8" fmla="*/ 0 60000 65536"/>
                <a:gd name="T9" fmla="*/ 0 w 21600"/>
                <a:gd name="T10" fmla="*/ 0 h 40072"/>
                <a:gd name="T11" fmla="*/ 21600 w 21600"/>
                <a:gd name="T12" fmla="*/ 40072 h 40072"/>
              </a:gdLst>
              <a:ahLst/>
              <a:cxnLst>
                <a:cxn ang="T6">
                  <a:pos x="T0" y="T1"/>
                </a:cxn>
                <a:cxn ang="T7">
                  <a:pos x="T2" y="T3"/>
                </a:cxn>
                <a:cxn ang="T8">
                  <a:pos x="T4" y="T5"/>
                </a:cxn>
              </a:cxnLst>
              <a:rect l="T9" t="T10" r="T11" b="T12"/>
              <a:pathLst>
                <a:path w="21600" h="40072" fill="none" extrusionOk="0">
                  <a:moveTo>
                    <a:pt x="8893" y="0"/>
                  </a:moveTo>
                  <a:cubicBezTo>
                    <a:pt x="16628" y="3495"/>
                    <a:pt x="21600" y="11196"/>
                    <a:pt x="21600" y="19684"/>
                  </a:cubicBezTo>
                  <a:cubicBezTo>
                    <a:pt x="21600" y="28863"/>
                    <a:pt x="15798" y="37040"/>
                    <a:pt x="7133" y="40071"/>
                  </a:cubicBezTo>
                </a:path>
                <a:path w="21600" h="40072" stroke="0" extrusionOk="0">
                  <a:moveTo>
                    <a:pt x="8893" y="0"/>
                  </a:moveTo>
                  <a:cubicBezTo>
                    <a:pt x="16628" y="3495"/>
                    <a:pt x="21600" y="11196"/>
                    <a:pt x="21600" y="19684"/>
                  </a:cubicBezTo>
                  <a:cubicBezTo>
                    <a:pt x="21600" y="28863"/>
                    <a:pt x="15798" y="37040"/>
                    <a:pt x="7133" y="40071"/>
                  </a:cubicBezTo>
                  <a:lnTo>
                    <a:pt x="0" y="19684"/>
                  </a:lnTo>
                  <a:lnTo>
                    <a:pt x="8893"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3336" name="Arc 26">
              <a:extLst>
                <a:ext uri="{FF2B5EF4-FFF2-40B4-BE49-F238E27FC236}">
                  <a16:creationId xmlns:a16="http://schemas.microsoft.com/office/drawing/2014/main" id="{170FF403-9EA2-4164-D878-A6C8178565B4}"/>
                </a:ext>
              </a:extLst>
            </p:cNvPr>
            <p:cNvSpPr>
              <a:spLocks/>
            </p:cNvSpPr>
            <p:nvPr/>
          </p:nvSpPr>
          <p:spPr bwMode="auto">
            <a:xfrm rot="10213911" flipH="1" flipV="1">
              <a:off x="1738" y="1975"/>
              <a:ext cx="1095" cy="385"/>
            </a:xfrm>
            <a:custGeom>
              <a:avLst/>
              <a:gdLst>
                <a:gd name="T0" fmla="*/ 3 w 21600"/>
                <a:gd name="T1" fmla="*/ 0 h 10062"/>
                <a:gd name="T2" fmla="*/ 3 w 21600"/>
                <a:gd name="T3" fmla="*/ 1 h 10062"/>
                <a:gd name="T4" fmla="*/ 0 w 21600"/>
                <a:gd name="T5" fmla="*/ 0 h 10062"/>
                <a:gd name="T6" fmla="*/ 0 60000 65536"/>
                <a:gd name="T7" fmla="*/ 0 60000 65536"/>
                <a:gd name="T8" fmla="*/ 0 60000 65536"/>
                <a:gd name="T9" fmla="*/ 0 w 21600"/>
                <a:gd name="T10" fmla="*/ 0 h 10062"/>
                <a:gd name="T11" fmla="*/ 21600 w 21600"/>
                <a:gd name="T12" fmla="*/ 10062 h 10062"/>
              </a:gdLst>
              <a:ahLst/>
              <a:cxnLst>
                <a:cxn ang="T6">
                  <a:pos x="T0" y="T1"/>
                </a:cxn>
                <a:cxn ang="T7">
                  <a:pos x="T2" y="T3"/>
                </a:cxn>
                <a:cxn ang="T8">
                  <a:pos x="T4" y="T5"/>
                </a:cxn>
              </a:cxnLst>
              <a:rect l="T9" t="T10" r="T11" b="T12"/>
              <a:pathLst>
                <a:path w="21600" h="10062" fill="none" extrusionOk="0">
                  <a:moveTo>
                    <a:pt x="21091" y="0"/>
                  </a:moveTo>
                  <a:cubicBezTo>
                    <a:pt x="21429" y="1529"/>
                    <a:pt x="21600" y="3090"/>
                    <a:pt x="21600" y="4657"/>
                  </a:cubicBezTo>
                  <a:cubicBezTo>
                    <a:pt x="21600" y="6480"/>
                    <a:pt x="21369" y="8296"/>
                    <a:pt x="20912" y="10061"/>
                  </a:cubicBezTo>
                </a:path>
                <a:path w="21600" h="10062" stroke="0" extrusionOk="0">
                  <a:moveTo>
                    <a:pt x="21091" y="0"/>
                  </a:moveTo>
                  <a:cubicBezTo>
                    <a:pt x="21429" y="1529"/>
                    <a:pt x="21600" y="3090"/>
                    <a:pt x="21600" y="4657"/>
                  </a:cubicBezTo>
                  <a:cubicBezTo>
                    <a:pt x="21600" y="6480"/>
                    <a:pt x="21369" y="8296"/>
                    <a:pt x="20912" y="10061"/>
                  </a:cubicBezTo>
                  <a:lnTo>
                    <a:pt x="0" y="4657"/>
                  </a:lnTo>
                  <a:lnTo>
                    <a:pt x="21091" y="0"/>
                  </a:lnTo>
                  <a:close/>
                </a:path>
              </a:pathLst>
            </a:custGeom>
            <a:noFill/>
            <a:ln w="19050">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grpSp>
        <p:nvGrpSpPr>
          <p:cNvPr id="5" name="Group 33">
            <a:extLst>
              <a:ext uri="{FF2B5EF4-FFF2-40B4-BE49-F238E27FC236}">
                <a16:creationId xmlns:a16="http://schemas.microsoft.com/office/drawing/2014/main" id="{84516CB9-69EB-9D0D-0312-F85D54E3A2A7}"/>
              </a:ext>
            </a:extLst>
          </p:cNvPr>
          <p:cNvGrpSpPr>
            <a:grpSpLocks/>
          </p:cNvGrpSpPr>
          <p:nvPr/>
        </p:nvGrpSpPr>
        <p:grpSpPr bwMode="auto">
          <a:xfrm>
            <a:off x="2411016" y="1707356"/>
            <a:ext cx="1189434" cy="1801416"/>
            <a:chOff x="1065" y="1434"/>
            <a:chExt cx="999" cy="1513"/>
          </a:xfrm>
        </p:grpSpPr>
        <p:sp>
          <p:nvSpPr>
            <p:cNvPr id="13333" name="Arc 19">
              <a:extLst>
                <a:ext uri="{FF2B5EF4-FFF2-40B4-BE49-F238E27FC236}">
                  <a16:creationId xmlns:a16="http://schemas.microsoft.com/office/drawing/2014/main" id="{C264195E-8A3D-6A2A-F45F-241C5E1B7451}"/>
                </a:ext>
              </a:extLst>
            </p:cNvPr>
            <p:cNvSpPr>
              <a:spLocks/>
            </p:cNvSpPr>
            <p:nvPr/>
          </p:nvSpPr>
          <p:spPr bwMode="auto">
            <a:xfrm flipH="1" flipV="1">
              <a:off x="1068" y="1434"/>
              <a:ext cx="996" cy="1513"/>
            </a:xfrm>
            <a:custGeom>
              <a:avLst/>
              <a:gdLst>
                <a:gd name="T0" fmla="*/ 1 w 25443"/>
                <a:gd name="T1" fmla="*/ 0 h 42147"/>
                <a:gd name="T2" fmla="*/ 0 w 25443"/>
                <a:gd name="T3" fmla="*/ 2 h 42147"/>
                <a:gd name="T4" fmla="*/ 0 w 25443"/>
                <a:gd name="T5" fmla="*/ 1 h 42147"/>
                <a:gd name="T6" fmla="*/ 0 60000 65536"/>
                <a:gd name="T7" fmla="*/ 0 60000 65536"/>
                <a:gd name="T8" fmla="*/ 0 60000 65536"/>
                <a:gd name="T9" fmla="*/ 0 w 25443"/>
                <a:gd name="T10" fmla="*/ 0 h 42147"/>
                <a:gd name="T11" fmla="*/ 25443 w 25443"/>
                <a:gd name="T12" fmla="*/ 42147 h 42147"/>
              </a:gdLst>
              <a:ahLst/>
              <a:cxnLst>
                <a:cxn ang="T6">
                  <a:pos x="T0" y="T1"/>
                </a:cxn>
                <a:cxn ang="T7">
                  <a:pos x="T2" y="T3"/>
                </a:cxn>
                <a:cxn ang="T8">
                  <a:pos x="T4" y="T5"/>
                </a:cxn>
              </a:cxnLst>
              <a:rect l="T9" t="T10" r="T11" b="T12"/>
              <a:pathLst>
                <a:path w="25443" h="42147" fill="none" extrusionOk="0">
                  <a:moveTo>
                    <a:pt x="10504" y="-1"/>
                  </a:moveTo>
                  <a:cubicBezTo>
                    <a:pt x="19410" y="2887"/>
                    <a:pt x="25443" y="11184"/>
                    <a:pt x="25443" y="20547"/>
                  </a:cubicBezTo>
                  <a:cubicBezTo>
                    <a:pt x="25443" y="32476"/>
                    <a:pt x="15772" y="42147"/>
                    <a:pt x="3843" y="42147"/>
                  </a:cubicBezTo>
                  <a:cubicBezTo>
                    <a:pt x="2554" y="42147"/>
                    <a:pt x="1268" y="42031"/>
                    <a:pt x="-1" y="41802"/>
                  </a:cubicBezTo>
                </a:path>
                <a:path w="25443" h="42147" stroke="0" extrusionOk="0">
                  <a:moveTo>
                    <a:pt x="10504" y="-1"/>
                  </a:moveTo>
                  <a:cubicBezTo>
                    <a:pt x="19410" y="2887"/>
                    <a:pt x="25443" y="11184"/>
                    <a:pt x="25443" y="20547"/>
                  </a:cubicBezTo>
                  <a:cubicBezTo>
                    <a:pt x="25443" y="32476"/>
                    <a:pt x="15772" y="42147"/>
                    <a:pt x="3843" y="42147"/>
                  </a:cubicBezTo>
                  <a:cubicBezTo>
                    <a:pt x="2554" y="42147"/>
                    <a:pt x="1268" y="42031"/>
                    <a:pt x="-1" y="41802"/>
                  </a:cubicBezTo>
                  <a:lnTo>
                    <a:pt x="3843" y="20547"/>
                  </a:lnTo>
                  <a:lnTo>
                    <a:pt x="10504" y="-1"/>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3334" name="Arc 27">
              <a:extLst>
                <a:ext uri="{FF2B5EF4-FFF2-40B4-BE49-F238E27FC236}">
                  <a16:creationId xmlns:a16="http://schemas.microsoft.com/office/drawing/2014/main" id="{7DF70DFA-138A-E43C-C442-3E1C303BC3E8}"/>
                </a:ext>
              </a:extLst>
            </p:cNvPr>
            <p:cNvSpPr>
              <a:spLocks/>
            </p:cNvSpPr>
            <p:nvPr/>
          </p:nvSpPr>
          <p:spPr bwMode="auto">
            <a:xfrm flipH="1" flipV="1">
              <a:off x="1065" y="1814"/>
              <a:ext cx="869" cy="387"/>
            </a:xfrm>
            <a:custGeom>
              <a:avLst/>
              <a:gdLst>
                <a:gd name="T0" fmla="*/ 1 w 21592"/>
                <a:gd name="T1" fmla="*/ 0 h 10904"/>
                <a:gd name="T2" fmla="*/ 1 w 21592"/>
                <a:gd name="T3" fmla="*/ 0 h 10904"/>
                <a:gd name="T4" fmla="*/ 0 w 21592"/>
                <a:gd name="T5" fmla="*/ 0 h 10904"/>
                <a:gd name="T6" fmla="*/ 0 60000 65536"/>
                <a:gd name="T7" fmla="*/ 0 60000 65536"/>
                <a:gd name="T8" fmla="*/ 0 60000 65536"/>
                <a:gd name="T9" fmla="*/ 0 w 21592"/>
                <a:gd name="T10" fmla="*/ 0 h 10904"/>
                <a:gd name="T11" fmla="*/ 21592 w 21592"/>
                <a:gd name="T12" fmla="*/ 10904 h 10904"/>
              </a:gdLst>
              <a:ahLst/>
              <a:cxnLst>
                <a:cxn ang="T6">
                  <a:pos x="T0" y="T1"/>
                </a:cxn>
                <a:cxn ang="T7">
                  <a:pos x="T2" y="T3"/>
                </a:cxn>
                <a:cxn ang="T8">
                  <a:pos x="T4" y="T5"/>
                </a:cxn>
              </a:cxnLst>
              <a:rect l="T9" t="T10" r="T11" b="T12"/>
              <a:pathLst>
                <a:path w="21592" h="10904" fill="none" extrusionOk="0">
                  <a:moveTo>
                    <a:pt x="21591" y="605"/>
                  </a:moveTo>
                  <a:cubicBezTo>
                    <a:pt x="21489" y="4231"/>
                    <a:pt x="20476" y="7772"/>
                    <a:pt x="18645" y="10903"/>
                  </a:cubicBezTo>
                </a:path>
                <a:path w="21592" h="10904" stroke="0" extrusionOk="0">
                  <a:moveTo>
                    <a:pt x="21591" y="605"/>
                  </a:moveTo>
                  <a:cubicBezTo>
                    <a:pt x="21489" y="4231"/>
                    <a:pt x="20476" y="7772"/>
                    <a:pt x="18645" y="10903"/>
                  </a:cubicBezTo>
                  <a:lnTo>
                    <a:pt x="0" y="0"/>
                  </a:lnTo>
                  <a:lnTo>
                    <a:pt x="21591" y="605"/>
                  </a:lnTo>
                  <a:close/>
                </a:path>
              </a:pathLst>
            </a:custGeom>
            <a:noFill/>
            <a:ln w="19050">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grpSp>
      <p:sp>
        <p:nvSpPr>
          <p:cNvPr id="38934" name="Arc 22">
            <a:extLst>
              <a:ext uri="{FF2B5EF4-FFF2-40B4-BE49-F238E27FC236}">
                <a16:creationId xmlns:a16="http://schemas.microsoft.com/office/drawing/2014/main" id="{37EBF537-3513-5B9F-A32E-C5BCE00EAF1A}"/>
              </a:ext>
            </a:extLst>
          </p:cNvPr>
          <p:cNvSpPr>
            <a:spLocks/>
          </p:cNvSpPr>
          <p:nvPr/>
        </p:nvSpPr>
        <p:spPr bwMode="auto">
          <a:xfrm rot="5400000">
            <a:off x="3015258" y="1631752"/>
            <a:ext cx="962025" cy="382191"/>
          </a:xfrm>
          <a:custGeom>
            <a:avLst/>
            <a:gdLst>
              <a:gd name="T0" fmla="*/ 1130857270 w 43200"/>
              <a:gd name="T1" fmla="*/ 40310779 h 37335"/>
              <a:gd name="T2" fmla="*/ 178057793 w 43200"/>
              <a:gd name="T3" fmla="*/ 0 h 37335"/>
              <a:gd name="T4" fmla="*/ 565428620 w 43200"/>
              <a:gd name="T5" fmla="*/ 40010650 h 37335"/>
              <a:gd name="T6" fmla="*/ 0 60000 65536"/>
              <a:gd name="T7" fmla="*/ 0 60000 65536"/>
              <a:gd name="T8" fmla="*/ 0 60000 65536"/>
              <a:gd name="T9" fmla="*/ 0 w 43200"/>
              <a:gd name="T10" fmla="*/ 0 h 37335"/>
              <a:gd name="T11" fmla="*/ 43200 w 43200"/>
              <a:gd name="T12" fmla="*/ 37335 h 37335"/>
            </a:gdLst>
            <a:ahLst/>
            <a:cxnLst>
              <a:cxn ang="T6">
                <a:pos x="T0" y="T1"/>
              </a:cxn>
              <a:cxn ang="T7">
                <a:pos x="T2" y="T3"/>
              </a:cxn>
              <a:cxn ang="T8">
                <a:pos x="T4" y="T5"/>
              </a:cxn>
            </a:cxnLst>
            <a:rect l="T9" t="T10" r="T11" b="T12"/>
            <a:pathLst>
              <a:path w="43200" h="37335" fill="none" extrusionOk="0">
                <a:moveTo>
                  <a:pt x="43199" y="15852"/>
                </a:moveTo>
                <a:cubicBezTo>
                  <a:pt x="43134" y="27736"/>
                  <a:pt x="33483" y="37334"/>
                  <a:pt x="21600" y="37335"/>
                </a:cubicBezTo>
                <a:cubicBezTo>
                  <a:pt x="9670" y="37335"/>
                  <a:pt x="0" y="27664"/>
                  <a:pt x="0" y="15735"/>
                </a:cubicBezTo>
                <a:cubicBezTo>
                  <a:pt x="-1" y="9776"/>
                  <a:pt x="2461" y="4082"/>
                  <a:pt x="6802" y="0"/>
                </a:cubicBezTo>
              </a:path>
              <a:path w="43200" h="37335" stroke="0" extrusionOk="0">
                <a:moveTo>
                  <a:pt x="43199" y="15852"/>
                </a:moveTo>
                <a:cubicBezTo>
                  <a:pt x="43134" y="27736"/>
                  <a:pt x="33483" y="37334"/>
                  <a:pt x="21600" y="37335"/>
                </a:cubicBezTo>
                <a:cubicBezTo>
                  <a:pt x="9670" y="37335"/>
                  <a:pt x="0" y="27664"/>
                  <a:pt x="0" y="15735"/>
                </a:cubicBezTo>
                <a:cubicBezTo>
                  <a:pt x="-1" y="9776"/>
                  <a:pt x="2461" y="4082"/>
                  <a:pt x="6802" y="0"/>
                </a:cubicBezTo>
                <a:lnTo>
                  <a:pt x="21600" y="15735"/>
                </a:lnTo>
                <a:lnTo>
                  <a:pt x="43199" y="15852"/>
                </a:lnTo>
                <a:close/>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32" name="Arc 20">
            <a:extLst>
              <a:ext uri="{FF2B5EF4-FFF2-40B4-BE49-F238E27FC236}">
                <a16:creationId xmlns:a16="http://schemas.microsoft.com/office/drawing/2014/main" id="{EBCA478E-FA22-5ED2-2FA7-E6288A109C52}"/>
              </a:ext>
            </a:extLst>
          </p:cNvPr>
          <p:cNvSpPr>
            <a:spLocks/>
          </p:cNvSpPr>
          <p:nvPr/>
        </p:nvSpPr>
        <p:spPr bwMode="auto">
          <a:xfrm>
            <a:off x="1932385" y="2533650"/>
            <a:ext cx="1045369" cy="313135"/>
          </a:xfrm>
          <a:custGeom>
            <a:avLst/>
            <a:gdLst>
              <a:gd name="T0" fmla="*/ 1509367057 w 42356"/>
              <a:gd name="T1" fmla="*/ 33368911 h 34579"/>
              <a:gd name="T2" fmla="*/ 154443649 w 42356"/>
              <a:gd name="T3" fmla="*/ 0 h 34579"/>
              <a:gd name="T4" fmla="*/ 769721165 w 42356"/>
              <a:gd name="T5" fmla="*/ 22846240 h 34579"/>
              <a:gd name="T6" fmla="*/ 0 60000 65536"/>
              <a:gd name="T7" fmla="*/ 0 60000 65536"/>
              <a:gd name="T8" fmla="*/ 0 60000 65536"/>
              <a:gd name="T9" fmla="*/ 0 w 42356"/>
              <a:gd name="T10" fmla="*/ 0 h 34579"/>
              <a:gd name="T11" fmla="*/ 42356 w 42356"/>
              <a:gd name="T12" fmla="*/ 34579 h 34579"/>
            </a:gdLst>
            <a:ahLst/>
            <a:cxnLst>
              <a:cxn ang="T6">
                <a:pos x="T0" y="T1"/>
              </a:cxn>
              <a:cxn ang="T7">
                <a:pos x="T2" y="T3"/>
              </a:cxn>
              <a:cxn ang="T8">
                <a:pos x="T4" y="T5"/>
              </a:cxn>
            </a:cxnLst>
            <a:rect l="T9" t="T10" r="T11" b="T12"/>
            <a:pathLst>
              <a:path w="42356" h="34579" fill="none" extrusionOk="0">
                <a:moveTo>
                  <a:pt x="42356" y="18957"/>
                </a:moveTo>
                <a:cubicBezTo>
                  <a:pt x="39691" y="28208"/>
                  <a:pt x="31226" y="34578"/>
                  <a:pt x="21600" y="34579"/>
                </a:cubicBezTo>
                <a:cubicBezTo>
                  <a:pt x="9670" y="34579"/>
                  <a:pt x="0" y="24908"/>
                  <a:pt x="0" y="12979"/>
                </a:cubicBezTo>
                <a:cubicBezTo>
                  <a:pt x="-1" y="8297"/>
                  <a:pt x="1521" y="3742"/>
                  <a:pt x="4334" y="0"/>
                </a:cubicBezTo>
              </a:path>
              <a:path w="42356" h="34579" stroke="0" extrusionOk="0">
                <a:moveTo>
                  <a:pt x="42356" y="18957"/>
                </a:moveTo>
                <a:cubicBezTo>
                  <a:pt x="39691" y="28208"/>
                  <a:pt x="31226" y="34578"/>
                  <a:pt x="21600" y="34579"/>
                </a:cubicBezTo>
                <a:cubicBezTo>
                  <a:pt x="9670" y="34579"/>
                  <a:pt x="0" y="24908"/>
                  <a:pt x="0" y="12979"/>
                </a:cubicBezTo>
                <a:cubicBezTo>
                  <a:pt x="-1" y="8297"/>
                  <a:pt x="1521" y="3742"/>
                  <a:pt x="4334" y="0"/>
                </a:cubicBezTo>
                <a:lnTo>
                  <a:pt x="21600" y="12979"/>
                </a:lnTo>
                <a:lnTo>
                  <a:pt x="42356" y="18957"/>
                </a:lnTo>
                <a:close/>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35" name="Arc 23">
            <a:extLst>
              <a:ext uri="{FF2B5EF4-FFF2-40B4-BE49-F238E27FC236}">
                <a16:creationId xmlns:a16="http://schemas.microsoft.com/office/drawing/2014/main" id="{1DEC2C5F-E05B-0BAD-1B5B-1C178F2B0048}"/>
              </a:ext>
            </a:extLst>
          </p:cNvPr>
          <p:cNvSpPr>
            <a:spLocks/>
          </p:cNvSpPr>
          <p:nvPr/>
        </p:nvSpPr>
        <p:spPr bwMode="auto">
          <a:xfrm flipH="1">
            <a:off x="3992166" y="2369344"/>
            <a:ext cx="1065609" cy="425054"/>
          </a:xfrm>
          <a:custGeom>
            <a:avLst/>
            <a:gdLst>
              <a:gd name="T0" fmla="*/ 1536852775 w 43200"/>
              <a:gd name="T1" fmla="*/ 56032708 h 35260"/>
              <a:gd name="T2" fmla="*/ 173184057 w 43200"/>
              <a:gd name="T3" fmla="*/ 0 h 35260"/>
              <a:gd name="T4" fmla="*/ 768444230 w 43200"/>
              <a:gd name="T5" fmla="*/ 56721971 h 35260"/>
              <a:gd name="T6" fmla="*/ 0 60000 65536"/>
              <a:gd name="T7" fmla="*/ 0 60000 65536"/>
              <a:gd name="T8" fmla="*/ 0 60000 65536"/>
              <a:gd name="T9" fmla="*/ 0 w 43200"/>
              <a:gd name="T10" fmla="*/ 0 h 35260"/>
              <a:gd name="T11" fmla="*/ 43200 w 43200"/>
              <a:gd name="T12" fmla="*/ 35260 h 35260"/>
            </a:gdLst>
            <a:ahLst/>
            <a:cxnLst>
              <a:cxn ang="T6">
                <a:pos x="T0" y="T1"/>
              </a:cxn>
              <a:cxn ang="T7">
                <a:pos x="T2" y="T3"/>
              </a:cxn>
              <a:cxn ang="T8">
                <a:pos x="T4" y="T5"/>
              </a:cxn>
            </a:cxnLst>
            <a:rect l="T9" t="T10" r="T11" b="T12"/>
            <a:pathLst>
              <a:path w="43200" h="35260" fill="none" extrusionOk="0">
                <a:moveTo>
                  <a:pt x="43199" y="13493"/>
                </a:moveTo>
                <a:cubicBezTo>
                  <a:pt x="43199" y="13549"/>
                  <a:pt x="43200" y="13604"/>
                  <a:pt x="43200" y="13660"/>
                </a:cubicBezTo>
                <a:cubicBezTo>
                  <a:pt x="43200" y="25589"/>
                  <a:pt x="33529" y="35260"/>
                  <a:pt x="21600" y="35260"/>
                </a:cubicBezTo>
                <a:cubicBezTo>
                  <a:pt x="9670" y="35260"/>
                  <a:pt x="0" y="25589"/>
                  <a:pt x="0" y="13660"/>
                </a:cubicBezTo>
                <a:cubicBezTo>
                  <a:pt x="-1" y="8681"/>
                  <a:pt x="1719" y="3856"/>
                  <a:pt x="4867" y="-1"/>
                </a:cubicBezTo>
              </a:path>
              <a:path w="43200" h="35260" stroke="0" extrusionOk="0">
                <a:moveTo>
                  <a:pt x="43199" y="13493"/>
                </a:moveTo>
                <a:cubicBezTo>
                  <a:pt x="43199" y="13549"/>
                  <a:pt x="43200" y="13604"/>
                  <a:pt x="43200" y="13660"/>
                </a:cubicBezTo>
                <a:cubicBezTo>
                  <a:pt x="43200" y="25589"/>
                  <a:pt x="33529" y="35260"/>
                  <a:pt x="21600" y="35260"/>
                </a:cubicBezTo>
                <a:cubicBezTo>
                  <a:pt x="9670" y="35260"/>
                  <a:pt x="0" y="25589"/>
                  <a:pt x="0" y="13660"/>
                </a:cubicBezTo>
                <a:cubicBezTo>
                  <a:pt x="-1" y="8681"/>
                  <a:pt x="1719" y="3856"/>
                  <a:pt x="4867" y="-1"/>
                </a:cubicBezTo>
                <a:lnTo>
                  <a:pt x="21600" y="13660"/>
                </a:lnTo>
                <a:lnTo>
                  <a:pt x="43199" y="13493"/>
                </a:lnTo>
                <a:close/>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8946" name="Text Box 34">
            <a:extLst>
              <a:ext uri="{FF2B5EF4-FFF2-40B4-BE49-F238E27FC236}">
                <a16:creationId xmlns:a16="http://schemas.microsoft.com/office/drawing/2014/main" id="{30A1F911-BCED-79BE-25E6-738439A7F2FA}"/>
              </a:ext>
            </a:extLst>
          </p:cNvPr>
          <p:cNvSpPr txBox="1">
            <a:spLocks noChangeArrowheads="1"/>
          </p:cNvSpPr>
          <p:nvPr/>
        </p:nvSpPr>
        <p:spPr bwMode="auto">
          <a:xfrm>
            <a:off x="1222772" y="3706416"/>
            <a:ext cx="1999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800" kern="1200">
                <a:solidFill>
                  <a:srgbClr val="FFFFFF"/>
                </a:solidFill>
                <a:ea typeface="+mn-ea"/>
                <a:cs typeface="+mn-cs"/>
              </a:rPr>
              <a:t>Arah Arus Listrik</a:t>
            </a:r>
          </a:p>
        </p:txBody>
      </p:sp>
      <p:sp>
        <p:nvSpPr>
          <p:cNvPr id="38947" name="Text Box 35">
            <a:extLst>
              <a:ext uri="{FF2B5EF4-FFF2-40B4-BE49-F238E27FC236}">
                <a16:creationId xmlns:a16="http://schemas.microsoft.com/office/drawing/2014/main" id="{AE91EFDC-BB79-1302-970F-B3D936AF3816}"/>
              </a:ext>
            </a:extLst>
          </p:cNvPr>
          <p:cNvSpPr txBox="1">
            <a:spLocks noChangeArrowheads="1"/>
          </p:cNvSpPr>
          <p:nvPr/>
        </p:nvSpPr>
        <p:spPr bwMode="auto">
          <a:xfrm>
            <a:off x="5112544" y="2356247"/>
            <a:ext cx="22133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800" kern="1200">
                <a:solidFill>
                  <a:srgbClr val="FF3399"/>
                </a:solidFill>
                <a:ea typeface="+mn-ea"/>
                <a:cs typeface="+mn-cs"/>
              </a:rPr>
              <a:t>Arah Medan Magnet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38914"/>
                                        </p:tgtEl>
                                        <p:attrNameLst>
                                          <p:attrName>style.visibility</p:attrName>
                                        </p:attrNameLst>
                                      </p:cBhvr>
                                      <p:to>
                                        <p:strVal val="visible"/>
                                      </p:to>
                                    </p:set>
                                    <p:animEffect transition="in" filter="fade">
                                      <p:cBhvr>
                                        <p:cTn id="7" dur="770" decel="100000"/>
                                        <p:tgtEl>
                                          <p:spTgt spid="38914"/>
                                        </p:tgtEl>
                                      </p:cBhvr>
                                    </p:animEffect>
                                    <p:animScale>
                                      <p:cBhvr>
                                        <p:cTn id="8" dur="770" decel="100000"/>
                                        <p:tgtEl>
                                          <p:spTgt spid="38914"/>
                                        </p:tgtEl>
                                      </p:cBhvr>
                                      <p:from x="10000" y="10000"/>
                                      <p:to x="200000" y="450000"/>
                                    </p:animScale>
                                    <p:animScale>
                                      <p:cBhvr>
                                        <p:cTn id="9" dur="1230" accel="100000" fill="hold">
                                          <p:stCondLst>
                                            <p:cond delay="770"/>
                                          </p:stCondLst>
                                        </p:cTn>
                                        <p:tgtEl>
                                          <p:spTgt spid="38914"/>
                                        </p:tgtEl>
                                      </p:cBhvr>
                                      <p:from x="200000" y="450000"/>
                                      <p:to x="100000" y="100000"/>
                                    </p:animScale>
                                    <p:set>
                                      <p:cBhvr>
                                        <p:cTn id="10" dur="770" fill="hold"/>
                                        <p:tgtEl>
                                          <p:spTgt spid="38914"/>
                                        </p:tgtEl>
                                        <p:attrNameLst>
                                          <p:attrName>ppt_x</p:attrName>
                                        </p:attrNameLst>
                                      </p:cBhvr>
                                      <p:to>
                                        <p:strVal val="(0.5)"/>
                                      </p:to>
                                    </p:set>
                                    <p:anim from="(0.5)" to="(#ppt_x)" calcmode="lin" valueType="num">
                                      <p:cBhvr>
                                        <p:cTn id="11" dur="1230" accel="100000" fill="hold">
                                          <p:stCondLst>
                                            <p:cond delay="770"/>
                                          </p:stCondLst>
                                        </p:cTn>
                                        <p:tgtEl>
                                          <p:spTgt spid="38914"/>
                                        </p:tgtEl>
                                        <p:attrNameLst>
                                          <p:attrName>ppt_x</p:attrName>
                                        </p:attrNameLst>
                                      </p:cBhvr>
                                    </p:anim>
                                    <p:set>
                                      <p:cBhvr>
                                        <p:cTn id="12" dur="770" fill="hold"/>
                                        <p:tgtEl>
                                          <p:spTgt spid="38914"/>
                                        </p:tgtEl>
                                        <p:attrNameLst>
                                          <p:attrName>ppt_y</p:attrName>
                                        </p:attrNameLst>
                                      </p:cBhvr>
                                      <p:to>
                                        <p:strVal val="(#ppt_y+0.4)"/>
                                      </p:to>
                                    </p:set>
                                    <p:anim from="(#ppt_y+0.4)" to="(#ppt_y)" calcmode="lin" valueType="num">
                                      <p:cBhvr>
                                        <p:cTn id="13" dur="1230" accel="100000" fill="hold">
                                          <p:stCondLst>
                                            <p:cond delay="770"/>
                                          </p:stCondLst>
                                        </p:cTn>
                                        <p:tgtEl>
                                          <p:spTgt spid="3891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nodeType="afterGroup">
                            <p:stCondLst>
                              <p:cond delay="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8946"/>
                                        </p:tgtEl>
                                        <p:attrNameLst>
                                          <p:attrName>style.visibility</p:attrName>
                                        </p:attrNameLst>
                                      </p:cBhvr>
                                      <p:to>
                                        <p:strVal val="visible"/>
                                      </p:to>
                                    </p:set>
                                    <p:anim calcmode="lin" valueType="num">
                                      <p:cBhvr>
                                        <p:cTn id="21" dur="500" fill="hold"/>
                                        <p:tgtEl>
                                          <p:spTgt spid="3894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8946"/>
                                        </p:tgtEl>
                                        <p:attrNameLst>
                                          <p:attrName>ppt_y</p:attrName>
                                        </p:attrNameLst>
                                      </p:cBhvr>
                                      <p:tavLst>
                                        <p:tav tm="0">
                                          <p:val>
                                            <p:strVal val="#ppt_y"/>
                                          </p:val>
                                        </p:tav>
                                        <p:tav tm="100000">
                                          <p:val>
                                            <p:strVal val="#ppt_y"/>
                                          </p:val>
                                        </p:tav>
                                      </p:tavLst>
                                    </p:anim>
                                    <p:anim calcmode="lin" valueType="num">
                                      <p:cBhvr>
                                        <p:cTn id="23" dur="500" fill="hold"/>
                                        <p:tgtEl>
                                          <p:spTgt spid="3894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894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894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2000"/>
                                        <p:tgtEl>
                                          <p:spTgt spid="3"/>
                                        </p:tgtEl>
                                      </p:cBhvr>
                                    </p:animEffect>
                                  </p:childTnLst>
                                </p:cTn>
                              </p:par>
                            </p:childTnLst>
                          </p:cTn>
                        </p:par>
                        <p:par>
                          <p:cTn id="31" fill="hold" nodeType="afterGroup">
                            <p:stCondLst>
                              <p:cond delay="2000"/>
                            </p:stCondLst>
                            <p:childTnLst>
                              <p:par>
                                <p:cTn id="32" presetID="22" presetClass="entr" presetSubtype="4"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2000"/>
                                        <p:tgtEl>
                                          <p:spTgt spid="5"/>
                                        </p:tgtEl>
                                      </p:cBhvr>
                                    </p:animEffect>
                                  </p:childTnLst>
                                </p:cTn>
                              </p:par>
                            </p:childTnLst>
                          </p:cTn>
                        </p:par>
                        <p:par>
                          <p:cTn id="35" fill="hold" nodeType="afterGroup">
                            <p:stCondLst>
                              <p:cond delay="4000"/>
                            </p:stCondLst>
                            <p:childTnLst>
                              <p:par>
                                <p:cTn id="36" presetID="22" presetClass="entr" presetSubtype="1"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2000"/>
                                        <p:tgtEl>
                                          <p:spTgt spid="4"/>
                                        </p:tgtEl>
                                      </p:cBhvr>
                                    </p:animEffect>
                                  </p:childTnLst>
                                </p:cTn>
                              </p:par>
                            </p:childTnLst>
                          </p:cTn>
                        </p:par>
                        <p:par>
                          <p:cTn id="39" fill="hold" nodeType="afterGroup">
                            <p:stCondLst>
                              <p:cond delay="6000"/>
                            </p:stCondLst>
                            <p:childTnLst>
                              <p:par>
                                <p:cTn id="40" presetID="22" presetClass="entr" presetSubtype="1" fill="hold" nodeType="afterEffect">
                                  <p:stCondLst>
                                    <p:cond delay="0"/>
                                  </p:stCondLst>
                                  <p:childTnLst>
                                    <p:set>
                                      <p:cBhvr>
                                        <p:cTn id="41" dur="1" fill="hold">
                                          <p:stCondLst>
                                            <p:cond delay="0"/>
                                          </p:stCondLst>
                                        </p:cTn>
                                        <p:tgtEl>
                                          <p:spTgt spid="38926"/>
                                        </p:tgtEl>
                                        <p:attrNameLst>
                                          <p:attrName>style.visibility</p:attrName>
                                        </p:attrNameLst>
                                      </p:cBhvr>
                                      <p:to>
                                        <p:strVal val="visible"/>
                                      </p:to>
                                    </p:set>
                                    <p:animEffect transition="in" filter="wipe(up)">
                                      <p:cBhvr>
                                        <p:cTn id="42" dur="2000"/>
                                        <p:tgtEl>
                                          <p:spTgt spid="389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89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9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9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9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9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8932"/>
                                        </p:tgtEl>
                                        <p:attrNameLst>
                                          <p:attrName>style.visibility</p:attrName>
                                        </p:attrNameLst>
                                      </p:cBhvr>
                                      <p:to>
                                        <p:strVal val="visible"/>
                                      </p:to>
                                    </p:set>
                                    <p:animEffect transition="in" filter="wipe(left)">
                                      <p:cBhvr>
                                        <p:cTn id="59" dur="500"/>
                                        <p:tgtEl>
                                          <p:spTgt spid="38932"/>
                                        </p:tgtEl>
                                      </p:cBhvr>
                                    </p:animEffect>
                                  </p:childTnLst>
                                </p:cTn>
                              </p:par>
                            </p:childTnLst>
                          </p:cTn>
                        </p:par>
                        <p:par>
                          <p:cTn id="60" fill="hold" nodeType="afterGroup">
                            <p:stCondLst>
                              <p:cond delay="500"/>
                            </p:stCondLst>
                            <p:childTnLst>
                              <p:par>
                                <p:cTn id="61" presetID="22" presetClass="entr" presetSubtype="2" fill="hold" nodeType="afterEffect">
                                  <p:stCondLst>
                                    <p:cond delay="0"/>
                                  </p:stCondLst>
                                  <p:childTnLst>
                                    <p:set>
                                      <p:cBhvr>
                                        <p:cTn id="62" dur="1" fill="hold">
                                          <p:stCondLst>
                                            <p:cond delay="0"/>
                                          </p:stCondLst>
                                        </p:cTn>
                                        <p:tgtEl>
                                          <p:spTgt spid="38942"/>
                                        </p:tgtEl>
                                        <p:attrNameLst>
                                          <p:attrName>style.visibility</p:attrName>
                                        </p:attrNameLst>
                                      </p:cBhvr>
                                      <p:to>
                                        <p:strVal val="visible"/>
                                      </p:to>
                                    </p:set>
                                    <p:animEffect transition="in" filter="wipe(right)">
                                      <p:cBhvr>
                                        <p:cTn id="63" dur="500"/>
                                        <p:tgtEl>
                                          <p:spTgt spid="3894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38934"/>
                                        </p:tgtEl>
                                        <p:attrNameLst>
                                          <p:attrName>style.visibility</p:attrName>
                                        </p:attrNameLst>
                                      </p:cBhvr>
                                      <p:to>
                                        <p:strVal val="visible"/>
                                      </p:to>
                                    </p:set>
                                    <p:animEffect transition="in" filter="wipe(up)">
                                      <p:cBhvr>
                                        <p:cTn id="68" dur="500"/>
                                        <p:tgtEl>
                                          <p:spTgt spid="38934"/>
                                        </p:tgtEl>
                                      </p:cBhvr>
                                    </p:animEffect>
                                  </p:childTnLst>
                                </p:cTn>
                              </p:par>
                            </p:childTnLst>
                          </p:cTn>
                        </p:par>
                        <p:par>
                          <p:cTn id="69" fill="hold" nodeType="afterGroup">
                            <p:stCondLst>
                              <p:cond delay="500"/>
                            </p:stCondLst>
                            <p:childTnLst>
                              <p:par>
                                <p:cTn id="70" presetID="22" presetClass="entr" presetSubtype="4" fill="hold" nodeType="afterEffect">
                                  <p:stCondLst>
                                    <p:cond delay="0"/>
                                  </p:stCondLst>
                                  <p:childTnLst>
                                    <p:set>
                                      <p:cBhvr>
                                        <p:cTn id="71" dur="1" fill="hold">
                                          <p:stCondLst>
                                            <p:cond delay="0"/>
                                          </p:stCondLst>
                                        </p:cTn>
                                        <p:tgtEl>
                                          <p:spTgt spid="38940"/>
                                        </p:tgtEl>
                                        <p:attrNameLst>
                                          <p:attrName>style.visibility</p:attrName>
                                        </p:attrNameLst>
                                      </p:cBhvr>
                                      <p:to>
                                        <p:strVal val="visible"/>
                                      </p:to>
                                    </p:set>
                                    <p:animEffect transition="in" filter="wipe(down)">
                                      <p:cBhvr>
                                        <p:cTn id="72" dur="500"/>
                                        <p:tgtEl>
                                          <p:spTgt spid="3894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38935"/>
                                        </p:tgtEl>
                                        <p:attrNameLst>
                                          <p:attrName>style.visibility</p:attrName>
                                        </p:attrNameLst>
                                      </p:cBhvr>
                                      <p:to>
                                        <p:strVal val="visible"/>
                                      </p:to>
                                    </p:set>
                                    <p:animEffect transition="in" filter="wipe(right)">
                                      <p:cBhvr>
                                        <p:cTn id="77" dur="500"/>
                                        <p:tgtEl>
                                          <p:spTgt spid="38935"/>
                                        </p:tgtEl>
                                      </p:cBhvr>
                                    </p:animEffect>
                                  </p:childTnLst>
                                </p:cTn>
                              </p:par>
                            </p:childTnLst>
                          </p:cTn>
                        </p:par>
                        <p:par>
                          <p:cTn id="78" fill="hold" nodeType="afterGroup">
                            <p:stCondLst>
                              <p:cond delay="500"/>
                            </p:stCondLst>
                            <p:childTnLst>
                              <p:par>
                                <p:cTn id="79" presetID="22" presetClass="entr" presetSubtype="8" fill="hold" nodeType="afterEffect">
                                  <p:stCondLst>
                                    <p:cond delay="0"/>
                                  </p:stCondLst>
                                  <p:childTnLst>
                                    <p:set>
                                      <p:cBhvr>
                                        <p:cTn id="80" dur="1" fill="hold">
                                          <p:stCondLst>
                                            <p:cond delay="0"/>
                                          </p:stCondLst>
                                        </p:cTn>
                                        <p:tgtEl>
                                          <p:spTgt spid="38941"/>
                                        </p:tgtEl>
                                        <p:attrNameLst>
                                          <p:attrName>style.visibility</p:attrName>
                                        </p:attrNameLst>
                                      </p:cBhvr>
                                      <p:to>
                                        <p:strVal val="visible"/>
                                      </p:to>
                                    </p:set>
                                    <p:animEffect transition="in" filter="wipe(left)">
                                      <p:cBhvr>
                                        <p:cTn id="81" dur="500"/>
                                        <p:tgtEl>
                                          <p:spTgt spid="38941"/>
                                        </p:tgtEl>
                                      </p:cBhvr>
                                    </p:animEffect>
                                  </p:childTnLst>
                                </p:cTn>
                              </p:par>
                            </p:childTnLst>
                          </p:cTn>
                        </p:par>
                        <p:par>
                          <p:cTn id="82" fill="hold" nodeType="afterGroup">
                            <p:stCondLst>
                              <p:cond delay="1000"/>
                            </p:stCondLst>
                            <p:childTnLst>
                              <p:par>
                                <p:cTn id="83" presetID="22" presetClass="entr" presetSubtype="2" fill="hold" grpId="0" nodeType="afterEffect">
                                  <p:stCondLst>
                                    <p:cond delay="0"/>
                                  </p:stCondLst>
                                  <p:childTnLst>
                                    <p:set>
                                      <p:cBhvr>
                                        <p:cTn id="84" dur="1" fill="hold">
                                          <p:stCondLst>
                                            <p:cond delay="0"/>
                                          </p:stCondLst>
                                        </p:cTn>
                                        <p:tgtEl>
                                          <p:spTgt spid="38947"/>
                                        </p:tgtEl>
                                        <p:attrNameLst>
                                          <p:attrName>style.visibility</p:attrName>
                                        </p:attrNameLst>
                                      </p:cBhvr>
                                      <p:to>
                                        <p:strVal val="visible"/>
                                      </p:to>
                                    </p:set>
                                    <p:animEffect transition="in" filter="wipe(right)">
                                      <p:cBhvr>
                                        <p:cTn id="85" dur="500"/>
                                        <p:tgtEl>
                                          <p:spTgt spid="3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46" grpId="0"/>
      <p:bldP spid="389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60300" y="353670"/>
            <a:ext cx="7543800" cy="1028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600"/>
              <a:buFont typeface="Century Gothic"/>
              <a:buNone/>
            </a:pPr>
            <a:r>
              <a:rPr lang="en-GB"/>
              <a:t>Magnet</a:t>
            </a:r>
            <a:endParaRPr/>
          </a:p>
        </p:txBody>
      </p:sp>
      <p:sp>
        <p:nvSpPr>
          <p:cNvPr id="166" name="Google Shape;166;p26"/>
          <p:cNvSpPr txBox="1">
            <a:spLocks noGrp="1"/>
          </p:cNvSpPr>
          <p:nvPr>
            <p:ph type="body" idx="1"/>
          </p:nvPr>
        </p:nvSpPr>
        <p:spPr>
          <a:xfrm>
            <a:off x="436500" y="1310803"/>
            <a:ext cx="4707300" cy="689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GB" dirty="0" err="1"/>
              <a:t>Suatu</a:t>
            </a:r>
            <a:r>
              <a:rPr lang="en-GB" dirty="0"/>
              <a:t> </a:t>
            </a:r>
            <a:r>
              <a:rPr lang="en-GB" dirty="0" err="1"/>
              <a:t>objek</a:t>
            </a:r>
            <a:r>
              <a:rPr lang="en-GB" dirty="0"/>
              <a:t> yang </a:t>
            </a:r>
            <a:r>
              <a:rPr lang="en-GB" dirty="0" err="1"/>
              <a:t>dapat</a:t>
            </a:r>
            <a:r>
              <a:rPr lang="en-GB" dirty="0"/>
              <a:t> </a:t>
            </a:r>
            <a:r>
              <a:rPr lang="en-GB" dirty="0" err="1"/>
              <a:t>menarik</a:t>
            </a:r>
            <a:r>
              <a:rPr lang="en-GB" dirty="0"/>
              <a:t> </a:t>
            </a:r>
            <a:r>
              <a:rPr lang="en-GB" dirty="0" err="1"/>
              <a:t>benda</a:t>
            </a:r>
            <a:r>
              <a:rPr lang="en-GB" dirty="0"/>
              <a:t> yang </a:t>
            </a:r>
            <a:r>
              <a:rPr lang="en-GB" dirty="0" err="1"/>
              <a:t>terbuat</a:t>
            </a:r>
            <a:r>
              <a:rPr lang="en-GB" dirty="0"/>
              <a:t> </a:t>
            </a:r>
            <a:r>
              <a:rPr lang="en-GB" dirty="0" err="1"/>
              <a:t>dari</a:t>
            </a:r>
            <a:r>
              <a:rPr lang="en-GB" dirty="0"/>
              <a:t> </a:t>
            </a:r>
            <a:r>
              <a:rPr lang="en-GB" dirty="0" err="1"/>
              <a:t>bahan</a:t>
            </a:r>
            <a:r>
              <a:rPr lang="en-GB" dirty="0"/>
              <a:t> </a:t>
            </a:r>
            <a:r>
              <a:rPr lang="en-GB" dirty="0" err="1"/>
              <a:t>tertentu</a:t>
            </a:r>
            <a:r>
              <a:rPr lang="en-GB" dirty="0"/>
              <a:t>, </a:t>
            </a:r>
            <a:r>
              <a:rPr lang="en-GB" dirty="0" err="1"/>
              <a:t>seperti</a:t>
            </a:r>
            <a:r>
              <a:rPr lang="en-GB" dirty="0"/>
              <a:t> </a:t>
            </a:r>
            <a:r>
              <a:rPr lang="en-GB" dirty="0" err="1"/>
              <a:t>logam</a:t>
            </a:r>
            <a:r>
              <a:rPr lang="en-GB" dirty="0"/>
              <a:t> </a:t>
            </a:r>
            <a:r>
              <a:rPr lang="en-GB" dirty="0" err="1"/>
              <a:t>besi</a:t>
            </a:r>
            <a:r>
              <a:rPr lang="en-GB" dirty="0"/>
              <a:t>.</a:t>
            </a:r>
            <a:endParaRPr dirty="0"/>
          </a:p>
          <a:p>
            <a:pPr marL="139700" lvl="0" indent="0" algn="l" rtl="0">
              <a:lnSpc>
                <a:spcPct val="100000"/>
              </a:lnSpc>
              <a:spcBef>
                <a:spcPts val="700"/>
              </a:spcBef>
              <a:spcAft>
                <a:spcPts val="0"/>
              </a:spcAft>
              <a:buNone/>
            </a:pPr>
            <a:endParaRPr dirty="0"/>
          </a:p>
        </p:txBody>
      </p:sp>
      <p:pic>
        <p:nvPicPr>
          <p:cNvPr id="167" name="Google Shape;167;p26"/>
          <p:cNvPicPr preferRelativeResize="0"/>
          <p:nvPr/>
        </p:nvPicPr>
        <p:blipFill>
          <a:blip r:embed="rId3">
            <a:alphaModFix/>
          </a:blip>
          <a:stretch>
            <a:fillRect/>
          </a:stretch>
        </p:blipFill>
        <p:spPr>
          <a:xfrm rot="-5400000">
            <a:off x="5701134" y="1444791"/>
            <a:ext cx="2433225" cy="29295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E7DBD06-A5C5-16CD-B812-3E8BD9D40DE2}"/>
              </a:ext>
            </a:extLst>
          </p:cNvPr>
          <p:cNvSpPr>
            <a:spLocks noGrp="1" noChangeArrowheads="1"/>
          </p:cNvSpPr>
          <p:nvPr>
            <p:ph type="body" sz="half" idx="1"/>
          </p:nvPr>
        </p:nvSpPr>
        <p:spPr>
          <a:xfrm>
            <a:off x="1143000" y="195262"/>
            <a:ext cx="6777038" cy="4948238"/>
          </a:xfrm>
        </p:spPr>
        <p:txBody>
          <a:bodyPr/>
          <a:lstStyle/>
          <a:p>
            <a:pPr marL="371475" indent="-371475" eaLnBrk="1" hangingPunct="1">
              <a:lnSpc>
                <a:spcPct val="90000"/>
              </a:lnSpc>
              <a:buNone/>
            </a:pPr>
            <a:r>
              <a:rPr lang="en-US" altLang="id-ID" sz="1875">
                <a:solidFill>
                  <a:schemeClr val="tx2"/>
                </a:solidFill>
                <a:latin typeface="Comic Sans MS" panose="030F0702030302020204" pitchFamily="66" charset="0"/>
              </a:rPr>
              <a:t>Hukum Biot-Savart</a:t>
            </a:r>
          </a:p>
          <a:p>
            <a:pPr marL="371475" indent="-371475" eaLnBrk="1" hangingPunct="1">
              <a:lnSpc>
                <a:spcPct val="90000"/>
              </a:lnSpc>
              <a:buNone/>
            </a:pPr>
            <a:r>
              <a:rPr lang="en-US" altLang="id-ID" sz="1875">
                <a:latin typeface="Comic Sans MS" panose="030F0702030302020204" pitchFamily="66" charset="0"/>
              </a:rPr>
              <a:t>Induksi magnet di sekitar kawat yg berarus listrik dapat ditentukan dari persamaan2 yg diturunkan </a:t>
            </a:r>
            <a:r>
              <a:rPr lang="en-US" altLang="id-ID" sz="1875">
                <a:solidFill>
                  <a:srgbClr val="FF00FF"/>
                </a:solidFill>
                <a:latin typeface="Comic Sans MS" panose="030F0702030302020204" pitchFamily="66" charset="0"/>
              </a:rPr>
              <a:t>Biot &amp; Savart.</a:t>
            </a:r>
          </a:p>
          <a:p>
            <a:pPr marL="371475" indent="-371475" eaLnBrk="1" hangingPunct="1">
              <a:lnSpc>
                <a:spcPct val="90000"/>
              </a:lnSpc>
              <a:buFont typeface="Wingdings" panose="05000000000000000000" pitchFamily="2" charset="2"/>
              <a:buAutoNum type="arabicPeriod"/>
            </a:pPr>
            <a:r>
              <a:rPr lang="en-US" altLang="id-ID" sz="1875">
                <a:solidFill>
                  <a:srgbClr val="0000FF"/>
                </a:solidFill>
                <a:latin typeface="Comic Sans MS" panose="030F0702030302020204" pitchFamily="66" charset="0"/>
              </a:rPr>
              <a:t>Kawat lurus panjang</a:t>
            </a:r>
          </a:p>
          <a:p>
            <a:pPr marL="371475" indent="-371475" eaLnBrk="1" hangingPunct="1">
              <a:lnSpc>
                <a:spcPct val="90000"/>
              </a:lnSpc>
              <a:buNone/>
            </a:pPr>
            <a:r>
              <a:rPr lang="en-US" altLang="id-ID" sz="1875">
                <a:latin typeface="Comic Sans MS" panose="030F0702030302020204" pitchFamily="66" charset="0"/>
              </a:rPr>
              <a:t>					induksi magnet di titik P :</a:t>
            </a:r>
          </a:p>
          <a:p>
            <a:pPr marL="371475" indent="-371475" eaLnBrk="1" hangingPunct="1">
              <a:lnSpc>
                <a:spcPct val="90000"/>
              </a:lnSpc>
              <a:buNone/>
            </a:pPr>
            <a:endParaRPr lang="en-US" altLang="id-ID" sz="1875">
              <a:latin typeface="Comic Sans MS" panose="030F0702030302020204" pitchFamily="66" charset="0"/>
            </a:endParaRPr>
          </a:p>
          <a:p>
            <a:pPr marL="371475" indent="-371475" eaLnBrk="1" hangingPunct="1">
              <a:lnSpc>
                <a:spcPct val="90000"/>
              </a:lnSpc>
              <a:buNone/>
            </a:pPr>
            <a:endParaRPr lang="en-US" altLang="id-ID" sz="1875">
              <a:latin typeface="Comic Sans MS" panose="030F0702030302020204" pitchFamily="66" charset="0"/>
            </a:endParaRPr>
          </a:p>
          <a:p>
            <a:pPr marL="371475" indent="-371475" eaLnBrk="1" hangingPunct="1">
              <a:lnSpc>
                <a:spcPct val="90000"/>
              </a:lnSpc>
              <a:buNone/>
            </a:pPr>
            <a:endParaRPr lang="en-US" altLang="id-ID" sz="1875">
              <a:latin typeface="Comic Sans MS" panose="030F0702030302020204" pitchFamily="66" charset="0"/>
            </a:endParaRPr>
          </a:p>
          <a:p>
            <a:pPr marL="371475" indent="-371475" eaLnBrk="1" hangingPunct="1">
              <a:lnSpc>
                <a:spcPct val="90000"/>
              </a:lnSpc>
              <a:buFont typeface="Wingdings" panose="05000000000000000000" pitchFamily="2" charset="2"/>
              <a:buAutoNum type="arabicPeriod" startAt="2"/>
            </a:pPr>
            <a:r>
              <a:rPr lang="en-US" altLang="id-ID" sz="1875">
                <a:solidFill>
                  <a:srgbClr val="0000FF"/>
                </a:solidFill>
                <a:latin typeface="Comic Sans MS" panose="030F0702030302020204" pitchFamily="66" charset="0"/>
              </a:rPr>
              <a:t>Kawat berupa lingkaran</a:t>
            </a:r>
          </a:p>
          <a:p>
            <a:pPr marL="371475" indent="-371475" eaLnBrk="1" hangingPunct="1">
              <a:lnSpc>
                <a:spcPct val="90000"/>
              </a:lnSpc>
              <a:buNone/>
            </a:pPr>
            <a:r>
              <a:rPr lang="en-US" altLang="id-ID" sz="1875">
                <a:latin typeface="Comic Sans MS" panose="030F0702030302020204" pitchFamily="66" charset="0"/>
              </a:rPr>
              <a:t>					induksi magnet di pusat lingkaran :</a:t>
            </a:r>
          </a:p>
          <a:p>
            <a:pPr marL="371475" indent="-371475" eaLnBrk="1" hangingPunct="1">
              <a:lnSpc>
                <a:spcPct val="90000"/>
              </a:lnSpc>
              <a:buNone/>
            </a:pPr>
            <a:endParaRPr lang="en-US" altLang="id-ID" sz="1875">
              <a:latin typeface="Comic Sans MS" panose="030F0702030302020204" pitchFamily="66" charset="0"/>
            </a:endParaRPr>
          </a:p>
          <a:p>
            <a:pPr marL="371475" indent="-371475" eaLnBrk="1" hangingPunct="1">
              <a:lnSpc>
                <a:spcPct val="90000"/>
              </a:lnSpc>
              <a:buNone/>
            </a:pPr>
            <a:endParaRPr lang="en-US" altLang="id-ID" sz="1875">
              <a:latin typeface="Comic Sans MS" panose="030F0702030302020204" pitchFamily="66" charset="0"/>
            </a:endParaRPr>
          </a:p>
          <a:p>
            <a:pPr marL="371475" indent="-371475" eaLnBrk="1" hangingPunct="1">
              <a:lnSpc>
                <a:spcPct val="90000"/>
              </a:lnSpc>
              <a:buNone/>
            </a:pPr>
            <a:endParaRPr lang="en-US" altLang="id-ID" sz="1875">
              <a:latin typeface="Comic Sans MS" panose="030F0702030302020204" pitchFamily="66" charset="0"/>
            </a:endParaRPr>
          </a:p>
          <a:p>
            <a:pPr marL="371475" indent="-371475" eaLnBrk="1" hangingPunct="1">
              <a:lnSpc>
                <a:spcPct val="90000"/>
              </a:lnSpc>
              <a:buNone/>
            </a:pPr>
            <a:r>
              <a:rPr lang="en-US" altLang="id-ID" sz="1875">
                <a:latin typeface="Comic Sans MS" panose="030F0702030302020204" pitchFamily="66" charset="0"/>
              </a:rPr>
              <a:t>Jika terdiri </a:t>
            </a:r>
            <a:r>
              <a:rPr lang="en-US" altLang="id-ID" sz="1875">
                <a:solidFill>
                  <a:srgbClr val="FF0066"/>
                </a:solidFill>
                <a:latin typeface="Comic Sans MS" panose="030F0702030302020204" pitchFamily="66" charset="0"/>
              </a:rPr>
              <a:t>N</a:t>
            </a:r>
            <a:r>
              <a:rPr lang="en-US" altLang="id-ID" sz="1875">
                <a:latin typeface="Comic Sans MS" panose="030F0702030302020204" pitchFamily="66" charset="0"/>
              </a:rPr>
              <a:t> lilitan :</a:t>
            </a:r>
          </a:p>
        </p:txBody>
      </p:sp>
      <p:graphicFrame>
        <p:nvGraphicFramePr>
          <p:cNvPr id="14339" name="Object 12">
            <a:extLst>
              <a:ext uri="{FF2B5EF4-FFF2-40B4-BE49-F238E27FC236}">
                <a16:creationId xmlns:a16="http://schemas.microsoft.com/office/drawing/2014/main" id="{AE2A1201-6073-23AB-7812-A49A70EAC711}"/>
              </a:ext>
            </a:extLst>
          </p:cNvPr>
          <p:cNvGraphicFramePr>
            <a:graphicFrameLocks noGrp="1" noChangeAspect="1"/>
          </p:cNvGraphicFramePr>
          <p:nvPr>
            <p:ph sz="quarter" idx="2"/>
          </p:nvPr>
        </p:nvGraphicFramePr>
        <p:xfrm>
          <a:off x="4013597" y="2055019"/>
          <a:ext cx="917972" cy="646510"/>
        </p:xfrm>
        <a:graphic>
          <a:graphicData uri="http://schemas.openxmlformats.org/presentationml/2006/ole">
            <mc:AlternateContent xmlns:mc="http://schemas.openxmlformats.org/markup-compatibility/2006">
              <mc:Choice xmlns:v="urn:schemas-microsoft-com:vml" Requires="v">
                <p:oleObj spid="_x0000_s3080" name="Equation" r:id="rId3" imgW="558558" imgH="393529" progId="Equation.3">
                  <p:embed/>
                </p:oleObj>
              </mc:Choice>
              <mc:Fallback>
                <p:oleObj name="Equation" r:id="rId3" imgW="558558" imgH="393529" progId="Equation.3">
                  <p:embed/>
                  <p:pic>
                    <p:nvPicPr>
                      <p:cNvPr id="14339" name="Object 12">
                        <a:extLst>
                          <a:ext uri="{FF2B5EF4-FFF2-40B4-BE49-F238E27FC236}">
                            <a16:creationId xmlns:a16="http://schemas.microsoft.com/office/drawing/2014/main" id="{AE2A1201-6073-23AB-7812-A49A70EAC71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597" y="2055019"/>
                        <a:ext cx="917972" cy="64651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23">
            <a:extLst>
              <a:ext uri="{FF2B5EF4-FFF2-40B4-BE49-F238E27FC236}">
                <a16:creationId xmlns:a16="http://schemas.microsoft.com/office/drawing/2014/main" id="{E67DDEDD-B714-5C80-234D-37BB6EBC1860}"/>
              </a:ext>
            </a:extLst>
          </p:cNvPr>
          <p:cNvGraphicFramePr>
            <a:graphicFrameLocks noGrp="1" noChangeAspect="1"/>
          </p:cNvGraphicFramePr>
          <p:nvPr>
            <p:ph sz="quarter" idx="3"/>
          </p:nvPr>
        </p:nvGraphicFramePr>
        <p:xfrm>
          <a:off x="5274469" y="3543300"/>
          <a:ext cx="838200" cy="633413"/>
        </p:xfrm>
        <a:graphic>
          <a:graphicData uri="http://schemas.openxmlformats.org/presentationml/2006/ole">
            <mc:AlternateContent xmlns:mc="http://schemas.openxmlformats.org/markup-compatibility/2006">
              <mc:Choice xmlns:v="urn:schemas-microsoft-com:vml" Requires="v">
                <p:oleObj spid="_x0000_s3081" name="Equation" r:id="rId5" imgW="520474" imgH="393529" progId="Equation.3">
                  <p:embed/>
                </p:oleObj>
              </mc:Choice>
              <mc:Fallback>
                <p:oleObj name="Equation" r:id="rId5" imgW="520474" imgH="393529" progId="Equation.3">
                  <p:embed/>
                  <p:pic>
                    <p:nvPicPr>
                      <p:cNvPr id="14340" name="Object 23">
                        <a:extLst>
                          <a:ext uri="{FF2B5EF4-FFF2-40B4-BE49-F238E27FC236}">
                            <a16:creationId xmlns:a16="http://schemas.microsoft.com/office/drawing/2014/main" id="{E67DDEDD-B714-5C80-234D-37BB6EBC1860}"/>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4469" y="3543300"/>
                        <a:ext cx="838200" cy="63341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41" name="Group 13">
            <a:extLst>
              <a:ext uri="{FF2B5EF4-FFF2-40B4-BE49-F238E27FC236}">
                <a16:creationId xmlns:a16="http://schemas.microsoft.com/office/drawing/2014/main" id="{FE790AA1-BF38-033B-FB42-176EB52CA0FB}"/>
              </a:ext>
            </a:extLst>
          </p:cNvPr>
          <p:cNvGrpSpPr>
            <a:grpSpLocks/>
          </p:cNvGrpSpPr>
          <p:nvPr/>
        </p:nvGrpSpPr>
        <p:grpSpPr bwMode="auto">
          <a:xfrm>
            <a:off x="1910954" y="1600200"/>
            <a:ext cx="1287065" cy="1350169"/>
            <a:chOff x="645" y="1616"/>
            <a:chExt cx="1081" cy="1134"/>
          </a:xfrm>
        </p:grpSpPr>
        <p:sp>
          <p:nvSpPr>
            <p:cNvPr id="14351" name="Line 4">
              <a:extLst>
                <a:ext uri="{FF2B5EF4-FFF2-40B4-BE49-F238E27FC236}">
                  <a16:creationId xmlns:a16="http://schemas.microsoft.com/office/drawing/2014/main" id="{3882EB78-6B26-0683-3C4A-C4EBC3DD12A2}"/>
                </a:ext>
              </a:extLst>
            </p:cNvPr>
            <p:cNvSpPr>
              <a:spLocks noChangeShapeType="1"/>
            </p:cNvSpPr>
            <p:nvPr/>
          </p:nvSpPr>
          <p:spPr bwMode="auto">
            <a:xfrm>
              <a:off x="793" y="1616"/>
              <a:ext cx="0" cy="1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4352" name="Line 6">
              <a:extLst>
                <a:ext uri="{FF2B5EF4-FFF2-40B4-BE49-F238E27FC236}">
                  <a16:creationId xmlns:a16="http://schemas.microsoft.com/office/drawing/2014/main" id="{A9EDAB65-F4F2-895C-0E14-8336F4C63039}"/>
                </a:ext>
              </a:extLst>
            </p:cNvPr>
            <p:cNvSpPr>
              <a:spLocks noChangeShapeType="1"/>
            </p:cNvSpPr>
            <p:nvPr/>
          </p:nvSpPr>
          <p:spPr bwMode="auto">
            <a:xfrm flipV="1">
              <a:off x="793" y="2024"/>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4353" name="Line 7">
              <a:extLst>
                <a:ext uri="{FF2B5EF4-FFF2-40B4-BE49-F238E27FC236}">
                  <a16:creationId xmlns:a16="http://schemas.microsoft.com/office/drawing/2014/main" id="{5CD94C8F-5060-CE8D-80EA-5A06289026A9}"/>
                </a:ext>
              </a:extLst>
            </p:cNvPr>
            <p:cNvSpPr>
              <a:spLocks noChangeShapeType="1"/>
            </p:cNvSpPr>
            <p:nvPr/>
          </p:nvSpPr>
          <p:spPr bwMode="auto">
            <a:xfrm>
              <a:off x="793" y="2251"/>
              <a:ext cx="7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4354" name="AutoShape 8">
              <a:extLst>
                <a:ext uri="{FF2B5EF4-FFF2-40B4-BE49-F238E27FC236}">
                  <a16:creationId xmlns:a16="http://schemas.microsoft.com/office/drawing/2014/main" id="{6FCFA462-10DC-5563-41E3-EF594E40BCFA}"/>
                </a:ext>
              </a:extLst>
            </p:cNvPr>
            <p:cNvSpPr>
              <a:spLocks noChangeArrowheads="1"/>
            </p:cNvSpPr>
            <p:nvPr/>
          </p:nvSpPr>
          <p:spPr bwMode="auto">
            <a:xfrm flipV="1">
              <a:off x="1519" y="2224"/>
              <a:ext cx="46" cy="46"/>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14355" name="Text Box 9">
              <a:extLst>
                <a:ext uri="{FF2B5EF4-FFF2-40B4-BE49-F238E27FC236}">
                  <a16:creationId xmlns:a16="http://schemas.microsoft.com/office/drawing/2014/main" id="{A46DB3C8-FFE8-CBB7-0105-20E52680617A}"/>
                </a:ext>
              </a:extLst>
            </p:cNvPr>
            <p:cNvSpPr txBox="1">
              <a:spLocks noChangeArrowheads="1"/>
            </p:cNvSpPr>
            <p:nvPr/>
          </p:nvSpPr>
          <p:spPr bwMode="auto">
            <a:xfrm>
              <a:off x="645" y="1929"/>
              <a:ext cx="1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r>
                <a:rPr lang="en-US" altLang="id-ID" sz="1350" kern="1200">
                  <a:solidFill>
                    <a:srgbClr val="000000"/>
                  </a:solidFill>
                  <a:ea typeface="+mn-ea"/>
                  <a:cs typeface="+mn-cs"/>
                </a:rPr>
                <a:t>i</a:t>
              </a:r>
            </a:p>
          </p:txBody>
        </p:sp>
        <p:sp>
          <p:nvSpPr>
            <p:cNvPr id="14356" name="Text Box 10">
              <a:extLst>
                <a:ext uri="{FF2B5EF4-FFF2-40B4-BE49-F238E27FC236}">
                  <a16:creationId xmlns:a16="http://schemas.microsoft.com/office/drawing/2014/main" id="{1F3C9FB0-84BE-4B0B-E9F8-2EA93AF8384E}"/>
                </a:ext>
              </a:extLst>
            </p:cNvPr>
            <p:cNvSpPr txBox="1">
              <a:spLocks noChangeArrowheads="1"/>
            </p:cNvSpPr>
            <p:nvPr/>
          </p:nvSpPr>
          <p:spPr bwMode="auto">
            <a:xfrm>
              <a:off x="1474" y="2024"/>
              <a:ext cx="2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r>
                <a:rPr lang="en-US" altLang="id-ID" sz="1350" kern="1200">
                  <a:solidFill>
                    <a:srgbClr val="000000"/>
                  </a:solidFill>
                  <a:ea typeface="+mn-ea"/>
                  <a:cs typeface="+mn-cs"/>
                </a:rPr>
                <a:t>P</a:t>
              </a:r>
            </a:p>
          </p:txBody>
        </p:sp>
        <p:sp>
          <p:nvSpPr>
            <p:cNvPr id="14357" name="Text Box 11">
              <a:extLst>
                <a:ext uri="{FF2B5EF4-FFF2-40B4-BE49-F238E27FC236}">
                  <a16:creationId xmlns:a16="http://schemas.microsoft.com/office/drawing/2014/main" id="{476E41E4-4458-74EF-2AE2-F5B0E0F970B4}"/>
                </a:ext>
              </a:extLst>
            </p:cNvPr>
            <p:cNvSpPr txBox="1">
              <a:spLocks noChangeArrowheads="1"/>
            </p:cNvSpPr>
            <p:nvPr/>
          </p:nvSpPr>
          <p:spPr bwMode="auto">
            <a:xfrm>
              <a:off x="975" y="2205"/>
              <a:ext cx="2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r>
                <a:rPr lang="en-US" altLang="id-ID" sz="1350" kern="1200">
                  <a:solidFill>
                    <a:srgbClr val="000000"/>
                  </a:solidFill>
                  <a:ea typeface="+mn-ea"/>
                  <a:cs typeface="+mn-cs"/>
                </a:rPr>
                <a:t>a</a:t>
              </a:r>
            </a:p>
          </p:txBody>
        </p:sp>
      </p:grpSp>
      <p:grpSp>
        <p:nvGrpSpPr>
          <p:cNvPr id="14342" name="Group 22">
            <a:extLst>
              <a:ext uri="{FF2B5EF4-FFF2-40B4-BE49-F238E27FC236}">
                <a16:creationId xmlns:a16="http://schemas.microsoft.com/office/drawing/2014/main" id="{72058670-2389-641A-C233-8430D8EBECF7}"/>
              </a:ext>
            </a:extLst>
          </p:cNvPr>
          <p:cNvGrpSpPr>
            <a:grpSpLocks/>
          </p:cNvGrpSpPr>
          <p:nvPr/>
        </p:nvGrpSpPr>
        <p:grpSpPr bwMode="auto">
          <a:xfrm>
            <a:off x="1763316" y="3219449"/>
            <a:ext cx="1674019" cy="1218009"/>
            <a:chOff x="839" y="2704"/>
            <a:chExt cx="1406" cy="1023"/>
          </a:xfrm>
        </p:grpSpPr>
        <p:sp>
          <p:nvSpPr>
            <p:cNvPr id="14344" name="Oval 14">
              <a:extLst>
                <a:ext uri="{FF2B5EF4-FFF2-40B4-BE49-F238E27FC236}">
                  <a16:creationId xmlns:a16="http://schemas.microsoft.com/office/drawing/2014/main" id="{C18CE569-43D0-B137-DDAE-04747F8D4F82}"/>
                </a:ext>
              </a:extLst>
            </p:cNvPr>
            <p:cNvSpPr>
              <a:spLocks noChangeArrowheads="1"/>
            </p:cNvSpPr>
            <p:nvPr/>
          </p:nvSpPr>
          <p:spPr bwMode="auto">
            <a:xfrm>
              <a:off x="839" y="2931"/>
              <a:ext cx="1361" cy="59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14345" name="Oval 15">
              <a:extLst>
                <a:ext uri="{FF2B5EF4-FFF2-40B4-BE49-F238E27FC236}">
                  <a16:creationId xmlns:a16="http://schemas.microsoft.com/office/drawing/2014/main" id="{E740143C-15DB-B274-D140-1CCBF8C35955}"/>
                </a:ext>
              </a:extLst>
            </p:cNvPr>
            <p:cNvSpPr>
              <a:spLocks noChangeArrowheads="1"/>
            </p:cNvSpPr>
            <p:nvPr/>
          </p:nvSpPr>
          <p:spPr bwMode="auto">
            <a:xfrm>
              <a:off x="1565" y="3248"/>
              <a:ext cx="45" cy="4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14346" name="Line 17">
              <a:extLst>
                <a:ext uri="{FF2B5EF4-FFF2-40B4-BE49-F238E27FC236}">
                  <a16:creationId xmlns:a16="http://schemas.microsoft.com/office/drawing/2014/main" id="{11441D56-C54E-BB8C-0DA8-121B7C97367E}"/>
                </a:ext>
              </a:extLst>
            </p:cNvPr>
            <p:cNvSpPr>
              <a:spLocks noChangeShapeType="1"/>
            </p:cNvSpPr>
            <p:nvPr/>
          </p:nvSpPr>
          <p:spPr bwMode="auto">
            <a:xfrm flipV="1">
              <a:off x="1584" y="2808"/>
              <a:ext cx="0" cy="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4347" name="Line 18">
              <a:extLst>
                <a:ext uri="{FF2B5EF4-FFF2-40B4-BE49-F238E27FC236}">
                  <a16:creationId xmlns:a16="http://schemas.microsoft.com/office/drawing/2014/main" id="{338B3439-6E80-F637-F89D-0544E4B4F049}"/>
                </a:ext>
              </a:extLst>
            </p:cNvPr>
            <p:cNvSpPr>
              <a:spLocks noChangeShapeType="1"/>
            </p:cNvSpPr>
            <p:nvPr/>
          </p:nvSpPr>
          <p:spPr bwMode="auto">
            <a:xfrm>
              <a:off x="1565" y="3275"/>
              <a:ext cx="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14348" name="Text Box 19">
              <a:extLst>
                <a:ext uri="{FF2B5EF4-FFF2-40B4-BE49-F238E27FC236}">
                  <a16:creationId xmlns:a16="http://schemas.microsoft.com/office/drawing/2014/main" id="{EA6DCA94-CF5E-9FB1-DF4F-662E56D32236}"/>
                </a:ext>
              </a:extLst>
            </p:cNvPr>
            <p:cNvSpPr txBox="1">
              <a:spLocks noChangeArrowheads="1"/>
            </p:cNvSpPr>
            <p:nvPr/>
          </p:nvSpPr>
          <p:spPr bwMode="auto">
            <a:xfrm>
              <a:off x="1574" y="2704"/>
              <a:ext cx="3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350" kern="1200">
                  <a:solidFill>
                    <a:srgbClr val="000000"/>
                  </a:solidFill>
                  <a:ea typeface="+mn-ea"/>
                  <a:cs typeface="+mn-cs"/>
                </a:rPr>
                <a:t>B</a:t>
              </a:r>
            </a:p>
          </p:txBody>
        </p:sp>
        <p:sp>
          <p:nvSpPr>
            <p:cNvPr id="14349" name="Text Box 20">
              <a:extLst>
                <a:ext uri="{FF2B5EF4-FFF2-40B4-BE49-F238E27FC236}">
                  <a16:creationId xmlns:a16="http://schemas.microsoft.com/office/drawing/2014/main" id="{D0D10905-F86A-2042-1D7A-693B3E60AFE5}"/>
                </a:ext>
              </a:extLst>
            </p:cNvPr>
            <p:cNvSpPr txBox="1">
              <a:spLocks noChangeArrowheads="1"/>
            </p:cNvSpPr>
            <p:nvPr/>
          </p:nvSpPr>
          <p:spPr bwMode="auto">
            <a:xfrm>
              <a:off x="1746" y="3475"/>
              <a:ext cx="3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350" kern="1200">
                  <a:solidFill>
                    <a:srgbClr val="000000"/>
                  </a:solidFill>
                  <a:ea typeface="+mn-ea"/>
                  <a:cs typeface="+mn-cs"/>
                </a:rPr>
                <a:t>i</a:t>
              </a:r>
            </a:p>
          </p:txBody>
        </p:sp>
        <p:sp>
          <p:nvSpPr>
            <p:cNvPr id="14350" name="Text Box 21">
              <a:extLst>
                <a:ext uri="{FF2B5EF4-FFF2-40B4-BE49-F238E27FC236}">
                  <a16:creationId xmlns:a16="http://schemas.microsoft.com/office/drawing/2014/main" id="{35DDC3D2-38BD-850E-16C2-A2CED0259130}"/>
                </a:ext>
              </a:extLst>
            </p:cNvPr>
            <p:cNvSpPr txBox="1">
              <a:spLocks noChangeArrowheads="1"/>
            </p:cNvSpPr>
            <p:nvPr/>
          </p:nvSpPr>
          <p:spPr bwMode="auto">
            <a:xfrm>
              <a:off x="1701" y="3067"/>
              <a:ext cx="3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350" kern="1200">
                  <a:solidFill>
                    <a:srgbClr val="000000"/>
                  </a:solidFill>
                  <a:ea typeface="+mn-ea"/>
                  <a:cs typeface="+mn-cs"/>
                </a:rPr>
                <a:t>r</a:t>
              </a:r>
            </a:p>
          </p:txBody>
        </p:sp>
      </p:grpSp>
      <p:graphicFrame>
        <p:nvGraphicFramePr>
          <p:cNvPr id="14343" name="Object 26">
            <a:extLst>
              <a:ext uri="{FF2B5EF4-FFF2-40B4-BE49-F238E27FC236}">
                <a16:creationId xmlns:a16="http://schemas.microsoft.com/office/drawing/2014/main" id="{AE1668DF-6DB7-CD33-3874-7C1391795986}"/>
              </a:ext>
            </a:extLst>
          </p:cNvPr>
          <p:cNvGraphicFramePr>
            <a:graphicFrameLocks noChangeAspect="1"/>
          </p:cNvGraphicFramePr>
          <p:nvPr/>
        </p:nvGraphicFramePr>
        <p:xfrm>
          <a:off x="3654028" y="4300538"/>
          <a:ext cx="1042988" cy="646510"/>
        </p:xfrm>
        <a:graphic>
          <a:graphicData uri="http://schemas.openxmlformats.org/presentationml/2006/ole">
            <mc:AlternateContent xmlns:mc="http://schemas.openxmlformats.org/markup-compatibility/2006">
              <mc:Choice xmlns:v="urn:schemas-microsoft-com:vml" Requires="v">
                <p:oleObj spid="_x0000_s3082" name="Equation" r:id="rId7" imgW="634725" imgH="393529" progId="Equation.3">
                  <p:embed/>
                </p:oleObj>
              </mc:Choice>
              <mc:Fallback>
                <p:oleObj name="Equation" r:id="rId7" imgW="634725" imgH="393529" progId="Equation.3">
                  <p:embed/>
                  <p:pic>
                    <p:nvPicPr>
                      <p:cNvPr id="14343" name="Object 26">
                        <a:extLst>
                          <a:ext uri="{FF2B5EF4-FFF2-40B4-BE49-F238E27FC236}">
                            <a16:creationId xmlns:a16="http://schemas.microsoft.com/office/drawing/2014/main" id="{AE1668DF-6DB7-CD33-3874-7C13917959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028" y="4300538"/>
                        <a:ext cx="1042988" cy="64651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B85E80E-D820-E3A6-D084-9E448C23B431}"/>
              </a:ext>
            </a:extLst>
          </p:cNvPr>
          <p:cNvSpPr>
            <a:spLocks noGrp="1"/>
          </p:cNvSpPr>
          <p:nvPr>
            <p:ph type="title"/>
          </p:nvPr>
        </p:nvSpPr>
        <p:spPr/>
        <p:txBody>
          <a:bodyPr/>
          <a:lstStyle/>
          <a:p>
            <a:r>
              <a:rPr lang="id-ID" altLang="en-US"/>
              <a:t>Induksi Magnet Di Sumbu Lingkaran</a:t>
            </a:r>
          </a:p>
        </p:txBody>
      </p:sp>
      <p:pic>
        <p:nvPicPr>
          <p:cNvPr id="15363" name="Picture 5">
            <a:extLst>
              <a:ext uri="{FF2B5EF4-FFF2-40B4-BE49-F238E27FC236}">
                <a16:creationId xmlns:a16="http://schemas.microsoft.com/office/drawing/2014/main" id="{B6D6CCB7-DB53-E304-A2A2-D218AFAB11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7153" y="3112294"/>
            <a:ext cx="1889522" cy="8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a:extLst>
              <a:ext uri="{FF2B5EF4-FFF2-40B4-BE49-F238E27FC236}">
                <a16:creationId xmlns:a16="http://schemas.microsoft.com/office/drawing/2014/main" id="{0DC17A88-3EB4-1F02-483B-CF55BC34A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7154" y="1347788"/>
            <a:ext cx="2531269" cy="159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BEBE3CF-8140-4D41-9158-7D38D0FA2754}"/>
              </a:ext>
            </a:extLst>
          </p:cNvPr>
          <p:cNvSpPr txBox="1">
            <a:spLocks noRot="1" noChangeAspect="1" noMove="1" noResize="1" noEditPoints="1" noAdjustHandles="1" noChangeArrowheads="1" noChangeShapeType="1" noTextEdit="1"/>
          </p:cNvSpPr>
          <p:nvPr/>
        </p:nvSpPr>
        <p:spPr>
          <a:xfrm>
            <a:off x="4410455" y="3111810"/>
            <a:ext cx="3240360" cy="1573604"/>
          </a:xfrm>
          <a:prstGeom prst="rect">
            <a:avLst/>
          </a:prstGeom>
          <a:blipFill>
            <a:blip r:embed="rId4"/>
            <a:stretch>
              <a:fillRect l="-1271" t="-1744"/>
            </a:stretch>
          </a:blipFill>
        </p:spPr>
        <p:txBody>
          <a:bodyPr/>
          <a:lstStyle/>
          <a:p>
            <a:pPr defTabSz="685800" eaLnBrk="0" fontAlgn="base" hangingPunct="0">
              <a:spcBef>
                <a:spcPct val="0"/>
              </a:spcBef>
              <a:spcAft>
                <a:spcPct val="0"/>
              </a:spcAft>
              <a:buClrTx/>
            </a:pPr>
            <a:r>
              <a:rPr lang="id-ID" sz="1350" kern="1200">
                <a:noFill/>
                <a:latin typeface="Tahoma" panose="020B0604030504040204" pitchFamily="34" charset="0"/>
                <a:ea typeface="+mn-ea"/>
                <a:cs typeface="+mn-cs"/>
              </a:rPr>
              <a:t> </a:t>
            </a:r>
          </a:p>
        </p:txBody>
      </p:sp>
      <p:sp>
        <p:nvSpPr>
          <p:cNvPr id="11" name="TextBox 10">
            <a:extLst>
              <a:ext uri="{FF2B5EF4-FFF2-40B4-BE49-F238E27FC236}">
                <a16:creationId xmlns:a16="http://schemas.microsoft.com/office/drawing/2014/main" id="{DDD4D8BA-655A-E71B-27FE-9176ECA3EAE6}"/>
              </a:ext>
            </a:extLst>
          </p:cNvPr>
          <p:cNvSpPr txBox="1">
            <a:spLocks noRot="1" noChangeAspect="1" noMove="1" noResize="1" noEditPoints="1" noAdjustHandles="1" noChangeArrowheads="1" noChangeShapeType="1" noTextEdit="1"/>
          </p:cNvSpPr>
          <p:nvPr/>
        </p:nvSpPr>
        <p:spPr>
          <a:xfrm>
            <a:off x="4884361" y="1491630"/>
            <a:ext cx="1146275" cy="266516"/>
          </a:xfrm>
          <a:prstGeom prst="rect">
            <a:avLst/>
          </a:prstGeom>
          <a:blipFill>
            <a:blip r:embed="rId5"/>
            <a:stretch>
              <a:fillRect b="-3390"/>
            </a:stretch>
          </a:blipFill>
        </p:spPr>
        <p:txBody>
          <a:bodyPr/>
          <a:lstStyle/>
          <a:p>
            <a:pPr defTabSz="685800" eaLnBrk="0" fontAlgn="base" hangingPunct="0">
              <a:spcBef>
                <a:spcPct val="0"/>
              </a:spcBef>
              <a:spcAft>
                <a:spcPct val="0"/>
              </a:spcAft>
              <a:buClrTx/>
            </a:pPr>
            <a:r>
              <a:rPr lang="id-ID" sz="1350" kern="1200">
                <a:noFill/>
                <a:latin typeface="Tahoma" panose="020B0604030504040204" pitchFamily="34" charset="0"/>
                <a:ea typeface="+mn-ea"/>
                <a:cs typeface="+mn-cs"/>
              </a:rPr>
              <a:t> </a:t>
            </a:r>
          </a:p>
        </p:txBody>
      </p:sp>
      <p:sp>
        <p:nvSpPr>
          <p:cNvPr id="12" name="TextBox 11">
            <a:extLst>
              <a:ext uri="{FF2B5EF4-FFF2-40B4-BE49-F238E27FC236}">
                <a16:creationId xmlns:a16="http://schemas.microsoft.com/office/drawing/2014/main" id="{14DC82DC-75F7-1A7F-BE48-316B245EA601}"/>
              </a:ext>
            </a:extLst>
          </p:cNvPr>
          <p:cNvSpPr txBox="1">
            <a:spLocks noRot="1" noChangeAspect="1" noMove="1" noResize="1" noEditPoints="1" noAdjustHandles="1" noChangeArrowheads="1" noChangeShapeType="1" noTextEdit="1"/>
          </p:cNvSpPr>
          <p:nvPr/>
        </p:nvSpPr>
        <p:spPr>
          <a:xfrm>
            <a:off x="4911101" y="2082672"/>
            <a:ext cx="730632" cy="354424"/>
          </a:xfrm>
          <a:prstGeom prst="rect">
            <a:avLst/>
          </a:prstGeom>
          <a:blipFill>
            <a:blip r:embed="rId6"/>
            <a:stretch>
              <a:fillRect/>
            </a:stretch>
          </a:blipFill>
        </p:spPr>
        <p:txBody>
          <a:bodyPr/>
          <a:lstStyle/>
          <a:p>
            <a:pPr defTabSz="685800" eaLnBrk="0" fontAlgn="base" hangingPunct="0">
              <a:spcBef>
                <a:spcPct val="0"/>
              </a:spcBef>
              <a:spcAft>
                <a:spcPct val="0"/>
              </a:spcAft>
              <a:buClrTx/>
            </a:pPr>
            <a:r>
              <a:rPr lang="id-ID" sz="1350" kern="1200">
                <a:noFill/>
                <a:latin typeface="Tahoma" panose="020B0604030504040204" pitchFamily="34" charset="0"/>
                <a:ea typeface="+mn-ea"/>
                <a:cs typeface="+mn-cs"/>
              </a:rPr>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354" name="Line 418">
            <a:extLst>
              <a:ext uri="{FF2B5EF4-FFF2-40B4-BE49-F238E27FC236}">
                <a16:creationId xmlns:a16="http://schemas.microsoft.com/office/drawing/2014/main" id="{99888BF1-0B77-0277-491E-E213A08F997B}"/>
              </a:ext>
            </a:extLst>
          </p:cNvPr>
          <p:cNvSpPr>
            <a:spLocks noChangeShapeType="1"/>
          </p:cNvSpPr>
          <p:nvPr/>
        </p:nvSpPr>
        <p:spPr bwMode="auto">
          <a:xfrm>
            <a:off x="3383756" y="3274219"/>
            <a:ext cx="0" cy="1026319"/>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45" name="Arc 409">
            <a:extLst>
              <a:ext uri="{FF2B5EF4-FFF2-40B4-BE49-F238E27FC236}">
                <a16:creationId xmlns:a16="http://schemas.microsoft.com/office/drawing/2014/main" id="{AC053822-D267-A1C9-515E-7112368F4ECE}"/>
              </a:ext>
            </a:extLst>
          </p:cNvPr>
          <p:cNvSpPr>
            <a:spLocks/>
          </p:cNvSpPr>
          <p:nvPr/>
        </p:nvSpPr>
        <p:spPr bwMode="auto">
          <a:xfrm>
            <a:off x="3815954" y="2626519"/>
            <a:ext cx="272653" cy="809625"/>
          </a:xfrm>
          <a:custGeom>
            <a:avLst/>
            <a:gdLst>
              <a:gd name="T0" fmla="*/ 100679663 w 21845"/>
              <a:gd name="T1" fmla="*/ 2147483646 h 21600"/>
              <a:gd name="T2" fmla="*/ 0 w 21845"/>
              <a:gd name="T3" fmla="*/ 56547608 h 21600"/>
              <a:gd name="T4" fmla="*/ 99527577 w 21845"/>
              <a:gd name="T5" fmla="*/ 0 h 21600"/>
              <a:gd name="T6" fmla="*/ 0 60000 65536"/>
              <a:gd name="T7" fmla="*/ 0 60000 65536"/>
              <a:gd name="T8" fmla="*/ 0 60000 65536"/>
              <a:gd name="T9" fmla="*/ 0 w 21845"/>
              <a:gd name="T10" fmla="*/ 0 h 21600"/>
              <a:gd name="T11" fmla="*/ 21845 w 21845"/>
              <a:gd name="T12" fmla="*/ 21600 h 21600"/>
            </a:gdLst>
            <a:ahLst/>
            <a:cxnLst>
              <a:cxn ang="T6">
                <a:pos x="T0" y="T1"/>
              </a:cxn>
              <a:cxn ang="T7">
                <a:pos x="T2" y="T3"/>
              </a:cxn>
              <a:cxn ang="T8">
                <a:pos x="T4" y="T5"/>
              </a:cxn>
            </a:cxnLst>
            <a:rect l="T9" t="T10" r="T11" b="T12"/>
            <a:pathLst>
              <a:path w="21845" h="21600" fill="none" extrusionOk="0">
                <a:moveTo>
                  <a:pt x="21844" y="21598"/>
                </a:moveTo>
                <a:cubicBezTo>
                  <a:pt x="21761" y="21599"/>
                  <a:pt x="21678" y="21599"/>
                  <a:pt x="21595" y="21600"/>
                </a:cubicBezTo>
                <a:cubicBezTo>
                  <a:pt x="9842" y="21600"/>
                  <a:pt x="246" y="12203"/>
                  <a:pt x="-1" y="453"/>
                </a:cubicBezTo>
              </a:path>
              <a:path w="21845" h="21600" stroke="0" extrusionOk="0">
                <a:moveTo>
                  <a:pt x="21844" y="21598"/>
                </a:moveTo>
                <a:cubicBezTo>
                  <a:pt x="21761" y="21599"/>
                  <a:pt x="21678" y="21599"/>
                  <a:pt x="21595" y="21600"/>
                </a:cubicBezTo>
                <a:cubicBezTo>
                  <a:pt x="9842" y="21600"/>
                  <a:pt x="246" y="12203"/>
                  <a:pt x="-1" y="453"/>
                </a:cubicBezTo>
                <a:lnTo>
                  <a:pt x="21595" y="0"/>
                </a:lnTo>
                <a:lnTo>
                  <a:pt x="21844" y="21598"/>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50" name="Arc 414">
            <a:extLst>
              <a:ext uri="{FF2B5EF4-FFF2-40B4-BE49-F238E27FC236}">
                <a16:creationId xmlns:a16="http://schemas.microsoft.com/office/drawing/2014/main" id="{9DE8E8BB-DEF6-A7FF-C2B2-97D56BE727E3}"/>
              </a:ext>
            </a:extLst>
          </p:cNvPr>
          <p:cNvSpPr>
            <a:spLocks/>
          </p:cNvSpPr>
          <p:nvPr/>
        </p:nvSpPr>
        <p:spPr bwMode="auto">
          <a:xfrm>
            <a:off x="4191000" y="2625329"/>
            <a:ext cx="272654" cy="809625"/>
          </a:xfrm>
          <a:custGeom>
            <a:avLst/>
            <a:gdLst>
              <a:gd name="T0" fmla="*/ 100680489 w 21845"/>
              <a:gd name="T1" fmla="*/ 2147483646 h 21600"/>
              <a:gd name="T2" fmla="*/ 0 w 21845"/>
              <a:gd name="T3" fmla="*/ 56547608 h 21600"/>
              <a:gd name="T4" fmla="*/ 99528400 w 21845"/>
              <a:gd name="T5" fmla="*/ 0 h 21600"/>
              <a:gd name="T6" fmla="*/ 0 60000 65536"/>
              <a:gd name="T7" fmla="*/ 0 60000 65536"/>
              <a:gd name="T8" fmla="*/ 0 60000 65536"/>
              <a:gd name="T9" fmla="*/ 0 w 21845"/>
              <a:gd name="T10" fmla="*/ 0 h 21600"/>
              <a:gd name="T11" fmla="*/ 21845 w 21845"/>
              <a:gd name="T12" fmla="*/ 21600 h 21600"/>
            </a:gdLst>
            <a:ahLst/>
            <a:cxnLst>
              <a:cxn ang="T6">
                <a:pos x="T0" y="T1"/>
              </a:cxn>
              <a:cxn ang="T7">
                <a:pos x="T2" y="T3"/>
              </a:cxn>
              <a:cxn ang="T8">
                <a:pos x="T4" y="T5"/>
              </a:cxn>
            </a:cxnLst>
            <a:rect l="T9" t="T10" r="T11" b="T12"/>
            <a:pathLst>
              <a:path w="21845" h="21600" fill="none" extrusionOk="0">
                <a:moveTo>
                  <a:pt x="21844" y="21598"/>
                </a:moveTo>
                <a:cubicBezTo>
                  <a:pt x="21761" y="21599"/>
                  <a:pt x="21678" y="21599"/>
                  <a:pt x="21595" y="21600"/>
                </a:cubicBezTo>
                <a:cubicBezTo>
                  <a:pt x="9842" y="21600"/>
                  <a:pt x="246" y="12203"/>
                  <a:pt x="-1" y="453"/>
                </a:cubicBezTo>
              </a:path>
              <a:path w="21845" h="21600" stroke="0" extrusionOk="0">
                <a:moveTo>
                  <a:pt x="21844" y="21598"/>
                </a:moveTo>
                <a:cubicBezTo>
                  <a:pt x="21761" y="21599"/>
                  <a:pt x="21678" y="21599"/>
                  <a:pt x="21595" y="21600"/>
                </a:cubicBezTo>
                <a:cubicBezTo>
                  <a:pt x="9842" y="21600"/>
                  <a:pt x="246" y="12203"/>
                  <a:pt x="-1" y="453"/>
                </a:cubicBezTo>
                <a:lnTo>
                  <a:pt x="21595" y="0"/>
                </a:lnTo>
                <a:lnTo>
                  <a:pt x="21844" y="21598"/>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51" name="Arc 415">
            <a:extLst>
              <a:ext uri="{FF2B5EF4-FFF2-40B4-BE49-F238E27FC236}">
                <a16:creationId xmlns:a16="http://schemas.microsoft.com/office/drawing/2014/main" id="{587CA00E-064E-4DE4-A054-B59D02692A9C}"/>
              </a:ext>
            </a:extLst>
          </p:cNvPr>
          <p:cNvSpPr>
            <a:spLocks/>
          </p:cNvSpPr>
          <p:nvPr/>
        </p:nvSpPr>
        <p:spPr bwMode="auto">
          <a:xfrm>
            <a:off x="4611291" y="2637235"/>
            <a:ext cx="272653" cy="809625"/>
          </a:xfrm>
          <a:custGeom>
            <a:avLst/>
            <a:gdLst>
              <a:gd name="T0" fmla="*/ 100679663 w 21845"/>
              <a:gd name="T1" fmla="*/ 2147483646 h 21600"/>
              <a:gd name="T2" fmla="*/ 0 w 21845"/>
              <a:gd name="T3" fmla="*/ 56547608 h 21600"/>
              <a:gd name="T4" fmla="*/ 99527577 w 21845"/>
              <a:gd name="T5" fmla="*/ 0 h 21600"/>
              <a:gd name="T6" fmla="*/ 0 60000 65536"/>
              <a:gd name="T7" fmla="*/ 0 60000 65536"/>
              <a:gd name="T8" fmla="*/ 0 60000 65536"/>
              <a:gd name="T9" fmla="*/ 0 w 21845"/>
              <a:gd name="T10" fmla="*/ 0 h 21600"/>
              <a:gd name="T11" fmla="*/ 21845 w 21845"/>
              <a:gd name="T12" fmla="*/ 21600 h 21600"/>
            </a:gdLst>
            <a:ahLst/>
            <a:cxnLst>
              <a:cxn ang="T6">
                <a:pos x="T0" y="T1"/>
              </a:cxn>
              <a:cxn ang="T7">
                <a:pos x="T2" y="T3"/>
              </a:cxn>
              <a:cxn ang="T8">
                <a:pos x="T4" y="T5"/>
              </a:cxn>
            </a:cxnLst>
            <a:rect l="T9" t="T10" r="T11" b="T12"/>
            <a:pathLst>
              <a:path w="21845" h="21600" fill="none" extrusionOk="0">
                <a:moveTo>
                  <a:pt x="21844" y="21598"/>
                </a:moveTo>
                <a:cubicBezTo>
                  <a:pt x="21761" y="21599"/>
                  <a:pt x="21678" y="21599"/>
                  <a:pt x="21595" y="21600"/>
                </a:cubicBezTo>
                <a:cubicBezTo>
                  <a:pt x="9842" y="21600"/>
                  <a:pt x="246" y="12203"/>
                  <a:pt x="-1" y="453"/>
                </a:cubicBezTo>
              </a:path>
              <a:path w="21845" h="21600" stroke="0" extrusionOk="0">
                <a:moveTo>
                  <a:pt x="21844" y="21598"/>
                </a:moveTo>
                <a:cubicBezTo>
                  <a:pt x="21761" y="21599"/>
                  <a:pt x="21678" y="21599"/>
                  <a:pt x="21595" y="21600"/>
                </a:cubicBezTo>
                <a:cubicBezTo>
                  <a:pt x="9842" y="21600"/>
                  <a:pt x="246" y="12203"/>
                  <a:pt x="-1" y="453"/>
                </a:cubicBezTo>
                <a:lnTo>
                  <a:pt x="21595" y="0"/>
                </a:lnTo>
                <a:lnTo>
                  <a:pt x="21844" y="21598"/>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53" name="Arc 417">
            <a:extLst>
              <a:ext uri="{FF2B5EF4-FFF2-40B4-BE49-F238E27FC236}">
                <a16:creationId xmlns:a16="http://schemas.microsoft.com/office/drawing/2014/main" id="{3FC3B6D9-92F1-FBA2-29CA-0BDF3597F527}"/>
              </a:ext>
            </a:extLst>
          </p:cNvPr>
          <p:cNvSpPr>
            <a:spLocks/>
          </p:cNvSpPr>
          <p:nvPr/>
        </p:nvSpPr>
        <p:spPr bwMode="auto">
          <a:xfrm>
            <a:off x="3394473" y="2625329"/>
            <a:ext cx="272653" cy="809625"/>
          </a:xfrm>
          <a:custGeom>
            <a:avLst/>
            <a:gdLst>
              <a:gd name="T0" fmla="*/ 100679663 w 21845"/>
              <a:gd name="T1" fmla="*/ 2147483646 h 21600"/>
              <a:gd name="T2" fmla="*/ 0 w 21845"/>
              <a:gd name="T3" fmla="*/ 56547608 h 21600"/>
              <a:gd name="T4" fmla="*/ 99527577 w 21845"/>
              <a:gd name="T5" fmla="*/ 0 h 21600"/>
              <a:gd name="T6" fmla="*/ 0 60000 65536"/>
              <a:gd name="T7" fmla="*/ 0 60000 65536"/>
              <a:gd name="T8" fmla="*/ 0 60000 65536"/>
              <a:gd name="T9" fmla="*/ 0 w 21845"/>
              <a:gd name="T10" fmla="*/ 0 h 21600"/>
              <a:gd name="T11" fmla="*/ 21845 w 21845"/>
              <a:gd name="T12" fmla="*/ 21600 h 21600"/>
            </a:gdLst>
            <a:ahLst/>
            <a:cxnLst>
              <a:cxn ang="T6">
                <a:pos x="T0" y="T1"/>
              </a:cxn>
              <a:cxn ang="T7">
                <a:pos x="T2" y="T3"/>
              </a:cxn>
              <a:cxn ang="T8">
                <a:pos x="T4" y="T5"/>
              </a:cxn>
            </a:cxnLst>
            <a:rect l="T9" t="T10" r="T11" b="T12"/>
            <a:pathLst>
              <a:path w="21845" h="21600" fill="none" extrusionOk="0">
                <a:moveTo>
                  <a:pt x="21844" y="21598"/>
                </a:moveTo>
                <a:cubicBezTo>
                  <a:pt x="21761" y="21599"/>
                  <a:pt x="21678" y="21599"/>
                  <a:pt x="21595" y="21600"/>
                </a:cubicBezTo>
                <a:cubicBezTo>
                  <a:pt x="9842" y="21600"/>
                  <a:pt x="246" y="12203"/>
                  <a:pt x="-1" y="453"/>
                </a:cubicBezTo>
              </a:path>
              <a:path w="21845" h="21600" stroke="0" extrusionOk="0">
                <a:moveTo>
                  <a:pt x="21844" y="21598"/>
                </a:moveTo>
                <a:cubicBezTo>
                  <a:pt x="21761" y="21599"/>
                  <a:pt x="21678" y="21599"/>
                  <a:pt x="21595" y="21600"/>
                </a:cubicBezTo>
                <a:cubicBezTo>
                  <a:pt x="9842" y="21600"/>
                  <a:pt x="246" y="12203"/>
                  <a:pt x="-1" y="453"/>
                </a:cubicBezTo>
                <a:lnTo>
                  <a:pt x="21595" y="0"/>
                </a:lnTo>
                <a:lnTo>
                  <a:pt x="21844" y="21598"/>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6" name="Arc 400">
            <a:extLst>
              <a:ext uri="{FF2B5EF4-FFF2-40B4-BE49-F238E27FC236}">
                <a16:creationId xmlns:a16="http://schemas.microsoft.com/office/drawing/2014/main" id="{CB565EE5-F6F6-CAC9-437C-8117C4790213}"/>
              </a:ext>
            </a:extLst>
          </p:cNvPr>
          <p:cNvSpPr>
            <a:spLocks/>
          </p:cNvSpPr>
          <p:nvPr/>
        </p:nvSpPr>
        <p:spPr bwMode="auto">
          <a:xfrm>
            <a:off x="3827860" y="1815704"/>
            <a:ext cx="406003" cy="809625"/>
          </a:xfrm>
          <a:custGeom>
            <a:avLst/>
            <a:gdLst>
              <a:gd name="T0" fmla="*/ 0 w 32605"/>
              <a:gd name="T1" fmla="*/ 2147483646 h 21600"/>
              <a:gd name="T2" fmla="*/ 149222645 w 32605"/>
              <a:gd name="T3" fmla="*/ 394451999 h 21600"/>
              <a:gd name="T4" fmla="*/ 97739528 w 32605"/>
              <a:gd name="T5" fmla="*/ 2147483646 h 21600"/>
              <a:gd name="T6" fmla="*/ 0 60000 65536"/>
              <a:gd name="T7" fmla="*/ 0 60000 65536"/>
              <a:gd name="T8" fmla="*/ 0 60000 65536"/>
              <a:gd name="T9" fmla="*/ 0 w 32605"/>
              <a:gd name="T10" fmla="*/ 0 h 21600"/>
              <a:gd name="T11" fmla="*/ 32605 w 32605"/>
              <a:gd name="T12" fmla="*/ 21600 h 21600"/>
            </a:gdLst>
            <a:ahLst/>
            <a:cxnLst>
              <a:cxn ang="T6">
                <a:pos x="T0" y="T1"/>
              </a:cxn>
              <a:cxn ang="T7">
                <a:pos x="T2" y="T3"/>
              </a:cxn>
              <a:cxn ang="T8">
                <a:pos x="T4" y="T5"/>
              </a:cxn>
            </a:cxnLst>
            <a:rect l="T9" t="T10" r="T11" b="T12"/>
            <a:pathLst>
              <a:path w="32605" h="21600" fill="none" extrusionOk="0">
                <a:moveTo>
                  <a:pt x="-1" y="18363"/>
                </a:moveTo>
                <a:cubicBezTo>
                  <a:pt x="1599" y="7804"/>
                  <a:pt x="10676" y="-1"/>
                  <a:pt x="21356" y="0"/>
                </a:cubicBezTo>
                <a:cubicBezTo>
                  <a:pt x="25324" y="0"/>
                  <a:pt x="29216" y="1093"/>
                  <a:pt x="32604" y="3160"/>
                </a:cubicBezTo>
              </a:path>
              <a:path w="32605" h="21600" stroke="0" extrusionOk="0">
                <a:moveTo>
                  <a:pt x="-1" y="18363"/>
                </a:moveTo>
                <a:cubicBezTo>
                  <a:pt x="1599" y="7804"/>
                  <a:pt x="10676" y="-1"/>
                  <a:pt x="21356" y="0"/>
                </a:cubicBezTo>
                <a:cubicBezTo>
                  <a:pt x="25324" y="0"/>
                  <a:pt x="29216" y="1093"/>
                  <a:pt x="32604" y="3160"/>
                </a:cubicBezTo>
                <a:lnTo>
                  <a:pt x="21356" y="21600"/>
                </a:lnTo>
                <a:lnTo>
                  <a:pt x="-1" y="18363"/>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7" name="Arc 401">
            <a:extLst>
              <a:ext uri="{FF2B5EF4-FFF2-40B4-BE49-F238E27FC236}">
                <a16:creationId xmlns:a16="http://schemas.microsoft.com/office/drawing/2014/main" id="{273A617E-A1BF-25BA-B649-4995E807DEAF}"/>
              </a:ext>
            </a:extLst>
          </p:cNvPr>
          <p:cNvSpPr>
            <a:spLocks/>
          </p:cNvSpPr>
          <p:nvPr/>
        </p:nvSpPr>
        <p:spPr bwMode="auto">
          <a:xfrm>
            <a:off x="4201716" y="1815704"/>
            <a:ext cx="406003" cy="809625"/>
          </a:xfrm>
          <a:custGeom>
            <a:avLst/>
            <a:gdLst>
              <a:gd name="T0" fmla="*/ 0 w 32605"/>
              <a:gd name="T1" fmla="*/ 2147483646 h 21600"/>
              <a:gd name="T2" fmla="*/ 149222645 w 32605"/>
              <a:gd name="T3" fmla="*/ 394451999 h 21600"/>
              <a:gd name="T4" fmla="*/ 97739528 w 32605"/>
              <a:gd name="T5" fmla="*/ 2147483646 h 21600"/>
              <a:gd name="T6" fmla="*/ 0 60000 65536"/>
              <a:gd name="T7" fmla="*/ 0 60000 65536"/>
              <a:gd name="T8" fmla="*/ 0 60000 65536"/>
              <a:gd name="T9" fmla="*/ 0 w 32605"/>
              <a:gd name="T10" fmla="*/ 0 h 21600"/>
              <a:gd name="T11" fmla="*/ 32605 w 32605"/>
              <a:gd name="T12" fmla="*/ 21600 h 21600"/>
            </a:gdLst>
            <a:ahLst/>
            <a:cxnLst>
              <a:cxn ang="T6">
                <a:pos x="T0" y="T1"/>
              </a:cxn>
              <a:cxn ang="T7">
                <a:pos x="T2" y="T3"/>
              </a:cxn>
              <a:cxn ang="T8">
                <a:pos x="T4" y="T5"/>
              </a:cxn>
            </a:cxnLst>
            <a:rect l="T9" t="T10" r="T11" b="T12"/>
            <a:pathLst>
              <a:path w="32605" h="21600" fill="none" extrusionOk="0">
                <a:moveTo>
                  <a:pt x="-1" y="18363"/>
                </a:moveTo>
                <a:cubicBezTo>
                  <a:pt x="1599" y="7804"/>
                  <a:pt x="10676" y="-1"/>
                  <a:pt x="21356" y="0"/>
                </a:cubicBezTo>
                <a:cubicBezTo>
                  <a:pt x="25324" y="0"/>
                  <a:pt x="29216" y="1093"/>
                  <a:pt x="32604" y="3160"/>
                </a:cubicBezTo>
              </a:path>
              <a:path w="32605" h="21600" stroke="0" extrusionOk="0">
                <a:moveTo>
                  <a:pt x="-1" y="18363"/>
                </a:moveTo>
                <a:cubicBezTo>
                  <a:pt x="1599" y="7804"/>
                  <a:pt x="10676" y="-1"/>
                  <a:pt x="21356" y="0"/>
                </a:cubicBezTo>
                <a:cubicBezTo>
                  <a:pt x="25324" y="0"/>
                  <a:pt x="29216" y="1093"/>
                  <a:pt x="32604" y="3160"/>
                </a:cubicBezTo>
                <a:lnTo>
                  <a:pt x="21356" y="21600"/>
                </a:lnTo>
                <a:lnTo>
                  <a:pt x="-1" y="18363"/>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8" name="Arc 402">
            <a:extLst>
              <a:ext uri="{FF2B5EF4-FFF2-40B4-BE49-F238E27FC236}">
                <a16:creationId xmlns:a16="http://schemas.microsoft.com/office/drawing/2014/main" id="{E996B8BE-5CB0-F0DC-9F6E-9C4FDB5B0A9C}"/>
              </a:ext>
            </a:extLst>
          </p:cNvPr>
          <p:cNvSpPr>
            <a:spLocks/>
          </p:cNvSpPr>
          <p:nvPr/>
        </p:nvSpPr>
        <p:spPr bwMode="auto">
          <a:xfrm>
            <a:off x="4616054" y="1815704"/>
            <a:ext cx="406003" cy="809625"/>
          </a:xfrm>
          <a:custGeom>
            <a:avLst/>
            <a:gdLst>
              <a:gd name="T0" fmla="*/ 0 w 32605"/>
              <a:gd name="T1" fmla="*/ 2147483646 h 21600"/>
              <a:gd name="T2" fmla="*/ 149222645 w 32605"/>
              <a:gd name="T3" fmla="*/ 394451999 h 21600"/>
              <a:gd name="T4" fmla="*/ 97739528 w 32605"/>
              <a:gd name="T5" fmla="*/ 2147483646 h 21600"/>
              <a:gd name="T6" fmla="*/ 0 60000 65536"/>
              <a:gd name="T7" fmla="*/ 0 60000 65536"/>
              <a:gd name="T8" fmla="*/ 0 60000 65536"/>
              <a:gd name="T9" fmla="*/ 0 w 32605"/>
              <a:gd name="T10" fmla="*/ 0 h 21600"/>
              <a:gd name="T11" fmla="*/ 32605 w 32605"/>
              <a:gd name="T12" fmla="*/ 21600 h 21600"/>
            </a:gdLst>
            <a:ahLst/>
            <a:cxnLst>
              <a:cxn ang="T6">
                <a:pos x="T0" y="T1"/>
              </a:cxn>
              <a:cxn ang="T7">
                <a:pos x="T2" y="T3"/>
              </a:cxn>
              <a:cxn ang="T8">
                <a:pos x="T4" y="T5"/>
              </a:cxn>
            </a:cxnLst>
            <a:rect l="T9" t="T10" r="T11" b="T12"/>
            <a:pathLst>
              <a:path w="32605" h="21600" fill="none" extrusionOk="0">
                <a:moveTo>
                  <a:pt x="-1" y="18363"/>
                </a:moveTo>
                <a:cubicBezTo>
                  <a:pt x="1599" y="7804"/>
                  <a:pt x="10676" y="-1"/>
                  <a:pt x="21356" y="0"/>
                </a:cubicBezTo>
                <a:cubicBezTo>
                  <a:pt x="25324" y="0"/>
                  <a:pt x="29216" y="1093"/>
                  <a:pt x="32604" y="3160"/>
                </a:cubicBezTo>
              </a:path>
              <a:path w="32605" h="21600" stroke="0" extrusionOk="0">
                <a:moveTo>
                  <a:pt x="-1" y="18363"/>
                </a:moveTo>
                <a:cubicBezTo>
                  <a:pt x="1599" y="7804"/>
                  <a:pt x="10676" y="-1"/>
                  <a:pt x="21356" y="0"/>
                </a:cubicBezTo>
                <a:cubicBezTo>
                  <a:pt x="25324" y="0"/>
                  <a:pt x="29216" y="1093"/>
                  <a:pt x="32604" y="3160"/>
                </a:cubicBezTo>
                <a:lnTo>
                  <a:pt x="21356" y="21600"/>
                </a:lnTo>
                <a:lnTo>
                  <a:pt x="-1" y="18363"/>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9" name="Arc 403">
            <a:extLst>
              <a:ext uri="{FF2B5EF4-FFF2-40B4-BE49-F238E27FC236}">
                <a16:creationId xmlns:a16="http://schemas.microsoft.com/office/drawing/2014/main" id="{37798401-D28D-CB07-9D89-E36BF1AA6C97}"/>
              </a:ext>
            </a:extLst>
          </p:cNvPr>
          <p:cNvSpPr>
            <a:spLocks/>
          </p:cNvSpPr>
          <p:nvPr/>
        </p:nvSpPr>
        <p:spPr bwMode="auto">
          <a:xfrm>
            <a:off x="5012531" y="1815704"/>
            <a:ext cx="406004" cy="809625"/>
          </a:xfrm>
          <a:custGeom>
            <a:avLst/>
            <a:gdLst>
              <a:gd name="T0" fmla="*/ 0 w 32605"/>
              <a:gd name="T1" fmla="*/ 2147483646 h 21600"/>
              <a:gd name="T2" fmla="*/ 149223468 w 32605"/>
              <a:gd name="T3" fmla="*/ 394451999 h 21600"/>
              <a:gd name="T4" fmla="*/ 97740157 w 32605"/>
              <a:gd name="T5" fmla="*/ 2147483646 h 21600"/>
              <a:gd name="T6" fmla="*/ 0 60000 65536"/>
              <a:gd name="T7" fmla="*/ 0 60000 65536"/>
              <a:gd name="T8" fmla="*/ 0 60000 65536"/>
              <a:gd name="T9" fmla="*/ 0 w 32605"/>
              <a:gd name="T10" fmla="*/ 0 h 21600"/>
              <a:gd name="T11" fmla="*/ 32605 w 32605"/>
              <a:gd name="T12" fmla="*/ 21600 h 21600"/>
            </a:gdLst>
            <a:ahLst/>
            <a:cxnLst>
              <a:cxn ang="T6">
                <a:pos x="T0" y="T1"/>
              </a:cxn>
              <a:cxn ang="T7">
                <a:pos x="T2" y="T3"/>
              </a:cxn>
              <a:cxn ang="T8">
                <a:pos x="T4" y="T5"/>
              </a:cxn>
            </a:cxnLst>
            <a:rect l="T9" t="T10" r="T11" b="T12"/>
            <a:pathLst>
              <a:path w="32605" h="21600" fill="none" extrusionOk="0">
                <a:moveTo>
                  <a:pt x="-1" y="18363"/>
                </a:moveTo>
                <a:cubicBezTo>
                  <a:pt x="1599" y="7804"/>
                  <a:pt x="10676" y="-1"/>
                  <a:pt x="21356" y="0"/>
                </a:cubicBezTo>
                <a:cubicBezTo>
                  <a:pt x="25324" y="0"/>
                  <a:pt x="29216" y="1093"/>
                  <a:pt x="32604" y="3160"/>
                </a:cubicBezTo>
              </a:path>
              <a:path w="32605" h="21600" stroke="0" extrusionOk="0">
                <a:moveTo>
                  <a:pt x="-1" y="18363"/>
                </a:moveTo>
                <a:cubicBezTo>
                  <a:pt x="1599" y="7804"/>
                  <a:pt x="10676" y="-1"/>
                  <a:pt x="21356" y="0"/>
                </a:cubicBezTo>
                <a:cubicBezTo>
                  <a:pt x="25324" y="0"/>
                  <a:pt x="29216" y="1093"/>
                  <a:pt x="32604" y="3160"/>
                </a:cubicBezTo>
                <a:lnTo>
                  <a:pt x="21356" y="21600"/>
                </a:lnTo>
                <a:lnTo>
                  <a:pt x="-1" y="18363"/>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5" name="Arc 399">
            <a:extLst>
              <a:ext uri="{FF2B5EF4-FFF2-40B4-BE49-F238E27FC236}">
                <a16:creationId xmlns:a16="http://schemas.microsoft.com/office/drawing/2014/main" id="{0D491899-8D25-6A3F-B813-AA90B635FFCD}"/>
              </a:ext>
            </a:extLst>
          </p:cNvPr>
          <p:cNvSpPr>
            <a:spLocks/>
          </p:cNvSpPr>
          <p:nvPr/>
        </p:nvSpPr>
        <p:spPr bwMode="auto">
          <a:xfrm>
            <a:off x="3399235" y="1815704"/>
            <a:ext cx="409575" cy="1393031"/>
          </a:xfrm>
          <a:custGeom>
            <a:avLst/>
            <a:gdLst>
              <a:gd name="T0" fmla="*/ 30471545 w 32849"/>
              <a:gd name="T1" fmla="*/ 2147483646 h 37173"/>
              <a:gd name="T2" fmla="*/ 150928830 w 32849"/>
              <a:gd name="T3" fmla="*/ 394188608 h 37173"/>
              <a:gd name="T4" fmla="*/ 99243788 w 32849"/>
              <a:gd name="T5" fmla="*/ 2147483646 h 37173"/>
              <a:gd name="T6" fmla="*/ 0 60000 65536"/>
              <a:gd name="T7" fmla="*/ 0 60000 65536"/>
              <a:gd name="T8" fmla="*/ 0 60000 65536"/>
              <a:gd name="T9" fmla="*/ 0 w 32849"/>
              <a:gd name="T10" fmla="*/ 0 h 37173"/>
              <a:gd name="T11" fmla="*/ 32849 w 32849"/>
              <a:gd name="T12" fmla="*/ 37173 h 37173"/>
            </a:gdLst>
            <a:ahLst/>
            <a:cxnLst>
              <a:cxn ang="T6">
                <a:pos x="T0" y="T1"/>
              </a:cxn>
              <a:cxn ang="T7">
                <a:pos x="T2" y="T3"/>
              </a:cxn>
              <a:cxn ang="T8">
                <a:pos x="T4" y="T5"/>
              </a:cxn>
            </a:cxnLst>
            <a:rect l="T9" t="T10" r="T11" b="T12"/>
            <a:pathLst>
              <a:path w="32849" h="37173" fill="none" extrusionOk="0">
                <a:moveTo>
                  <a:pt x="6631" y="37173"/>
                </a:moveTo>
                <a:cubicBezTo>
                  <a:pt x="2394" y="33100"/>
                  <a:pt x="0" y="27477"/>
                  <a:pt x="0" y="21600"/>
                </a:cubicBezTo>
                <a:cubicBezTo>
                  <a:pt x="0" y="9670"/>
                  <a:pt x="9670" y="0"/>
                  <a:pt x="21600" y="0"/>
                </a:cubicBezTo>
                <a:cubicBezTo>
                  <a:pt x="25568" y="-1"/>
                  <a:pt x="29460" y="1093"/>
                  <a:pt x="32848" y="3160"/>
                </a:cubicBezTo>
              </a:path>
              <a:path w="32849" h="37173" stroke="0" extrusionOk="0">
                <a:moveTo>
                  <a:pt x="6631" y="37173"/>
                </a:moveTo>
                <a:cubicBezTo>
                  <a:pt x="2394" y="33100"/>
                  <a:pt x="0" y="27477"/>
                  <a:pt x="0" y="21600"/>
                </a:cubicBezTo>
                <a:cubicBezTo>
                  <a:pt x="0" y="9670"/>
                  <a:pt x="9670" y="0"/>
                  <a:pt x="21600" y="0"/>
                </a:cubicBezTo>
                <a:cubicBezTo>
                  <a:pt x="25568" y="-1"/>
                  <a:pt x="29460" y="1093"/>
                  <a:pt x="32848" y="3160"/>
                </a:cubicBezTo>
                <a:lnTo>
                  <a:pt x="21600" y="21600"/>
                </a:lnTo>
                <a:lnTo>
                  <a:pt x="6631" y="37173"/>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39938" name="Rectangle 2">
            <a:extLst>
              <a:ext uri="{FF2B5EF4-FFF2-40B4-BE49-F238E27FC236}">
                <a16:creationId xmlns:a16="http://schemas.microsoft.com/office/drawing/2014/main" id="{A5BC6452-B817-8F46-9FA6-D83743647A15}"/>
              </a:ext>
            </a:extLst>
          </p:cNvPr>
          <p:cNvSpPr>
            <a:spLocks noGrp="1" noChangeArrowheads="1"/>
          </p:cNvSpPr>
          <p:nvPr>
            <p:ph type="title"/>
          </p:nvPr>
        </p:nvSpPr>
        <p:spPr>
          <a:xfrm>
            <a:off x="1485900" y="205979"/>
            <a:ext cx="6172200" cy="529828"/>
          </a:xfrm>
        </p:spPr>
        <p:txBody>
          <a:bodyPr/>
          <a:lstStyle/>
          <a:p>
            <a:pPr eaLnBrk="1" hangingPunct="1"/>
            <a:r>
              <a:rPr lang="en-US" altLang="id-ID" sz="3000">
                <a:solidFill>
                  <a:srgbClr val="FFFF00"/>
                </a:solidFill>
              </a:rPr>
              <a:t>Medan magnet pada solenoida</a:t>
            </a:r>
            <a:r>
              <a:rPr lang="en-US" altLang="id-ID" sz="3000"/>
              <a:t> </a:t>
            </a:r>
          </a:p>
        </p:txBody>
      </p:sp>
      <p:sp>
        <p:nvSpPr>
          <p:cNvPr id="40327" name="Oval 391">
            <a:extLst>
              <a:ext uri="{FF2B5EF4-FFF2-40B4-BE49-F238E27FC236}">
                <a16:creationId xmlns:a16="http://schemas.microsoft.com/office/drawing/2014/main" id="{8CB2024F-7CE9-45C6-FD9C-69537B7EFC5D}"/>
              </a:ext>
            </a:extLst>
          </p:cNvPr>
          <p:cNvSpPr>
            <a:spLocks noChangeArrowheads="1"/>
          </p:cNvSpPr>
          <p:nvPr/>
        </p:nvSpPr>
        <p:spPr bwMode="auto">
          <a:xfrm>
            <a:off x="2736057" y="1924050"/>
            <a:ext cx="917972" cy="1350169"/>
          </a:xfrm>
          <a:prstGeom prst="ellipse">
            <a:avLst/>
          </a:prstGeom>
          <a:solidFill>
            <a:schemeClr val="accent1"/>
          </a:solidFill>
          <a:ln w="9525">
            <a:round/>
            <a:headEnd/>
            <a:tailEnd/>
          </a:ln>
          <a:scene3d>
            <a:camera prst="legacyObliqueTopRight">
              <a:rot lat="20399994" lon="2700000" rev="0"/>
            </a:camera>
            <a:lightRig rig="legacyFlat3" dir="r"/>
          </a:scene3d>
          <a:sp3d extrusionH="3630600" prstMaterial="legacyMetal">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40357" name="Line 421">
            <a:extLst>
              <a:ext uri="{FF2B5EF4-FFF2-40B4-BE49-F238E27FC236}">
                <a16:creationId xmlns:a16="http://schemas.microsoft.com/office/drawing/2014/main" id="{B88826C1-19E5-1DDC-CCD2-6F2249D6E71A}"/>
              </a:ext>
            </a:extLst>
          </p:cNvPr>
          <p:cNvSpPr>
            <a:spLocks noChangeShapeType="1"/>
          </p:cNvSpPr>
          <p:nvPr/>
        </p:nvSpPr>
        <p:spPr bwMode="auto">
          <a:xfrm>
            <a:off x="4463654" y="4192191"/>
            <a:ext cx="0" cy="216694"/>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58" name="Line 422">
            <a:extLst>
              <a:ext uri="{FF2B5EF4-FFF2-40B4-BE49-F238E27FC236}">
                <a16:creationId xmlns:a16="http://schemas.microsoft.com/office/drawing/2014/main" id="{3310ED4B-15F8-21F7-D0EE-C862C2FF1B93}"/>
              </a:ext>
            </a:extLst>
          </p:cNvPr>
          <p:cNvSpPr>
            <a:spLocks noChangeShapeType="1"/>
          </p:cNvSpPr>
          <p:nvPr/>
        </p:nvSpPr>
        <p:spPr bwMode="auto">
          <a:xfrm>
            <a:off x="3356372" y="4300538"/>
            <a:ext cx="97155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59" name="Line 423">
            <a:extLst>
              <a:ext uri="{FF2B5EF4-FFF2-40B4-BE49-F238E27FC236}">
                <a16:creationId xmlns:a16="http://schemas.microsoft.com/office/drawing/2014/main" id="{8B17F5B2-41DE-2693-85DF-39D85D8629E9}"/>
              </a:ext>
            </a:extLst>
          </p:cNvPr>
          <p:cNvSpPr>
            <a:spLocks noChangeShapeType="1"/>
          </p:cNvSpPr>
          <p:nvPr/>
        </p:nvSpPr>
        <p:spPr bwMode="auto">
          <a:xfrm>
            <a:off x="4492228" y="4300538"/>
            <a:ext cx="1079897"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5" name="Arc 429">
            <a:extLst>
              <a:ext uri="{FF2B5EF4-FFF2-40B4-BE49-F238E27FC236}">
                <a16:creationId xmlns:a16="http://schemas.microsoft.com/office/drawing/2014/main" id="{31381200-16B5-38B1-F078-183B30A68274}"/>
              </a:ext>
            </a:extLst>
          </p:cNvPr>
          <p:cNvSpPr>
            <a:spLocks/>
          </p:cNvSpPr>
          <p:nvPr/>
        </p:nvSpPr>
        <p:spPr bwMode="auto">
          <a:xfrm flipH="1" flipV="1">
            <a:off x="3006329" y="1168004"/>
            <a:ext cx="3294459" cy="977503"/>
          </a:xfrm>
          <a:custGeom>
            <a:avLst/>
            <a:gdLst>
              <a:gd name="T0" fmla="*/ 2147483646 w 43200"/>
              <a:gd name="T1" fmla="*/ 92021160 h 34271"/>
              <a:gd name="T2" fmla="*/ 2147483646 w 43200"/>
              <a:gd name="T3" fmla="*/ 0 h 34271"/>
              <a:gd name="T4" fmla="*/ 2147483646 w 43200"/>
              <a:gd name="T5" fmla="*/ 696948346 h 34271"/>
              <a:gd name="T6" fmla="*/ 0 60000 65536"/>
              <a:gd name="T7" fmla="*/ 0 60000 65536"/>
              <a:gd name="T8" fmla="*/ 0 60000 65536"/>
              <a:gd name="T9" fmla="*/ 0 w 43200"/>
              <a:gd name="T10" fmla="*/ 0 h 34271"/>
              <a:gd name="T11" fmla="*/ 43200 w 43200"/>
              <a:gd name="T12" fmla="*/ 34271 h 34271"/>
            </a:gdLst>
            <a:ahLst/>
            <a:cxnLst>
              <a:cxn ang="T6">
                <a:pos x="T0" y="T1"/>
              </a:cxn>
              <a:cxn ang="T7">
                <a:pos x="T2" y="T3"/>
              </a:cxn>
              <a:cxn ang="T8">
                <a:pos x="T4" y="T5"/>
              </a:cxn>
            </a:cxnLst>
            <a:rect l="T9" t="T10" r="T11" b="T12"/>
            <a:pathLst>
              <a:path w="43200" h="34271" fill="none" extrusionOk="0">
                <a:moveTo>
                  <a:pt x="40190" y="1673"/>
                </a:moveTo>
                <a:cubicBezTo>
                  <a:pt x="42160" y="5003"/>
                  <a:pt x="43200" y="8801"/>
                  <a:pt x="43200" y="12671"/>
                </a:cubicBezTo>
                <a:cubicBezTo>
                  <a:pt x="43200" y="24600"/>
                  <a:pt x="33529" y="34271"/>
                  <a:pt x="21600" y="34271"/>
                </a:cubicBezTo>
                <a:cubicBezTo>
                  <a:pt x="9670" y="34271"/>
                  <a:pt x="0" y="24600"/>
                  <a:pt x="0" y="12671"/>
                </a:cubicBezTo>
                <a:cubicBezTo>
                  <a:pt x="-1" y="8120"/>
                  <a:pt x="1437" y="3685"/>
                  <a:pt x="4106" y="-1"/>
                </a:cubicBezTo>
              </a:path>
              <a:path w="43200" h="34271" stroke="0" extrusionOk="0">
                <a:moveTo>
                  <a:pt x="40190" y="1673"/>
                </a:moveTo>
                <a:cubicBezTo>
                  <a:pt x="42160" y="5003"/>
                  <a:pt x="43200" y="8801"/>
                  <a:pt x="43200" y="12671"/>
                </a:cubicBezTo>
                <a:cubicBezTo>
                  <a:pt x="43200" y="24600"/>
                  <a:pt x="33529" y="34271"/>
                  <a:pt x="21600" y="34271"/>
                </a:cubicBezTo>
                <a:cubicBezTo>
                  <a:pt x="9670" y="34271"/>
                  <a:pt x="0" y="24600"/>
                  <a:pt x="0" y="12671"/>
                </a:cubicBezTo>
                <a:cubicBezTo>
                  <a:pt x="-1" y="8120"/>
                  <a:pt x="1437" y="3685"/>
                  <a:pt x="4106" y="-1"/>
                </a:cubicBezTo>
                <a:lnTo>
                  <a:pt x="21600" y="12671"/>
                </a:lnTo>
                <a:lnTo>
                  <a:pt x="40190" y="1673"/>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6" name="Arc 430">
            <a:extLst>
              <a:ext uri="{FF2B5EF4-FFF2-40B4-BE49-F238E27FC236}">
                <a16:creationId xmlns:a16="http://schemas.microsoft.com/office/drawing/2014/main" id="{C940F85C-0E55-604C-5AA1-0AD865BFD2FC}"/>
              </a:ext>
            </a:extLst>
          </p:cNvPr>
          <p:cNvSpPr>
            <a:spLocks/>
          </p:cNvSpPr>
          <p:nvPr/>
        </p:nvSpPr>
        <p:spPr bwMode="auto">
          <a:xfrm flipH="1" flipV="1">
            <a:off x="2844404" y="789385"/>
            <a:ext cx="3563540" cy="1553765"/>
          </a:xfrm>
          <a:custGeom>
            <a:avLst/>
            <a:gdLst>
              <a:gd name="T0" fmla="*/ 2147483646 w 43200"/>
              <a:gd name="T1" fmla="*/ 219441835 h 35380"/>
              <a:gd name="T2" fmla="*/ 2147483646 w 43200"/>
              <a:gd name="T3" fmla="*/ 0 h 35380"/>
              <a:gd name="T4" fmla="*/ 2147483646 w 43200"/>
              <a:gd name="T5" fmla="*/ 2147483646 h 35380"/>
              <a:gd name="T6" fmla="*/ 0 60000 65536"/>
              <a:gd name="T7" fmla="*/ 0 60000 65536"/>
              <a:gd name="T8" fmla="*/ 0 60000 65536"/>
              <a:gd name="T9" fmla="*/ 0 w 43200"/>
              <a:gd name="T10" fmla="*/ 0 h 35380"/>
              <a:gd name="T11" fmla="*/ 43200 w 43200"/>
              <a:gd name="T12" fmla="*/ 35380 h 35380"/>
            </a:gdLst>
            <a:ahLst/>
            <a:cxnLst>
              <a:cxn ang="T6">
                <a:pos x="T0" y="T1"/>
              </a:cxn>
              <a:cxn ang="T7">
                <a:pos x="T2" y="T3"/>
              </a:cxn>
              <a:cxn ang="T8">
                <a:pos x="T4" y="T5"/>
              </a:cxn>
            </a:cxnLst>
            <a:rect l="T9" t="T10" r="T11" b="T12"/>
            <a:pathLst>
              <a:path w="43200" h="35380" fill="none" extrusionOk="0">
                <a:moveTo>
                  <a:pt x="39081" y="1093"/>
                </a:moveTo>
                <a:cubicBezTo>
                  <a:pt x="41758" y="4781"/>
                  <a:pt x="43200" y="9222"/>
                  <a:pt x="43200" y="13780"/>
                </a:cubicBezTo>
                <a:cubicBezTo>
                  <a:pt x="43200" y="25709"/>
                  <a:pt x="33529" y="35380"/>
                  <a:pt x="21600" y="35380"/>
                </a:cubicBezTo>
                <a:cubicBezTo>
                  <a:pt x="9670" y="35380"/>
                  <a:pt x="0" y="25709"/>
                  <a:pt x="0" y="13780"/>
                </a:cubicBezTo>
                <a:cubicBezTo>
                  <a:pt x="-1" y="8748"/>
                  <a:pt x="1756" y="3874"/>
                  <a:pt x="4966" y="-1"/>
                </a:cubicBezTo>
              </a:path>
              <a:path w="43200" h="35380" stroke="0" extrusionOk="0">
                <a:moveTo>
                  <a:pt x="39081" y="1093"/>
                </a:moveTo>
                <a:cubicBezTo>
                  <a:pt x="41758" y="4781"/>
                  <a:pt x="43200" y="9222"/>
                  <a:pt x="43200" y="13780"/>
                </a:cubicBezTo>
                <a:cubicBezTo>
                  <a:pt x="43200" y="25709"/>
                  <a:pt x="33529" y="35380"/>
                  <a:pt x="21600" y="35380"/>
                </a:cubicBezTo>
                <a:cubicBezTo>
                  <a:pt x="9670" y="35380"/>
                  <a:pt x="0" y="25709"/>
                  <a:pt x="0" y="13780"/>
                </a:cubicBezTo>
                <a:cubicBezTo>
                  <a:pt x="-1" y="8748"/>
                  <a:pt x="1756" y="3874"/>
                  <a:pt x="4966" y="-1"/>
                </a:cubicBezTo>
                <a:lnTo>
                  <a:pt x="21600" y="13780"/>
                </a:lnTo>
                <a:lnTo>
                  <a:pt x="39081" y="1093"/>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7" name="Line 431">
            <a:extLst>
              <a:ext uri="{FF2B5EF4-FFF2-40B4-BE49-F238E27FC236}">
                <a16:creationId xmlns:a16="http://schemas.microsoft.com/office/drawing/2014/main" id="{3014809C-EC67-18B3-4F75-1282102358E1}"/>
              </a:ext>
            </a:extLst>
          </p:cNvPr>
          <p:cNvSpPr>
            <a:spLocks noChangeShapeType="1"/>
          </p:cNvSpPr>
          <p:nvPr/>
        </p:nvSpPr>
        <p:spPr bwMode="auto">
          <a:xfrm>
            <a:off x="3383757" y="2085976"/>
            <a:ext cx="2599135" cy="60722"/>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8" name="Line 432">
            <a:extLst>
              <a:ext uri="{FF2B5EF4-FFF2-40B4-BE49-F238E27FC236}">
                <a16:creationId xmlns:a16="http://schemas.microsoft.com/office/drawing/2014/main" id="{58A13334-3754-686C-943F-8826A729D600}"/>
              </a:ext>
            </a:extLst>
          </p:cNvPr>
          <p:cNvSpPr>
            <a:spLocks noChangeShapeType="1"/>
          </p:cNvSpPr>
          <p:nvPr/>
        </p:nvSpPr>
        <p:spPr bwMode="auto">
          <a:xfrm>
            <a:off x="3437335" y="2301479"/>
            <a:ext cx="2545556" cy="47625"/>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9" name="Arc 433">
            <a:extLst>
              <a:ext uri="{FF2B5EF4-FFF2-40B4-BE49-F238E27FC236}">
                <a16:creationId xmlns:a16="http://schemas.microsoft.com/office/drawing/2014/main" id="{2436569F-B45E-5620-52A3-781BAC798B40}"/>
              </a:ext>
            </a:extLst>
          </p:cNvPr>
          <p:cNvSpPr>
            <a:spLocks/>
          </p:cNvSpPr>
          <p:nvPr/>
        </p:nvSpPr>
        <p:spPr bwMode="auto">
          <a:xfrm rot="21392726" flipH="1">
            <a:off x="2788444" y="2949179"/>
            <a:ext cx="3294460" cy="992981"/>
          </a:xfrm>
          <a:custGeom>
            <a:avLst/>
            <a:gdLst>
              <a:gd name="T0" fmla="*/ 2147483646 w 43200"/>
              <a:gd name="T1" fmla="*/ 0 h 34513"/>
              <a:gd name="T2" fmla="*/ 2125687315 w 43200"/>
              <a:gd name="T3" fmla="*/ 213846226 h 34513"/>
              <a:gd name="T4" fmla="*/ 2147483646 w 43200"/>
              <a:gd name="T5" fmla="*/ 728984978 h 34513"/>
              <a:gd name="T6" fmla="*/ 0 60000 65536"/>
              <a:gd name="T7" fmla="*/ 0 60000 65536"/>
              <a:gd name="T8" fmla="*/ 0 60000 65536"/>
              <a:gd name="T9" fmla="*/ 0 w 43200"/>
              <a:gd name="T10" fmla="*/ 0 h 34513"/>
              <a:gd name="T11" fmla="*/ 43200 w 43200"/>
              <a:gd name="T12" fmla="*/ 34513 h 34513"/>
            </a:gdLst>
            <a:ahLst/>
            <a:cxnLst>
              <a:cxn ang="T6">
                <a:pos x="T0" y="T1"/>
              </a:cxn>
              <a:cxn ang="T7">
                <a:pos x="T2" y="T3"/>
              </a:cxn>
              <a:cxn ang="T8">
                <a:pos x="T4" y="T5"/>
              </a:cxn>
            </a:cxnLst>
            <a:rect l="T9" t="T10" r="T11" b="T12"/>
            <a:pathLst>
              <a:path w="43200" h="34513" fill="none" extrusionOk="0">
                <a:moveTo>
                  <a:pt x="38915" y="0"/>
                </a:moveTo>
                <a:cubicBezTo>
                  <a:pt x="41697" y="3730"/>
                  <a:pt x="43200" y="8259"/>
                  <a:pt x="43200" y="12913"/>
                </a:cubicBezTo>
                <a:cubicBezTo>
                  <a:pt x="43200" y="24842"/>
                  <a:pt x="33529" y="34513"/>
                  <a:pt x="21600" y="34513"/>
                </a:cubicBezTo>
                <a:cubicBezTo>
                  <a:pt x="9670" y="34513"/>
                  <a:pt x="0" y="24842"/>
                  <a:pt x="0" y="12913"/>
                </a:cubicBezTo>
                <a:cubicBezTo>
                  <a:pt x="-1" y="9760"/>
                  <a:pt x="690" y="6645"/>
                  <a:pt x="2022" y="3788"/>
                </a:cubicBezTo>
              </a:path>
              <a:path w="43200" h="34513" stroke="0" extrusionOk="0">
                <a:moveTo>
                  <a:pt x="38915" y="0"/>
                </a:moveTo>
                <a:cubicBezTo>
                  <a:pt x="41697" y="3730"/>
                  <a:pt x="43200" y="8259"/>
                  <a:pt x="43200" y="12913"/>
                </a:cubicBezTo>
                <a:cubicBezTo>
                  <a:pt x="43200" y="24842"/>
                  <a:pt x="33529" y="34513"/>
                  <a:pt x="21600" y="34513"/>
                </a:cubicBezTo>
                <a:cubicBezTo>
                  <a:pt x="9670" y="34513"/>
                  <a:pt x="0" y="24842"/>
                  <a:pt x="0" y="12913"/>
                </a:cubicBezTo>
                <a:cubicBezTo>
                  <a:pt x="-1" y="9760"/>
                  <a:pt x="690" y="6645"/>
                  <a:pt x="2022" y="3788"/>
                </a:cubicBezTo>
                <a:lnTo>
                  <a:pt x="21600" y="12913"/>
                </a:lnTo>
                <a:lnTo>
                  <a:pt x="38915" y="0"/>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0" name="Arc 434">
            <a:extLst>
              <a:ext uri="{FF2B5EF4-FFF2-40B4-BE49-F238E27FC236}">
                <a16:creationId xmlns:a16="http://schemas.microsoft.com/office/drawing/2014/main" id="{3BF40B38-3FB0-C244-7664-C5395030B0EA}"/>
              </a:ext>
            </a:extLst>
          </p:cNvPr>
          <p:cNvSpPr>
            <a:spLocks/>
          </p:cNvSpPr>
          <p:nvPr/>
        </p:nvSpPr>
        <p:spPr bwMode="auto">
          <a:xfrm rot="21323744" flipH="1">
            <a:off x="2575323" y="2775347"/>
            <a:ext cx="3792140" cy="1856184"/>
          </a:xfrm>
          <a:custGeom>
            <a:avLst/>
            <a:gdLst>
              <a:gd name="T0" fmla="*/ 2147483646 w 43200"/>
              <a:gd name="T1" fmla="*/ 0 h 37751"/>
              <a:gd name="T2" fmla="*/ 2147483646 w 43200"/>
              <a:gd name="T3" fmla="*/ 1029585485 h 37751"/>
              <a:gd name="T4" fmla="*/ 2147483646 w 43200"/>
              <a:gd name="T5" fmla="*/ 2147483646 h 37751"/>
              <a:gd name="T6" fmla="*/ 0 60000 65536"/>
              <a:gd name="T7" fmla="*/ 0 60000 65536"/>
              <a:gd name="T8" fmla="*/ 0 60000 65536"/>
              <a:gd name="T9" fmla="*/ 0 w 43200"/>
              <a:gd name="T10" fmla="*/ 0 h 37751"/>
              <a:gd name="T11" fmla="*/ 43200 w 43200"/>
              <a:gd name="T12" fmla="*/ 37751 h 37751"/>
            </a:gdLst>
            <a:ahLst/>
            <a:cxnLst>
              <a:cxn ang="T6">
                <a:pos x="T0" y="T1"/>
              </a:cxn>
              <a:cxn ang="T7">
                <a:pos x="T2" y="T3"/>
              </a:cxn>
              <a:cxn ang="T8">
                <a:pos x="T4" y="T5"/>
              </a:cxn>
            </a:cxnLst>
            <a:rect l="T9" t="T10" r="T11" b="T12"/>
            <a:pathLst>
              <a:path w="43200" h="37751" fill="none" extrusionOk="0">
                <a:moveTo>
                  <a:pt x="35942" y="-1"/>
                </a:moveTo>
                <a:cubicBezTo>
                  <a:pt x="40558" y="4098"/>
                  <a:pt x="43200" y="9977"/>
                  <a:pt x="43200" y="16151"/>
                </a:cubicBezTo>
                <a:cubicBezTo>
                  <a:pt x="43200" y="28080"/>
                  <a:pt x="33529" y="37751"/>
                  <a:pt x="21600" y="37751"/>
                </a:cubicBezTo>
                <a:cubicBezTo>
                  <a:pt x="9670" y="37751"/>
                  <a:pt x="0" y="28080"/>
                  <a:pt x="0" y="16151"/>
                </a:cubicBezTo>
                <a:cubicBezTo>
                  <a:pt x="-1" y="11673"/>
                  <a:pt x="1391" y="7306"/>
                  <a:pt x="3982" y="3654"/>
                </a:cubicBezTo>
              </a:path>
              <a:path w="43200" h="37751" stroke="0" extrusionOk="0">
                <a:moveTo>
                  <a:pt x="35942" y="-1"/>
                </a:moveTo>
                <a:cubicBezTo>
                  <a:pt x="40558" y="4098"/>
                  <a:pt x="43200" y="9977"/>
                  <a:pt x="43200" y="16151"/>
                </a:cubicBezTo>
                <a:cubicBezTo>
                  <a:pt x="43200" y="28080"/>
                  <a:pt x="33529" y="37751"/>
                  <a:pt x="21600" y="37751"/>
                </a:cubicBezTo>
                <a:cubicBezTo>
                  <a:pt x="9670" y="37751"/>
                  <a:pt x="0" y="28080"/>
                  <a:pt x="0" y="16151"/>
                </a:cubicBezTo>
                <a:cubicBezTo>
                  <a:pt x="-1" y="11673"/>
                  <a:pt x="1391" y="7306"/>
                  <a:pt x="3982" y="3654"/>
                </a:cubicBezTo>
                <a:lnTo>
                  <a:pt x="21600" y="16151"/>
                </a:lnTo>
                <a:lnTo>
                  <a:pt x="35942" y="-1"/>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1" name="Line 435">
            <a:extLst>
              <a:ext uri="{FF2B5EF4-FFF2-40B4-BE49-F238E27FC236}">
                <a16:creationId xmlns:a16="http://schemas.microsoft.com/office/drawing/2014/main" id="{75793688-81AF-BA20-3707-86D0283E80F4}"/>
              </a:ext>
            </a:extLst>
          </p:cNvPr>
          <p:cNvSpPr>
            <a:spLocks noChangeShapeType="1"/>
          </p:cNvSpPr>
          <p:nvPr/>
        </p:nvSpPr>
        <p:spPr bwMode="auto">
          <a:xfrm flipV="1">
            <a:off x="3330178" y="2834878"/>
            <a:ext cx="2584847" cy="60722"/>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2" name="Line 436">
            <a:extLst>
              <a:ext uri="{FF2B5EF4-FFF2-40B4-BE49-F238E27FC236}">
                <a16:creationId xmlns:a16="http://schemas.microsoft.com/office/drawing/2014/main" id="{C05BA2BF-F60D-885D-FE3D-84D96917C8F0}"/>
              </a:ext>
            </a:extLst>
          </p:cNvPr>
          <p:cNvSpPr>
            <a:spLocks noChangeShapeType="1"/>
          </p:cNvSpPr>
          <p:nvPr/>
        </p:nvSpPr>
        <p:spPr bwMode="auto">
          <a:xfrm flipV="1">
            <a:off x="3275410" y="2989660"/>
            <a:ext cx="2646759" cy="67865"/>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3" name="Line 437">
            <a:extLst>
              <a:ext uri="{FF2B5EF4-FFF2-40B4-BE49-F238E27FC236}">
                <a16:creationId xmlns:a16="http://schemas.microsoft.com/office/drawing/2014/main" id="{358EC5CD-D727-CC2E-82B4-8CB3E21013CF}"/>
              </a:ext>
            </a:extLst>
          </p:cNvPr>
          <p:cNvSpPr>
            <a:spLocks noChangeShapeType="1"/>
          </p:cNvSpPr>
          <p:nvPr/>
        </p:nvSpPr>
        <p:spPr bwMode="auto">
          <a:xfrm flipH="1">
            <a:off x="3383756" y="2477692"/>
            <a:ext cx="2591991" cy="40481"/>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4" name="Line 438">
            <a:extLst>
              <a:ext uri="{FF2B5EF4-FFF2-40B4-BE49-F238E27FC236}">
                <a16:creationId xmlns:a16="http://schemas.microsoft.com/office/drawing/2014/main" id="{932E1086-2F61-D22A-EF0F-DE6DDCA6F314}"/>
              </a:ext>
            </a:extLst>
          </p:cNvPr>
          <p:cNvSpPr>
            <a:spLocks noChangeShapeType="1"/>
          </p:cNvSpPr>
          <p:nvPr/>
        </p:nvSpPr>
        <p:spPr bwMode="auto">
          <a:xfrm flipH="1">
            <a:off x="3383756" y="2680098"/>
            <a:ext cx="2591991" cy="53578"/>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5" name="Arc 439">
            <a:extLst>
              <a:ext uri="{FF2B5EF4-FFF2-40B4-BE49-F238E27FC236}">
                <a16:creationId xmlns:a16="http://schemas.microsoft.com/office/drawing/2014/main" id="{ABDBD1A1-55C0-AF06-27A8-43703694C450}"/>
              </a:ext>
            </a:extLst>
          </p:cNvPr>
          <p:cNvSpPr>
            <a:spLocks/>
          </p:cNvSpPr>
          <p:nvPr/>
        </p:nvSpPr>
        <p:spPr bwMode="auto">
          <a:xfrm flipH="1" flipV="1">
            <a:off x="2141935" y="897731"/>
            <a:ext cx="2483644" cy="1644254"/>
          </a:xfrm>
          <a:custGeom>
            <a:avLst/>
            <a:gdLst>
              <a:gd name="T0" fmla="*/ 2147483646 w 21600"/>
              <a:gd name="T1" fmla="*/ 0 h 32198"/>
              <a:gd name="T2" fmla="*/ 2147483646 w 21600"/>
              <a:gd name="T3" fmla="*/ 2147483646 h 32198"/>
              <a:gd name="T4" fmla="*/ 0 w 21600"/>
              <a:gd name="T5" fmla="*/ 2147483646 h 32198"/>
              <a:gd name="T6" fmla="*/ 0 60000 65536"/>
              <a:gd name="T7" fmla="*/ 0 60000 65536"/>
              <a:gd name="T8" fmla="*/ 0 60000 65536"/>
              <a:gd name="T9" fmla="*/ 0 w 21600"/>
              <a:gd name="T10" fmla="*/ 0 h 32198"/>
              <a:gd name="T11" fmla="*/ 21600 w 21600"/>
              <a:gd name="T12" fmla="*/ 32198 h 32198"/>
            </a:gdLst>
            <a:ahLst/>
            <a:cxnLst>
              <a:cxn ang="T6">
                <a:pos x="T0" y="T1"/>
              </a:cxn>
              <a:cxn ang="T7">
                <a:pos x="T2" y="T3"/>
              </a:cxn>
              <a:cxn ang="T8">
                <a:pos x="T4" y="T5"/>
              </a:cxn>
            </a:cxnLst>
            <a:rect l="T9" t="T10" r="T11" b="T12"/>
            <a:pathLst>
              <a:path w="21600" h="32198" fill="none" extrusionOk="0">
                <a:moveTo>
                  <a:pt x="12309" y="0"/>
                </a:moveTo>
                <a:cubicBezTo>
                  <a:pt x="18128" y="4035"/>
                  <a:pt x="21600" y="10667"/>
                  <a:pt x="21600" y="17749"/>
                </a:cubicBezTo>
                <a:cubicBezTo>
                  <a:pt x="21600" y="23084"/>
                  <a:pt x="19624" y="28232"/>
                  <a:pt x="16055" y="32198"/>
                </a:cubicBezTo>
              </a:path>
              <a:path w="21600" h="32198" stroke="0" extrusionOk="0">
                <a:moveTo>
                  <a:pt x="12309" y="0"/>
                </a:moveTo>
                <a:cubicBezTo>
                  <a:pt x="18128" y="4035"/>
                  <a:pt x="21600" y="10667"/>
                  <a:pt x="21600" y="17749"/>
                </a:cubicBezTo>
                <a:cubicBezTo>
                  <a:pt x="21600" y="23084"/>
                  <a:pt x="19624" y="28232"/>
                  <a:pt x="16055" y="32198"/>
                </a:cubicBezTo>
                <a:lnTo>
                  <a:pt x="0" y="17749"/>
                </a:lnTo>
                <a:lnTo>
                  <a:pt x="12309" y="0"/>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6" name="Arc 440">
            <a:extLst>
              <a:ext uri="{FF2B5EF4-FFF2-40B4-BE49-F238E27FC236}">
                <a16:creationId xmlns:a16="http://schemas.microsoft.com/office/drawing/2014/main" id="{18B69323-A33F-8B9B-8EAB-E2AF16B14290}"/>
              </a:ext>
            </a:extLst>
          </p:cNvPr>
          <p:cNvSpPr>
            <a:spLocks/>
          </p:cNvSpPr>
          <p:nvPr/>
        </p:nvSpPr>
        <p:spPr bwMode="auto">
          <a:xfrm rot="21323744" flipH="1">
            <a:off x="1871663" y="2728912"/>
            <a:ext cx="2581275" cy="1653779"/>
          </a:xfrm>
          <a:custGeom>
            <a:avLst/>
            <a:gdLst>
              <a:gd name="T0" fmla="*/ 2147483646 w 21600"/>
              <a:gd name="T1" fmla="*/ 0 h 29842"/>
              <a:gd name="T2" fmla="*/ 2147483646 w 21600"/>
              <a:gd name="T3" fmla="*/ 2147483646 h 29842"/>
              <a:gd name="T4" fmla="*/ 0 w 21600"/>
              <a:gd name="T5" fmla="*/ 2147483646 h 29842"/>
              <a:gd name="T6" fmla="*/ 0 60000 65536"/>
              <a:gd name="T7" fmla="*/ 0 60000 65536"/>
              <a:gd name="T8" fmla="*/ 0 60000 65536"/>
              <a:gd name="T9" fmla="*/ 0 w 21600"/>
              <a:gd name="T10" fmla="*/ 0 h 29842"/>
              <a:gd name="T11" fmla="*/ 21600 w 21600"/>
              <a:gd name="T12" fmla="*/ 29842 h 29842"/>
            </a:gdLst>
            <a:ahLst/>
            <a:cxnLst>
              <a:cxn ang="T6">
                <a:pos x="T0" y="T1"/>
              </a:cxn>
              <a:cxn ang="T7">
                <a:pos x="T2" y="T3"/>
              </a:cxn>
              <a:cxn ang="T8">
                <a:pos x="T4" y="T5"/>
              </a:cxn>
            </a:cxnLst>
            <a:rect l="T9" t="T10" r="T11" b="T12"/>
            <a:pathLst>
              <a:path w="21600" h="29842" fill="none" extrusionOk="0">
                <a:moveTo>
                  <a:pt x="10358" y="0"/>
                </a:moveTo>
                <a:cubicBezTo>
                  <a:pt x="17289" y="3787"/>
                  <a:pt x="21600" y="11056"/>
                  <a:pt x="21600" y="18954"/>
                </a:cubicBezTo>
                <a:cubicBezTo>
                  <a:pt x="21600" y="22780"/>
                  <a:pt x="20583" y="26537"/>
                  <a:pt x="18655" y="29842"/>
                </a:cubicBezTo>
              </a:path>
              <a:path w="21600" h="29842" stroke="0" extrusionOk="0">
                <a:moveTo>
                  <a:pt x="10358" y="0"/>
                </a:moveTo>
                <a:cubicBezTo>
                  <a:pt x="17289" y="3787"/>
                  <a:pt x="21600" y="11056"/>
                  <a:pt x="21600" y="18954"/>
                </a:cubicBezTo>
                <a:cubicBezTo>
                  <a:pt x="21600" y="22780"/>
                  <a:pt x="20583" y="26537"/>
                  <a:pt x="18655" y="29842"/>
                </a:cubicBezTo>
                <a:lnTo>
                  <a:pt x="0" y="18954"/>
                </a:lnTo>
                <a:lnTo>
                  <a:pt x="10358" y="0"/>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7" name="Arc 441">
            <a:extLst>
              <a:ext uri="{FF2B5EF4-FFF2-40B4-BE49-F238E27FC236}">
                <a16:creationId xmlns:a16="http://schemas.microsoft.com/office/drawing/2014/main" id="{00833B5C-7740-2F46-6837-D297A29D6196}"/>
              </a:ext>
            </a:extLst>
          </p:cNvPr>
          <p:cNvSpPr>
            <a:spLocks/>
          </p:cNvSpPr>
          <p:nvPr/>
        </p:nvSpPr>
        <p:spPr bwMode="auto">
          <a:xfrm flipH="1" flipV="1">
            <a:off x="4787504" y="952500"/>
            <a:ext cx="2322909" cy="1512094"/>
          </a:xfrm>
          <a:custGeom>
            <a:avLst/>
            <a:gdLst>
              <a:gd name="T0" fmla="*/ 2147483646 w 21600"/>
              <a:gd name="T1" fmla="*/ 2147483646 h 30728"/>
              <a:gd name="T2" fmla="*/ 2147483646 w 21600"/>
              <a:gd name="T3" fmla="*/ 0 h 30728"/>
              <a:gd name="T4" fmla="*/ 2147483646 w 21600"/>
              <a:gd name="T5" fmla="*/ 2147483646 h 30728"/>
              <a:gd name="T6" fmla="*/ 0 60000 65536"/>
              <a:gd name="T7" fmla="*/ 0 60000 65536"/>
              <a:gd name="T8" fmla="*/ 0 60000 65536"/>
              <a:gd name="T9" fmla="*/ 0 w 21600"/>
              <a:gd name="T10" fmla="*/ 0 h 30728"/>
              <a:gd name="T11" fmla="*/ 21600 w 21600"/>
              <a:gd name="T12" fmla="*/ 30728 h 30728"/>
            </a:gdLst>
            <a:ahLst/>
            <a:cxnLst>
              <a:cxn ang="T6">
                <a:pos x="T0" y="T1"/>
              </a:cxn>
              <a:cxn ang="T7">
                <a:pos x="T2" y="T3"/>
              </a:cxn>
              <a:cxn ang="T8">
                <a:pos x="T4" y="T5"/>
              </a:cxn>
            </a:cxnLst>
            <a:rect l="T9" t="T10" r="T11" b="T12"/>
            <a:pathLst>
              <a:path w="21600" h="30728" fill="none" extrusionOk="0">
                <a:moveTo>
                  <a:pt x="3855" y="30728"/>
                </a:moveTo>
                <a:cubicBezTo>
                  <a:pt x="1345" y="27111"/>
                  <a:pt x="0" y="22813"/>
                  <a:pt x="0" y="18411"/>
                </a:cubicBezTo>
                <a:cubicBezTo>
                  <a:pt x="-1" y="10900"/>
                  <a:pt x="3901" y="3928"/>
                  <a:pt x="10303" y="0"/>
                </a:cubicBezTo>
              </a:path>
              <a:path w="21600" h="30728" stroke="0" extrusionOk="0">
                <a:moveTo>
                  <a:pt x="3855" y="30728"/>
                </a:moveTo>
                <a:cubicBezTo>
                  <a:pt x="1345" y="27111"/>
                  <a:pt x="0" y="22813"/>
                  <a:pt x="0" y="18411"/>
                </a:cubicBezTo>
                <a:cubicBezTo>
                  <a:pt x="-1" y="10900"/>
                  <a:pt x="3901" y="3928"/>
                  <a:pt x="10303" y="0"/>
                </a:cubicBezTo>
                <a:lnTo>
                  <a:pt x="21600" y="18411"/>
                </a:lnTo>
                <a:lnTo>
                  <a:pt x="3855" y="30728"/>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8" name="Arc 442">
            <a:extLst>
              <a:ext uri="{FF2B5EF4-FFF2-40B4-BE49-F238E27FC236}">
                <a16:creationId xmlns:a16="http://schemas.microsoft.com/office/drawing/2014/main" id="{4F5F57EF-F964-8246-D2E1-F36F4E20C7CD}"/>
              </a:ext>
            </a:extLst>
          </p:cNvPr>
          <p:cNvSpPr>
            <a:spLocks/>
          </p:cNvSpPr>
          <p:nvPr/>
        </p:nvSpPr>
        <p:spPr bwMode="auto">
          <a:xfrm rot="21323744" flipH="1">
            <a:off x="4613673" y="2684860"/>
            <a:ext cx="2640806" cy="1781175"/>
          </a:xfrm>
          <a:custGeom>
            <a:avLst/>
            <a:gdLst>
              <a:gd name="T0" fmla="*/ 2147483646 w 21600"/>
              <a:gd name="T1" fmla="*/ 2147483646 h 31454"/>
              <a:gd name="T2" fmla="*/ 2147483646 w 21600"/>
              <a:gd name="T3" fmla="*/ 0 h 31454"/>
              <a:gd name="T4" fmla="*/ 2147483646 w 21600"/>
              <a:gd name="T5" fmla="*/ 2147483646 h 31454"/>
              <a:gd name="T6" fmla="*/ 0 60000 65536"/>
              <a:gd name="T7" fmla="*/ 0 60000 65536"/>
              <a:gd name="T8" fmla="*/ 0 60000 65536"/>
              <a:gd name="T9" fmla="*/ 0 w 21600"/>
              <a:gd name="T10" fmla="*/ 0 h 31454"/>
              <a:gd name="T11" fmla="*/ 21600 w 21600"/>
              <a:gd name="T12" fmla="*/ 31454 h 31454"/>
            </a:gdLst>
            <a:ahLst/>
            <a:cxnLst>
              <a:cxn ang="T6">
                <a:pos x="T0" y="T1"/>
              </a:cxn>
              <a:cxn ang="T7">
                <a:pos x="T2" y="T3"/>
              </a:cxn>
              <a:cxn ang="T8">
                <a:pos x="T4" y="T5"/>
              </a:cxn>
            </a:cxnLst>
            <a:rect l="T9" t="T10" r="T11" b="T12"/>
            <a:pathLst>
              <a:path w="21600" h="31454" fill="none" extrusionOk="0">
                <a:moveTo>
                  <a:pt x="4515" y="31454"/>
                </a:moveTo>
                <a:cubicBezTo>
                  <a:pt x="1588" y="27670"/>
                  <a:pt x="0" y="23021"/>
                  <a:pt x="0" y="18237"/>
                </a:cubicBezTo>
                <a:cubicBezTo>
                  <a:pt x="-1" y="10842"/>
                  <a:pt x="3782" y="3962"/>
                  <a:pt x="10025" y="0"/>
                </a:cubicBezTo>
              </a:path>
              <a:path w="21600" h="31454" stroke="0" extrusionOk="0">
                <a:moveTo>
                  <a:pt x="4515" y="31454"/>
                </a:moveTo>
                <a:cubicBezTo>
                  <a:pt x="1588" y="27670"/>
                  <a:pt x="0" y="23021"/>
                  <a:pt x="0" y="18237"/>
                </a:cubicBezTo>
                <a:cubicBezTo>
                  <a:pt x="-1" y="10842"/>
                  <a:pt x="3782" y="3962"/>
                  <a:pt x="10025" y="0"/>
                </a:cubicBezTo>
                <a:lnTo>
                  <a:pt x="21600" y="18237"/>
                </a:lnTo>
                <a:lnTo>
                  <a:pt x="4515" y="31454"/>
                </a:lnTo>
                <a:close/>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79" name="Line 443">
            <a:extLst>
              <a:ext uri="{FF2B5EF4-FFF2-40B4-BE49-F238E27FC236}">
                <a16:creationId xmlns:a16="http://schemas.microsoft.com/office/drawing/2014/main" id="{8F46E7CB-FC26-D749-68F6-1195227EB78C}"/>
              </a:ext>
            </a:extLst>
          </p:cNvPr>
          <p:cNvSpPr>
            <a:spLocks noChangeShapeType="1"/>
          </p:cNvSpPr>
          <p:nvPr/>
        </p:nvSpPr>
        <p:spPr bwMode="auto">
          <a:xfrm flipV="1">
            <a:off x="3437335" y="2571750"/>
            <a:ext cx="2538413" cy="53579"/>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0" name="Line 444">
            <a:extLst>
              <a:ext uri="{FF2B5EF4-FFF2-40B4-BE49-F238E27FC236}">
                <a16:creationId xmlns:a16="http://schemas.microsoft.com/office/drawing/2014/main" id="{23882359-6D62-EB5E-F347-2185F30FEE07}"/>
              </a:ext>
            </a:extLst>
          </p:cNvPr>
          <p:cNvSpPr>
            <a:spLocks noChangeShapeType="1"/>
          </p:cNvSpPr>
          <p:nvPr/>
        </p:nvSpPr>
        <p:spPr bwMode="auto">
          <a:xfrm flipH="1">
            <a:off x="1763317" y="2625329"/>
            <a:ext cx="145851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1" name="Line 445">
            <a:extLst>
              <a:ext uri="{FF2B5EF4-FFF2-40B4-BE49-F238E27FC236}">
                <a16:creationId xmlns:a16="http://schemas.microsoft.com/office/drawing/2014/main" id="{95E3ADD5-16F9-BFBE-ABE1-B556F1274102}"/>
              </a:ext>
            </a:extLst>
          </p:cNvPr>
          <p:cNvSpPr>
            <a:spLocks noChangeShapeType="1"/>
          </p:cNvSpPr>
          <p:nvPr/>
        </p:nvSpPr>
        <p:spPr bwMode="auto">
          <a:xfrm flipH="1">
            <a:off x="5975748" y="2571750"/>
            <a:ext cx="145851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55" name="Line 419">
            <a:extLst>
              <a:ext uri="{FF2B5EF4-FFF2-40B4-BE49-F238E27FC236}">
                <a16:creationId xmlns:a16="http://schemas.microsoft.com/office/drawing/2014/main" id="{8784ACD3-B632-DB70-E28A-2FEA3343ACCD}"/>
              </a:ext>
            </a:extLst>
          </p:cNvPr>
          <p:cNvSpPr>
            <a:spLocks noChangeShapeType="1"/>
          </p:cNvSpPr>
          <p:nvPr/>
        </p:nvSpPr>
        <p:spPr bwMode="auto">
          <a:xfrm>
            <a:off x="5543550" y="2571750"/>
            <a:ext cx="0" cy="1728788"/>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56" name="Line 420">
            <a:extLst>
              <a:ext uri="{FF2B5EF4-FFF2-40B4-BE49-F238E27FC236}">
                <a16:creationId xmlns:a16="http://schemas.microsoft.com/office/drawing/2014/main" id="{CE6B4B00-3EFD-3C49-236C-A63CCC277A7B}"/>
              </a:ext>
            </a:extLst>
          </p:cNvPr>
          <p:cNvSpPr>
            <a:spLocks noChangeShapeType="1"/>
          </p:cNvSpPr>
          <p:nvPr/>
        </p:nvSpPr>
        <p:spPr bwMode="auto">
          <a:xfrm>
            <a:off x="4301729" y="4030266"/>
            <a:ext cx="0" cy="48577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3" name="Arc 447">
            <a:extLst>
              <a:ext uri="{FF2B5EF4-FFF2-40B4-BE49-F238E27FC236}">
                <a16:creationId xmlns:a16="http://schemas.microsoft.com/office/drawing/2014/main" id="{52BC7680-A920-A3E7-9412-739EB26B1BD0}"/>
              </a:ext>
            </a:extLst>
          </p:cNvPr>
          <p:cNvSpPr>
            <a:spLocks/>
          </p:cNvSpPr>
          <p:nvPr/>
        </p:nvSpPr>
        <p:spPr bwMode="auto">
          <a:xfrm>
            <a:off x="3794523" y="2953941"/>
            <a:ext cx="244078" cy="53578"/>
          </a:xfrm>
          <a:custGeom>
            <a:avLst/>
            <a:gdLst>
              <a:gd name="T0" fmla="*/ 0 w 38923"/>
              <a:gd name="T1" fmla="*/ 316099 h 21600"/>
              <a:gd name="T2" fmla="*/ 22750356 w 38923"/>
              <a:gd name="T3" fmla="*/ 740101 h 21600"/>
              <a:gd name="T4" fmla="*/ 10142752 w 38923"/>
              <a:gd name="T5" fmla="*/ 781379 h 21600"/>
              <a:gd name="T6" fmla="*/ 0 60000 65536"/>
              <a:gd name="T7" fmla="*/ 0 60000 65536"/>
              <a:gd name="T8" fmla="*/ 0 60000 65536"/>
              <a:gd name="T9" fmla="*/ 0 w 38923"/>
              <a:gd name="T10" fmla="*/ 0 h 21600"/>
              <a:gd name="T11" fmla="*/ 38923 w 38923"/>
              <a:gd name="T12" fmla="*/ 21600 h 21600"/>
            </a:gdLst>
            <a:ahLst/>
            <a:cxnLst>
              <a:cxn ang="T6">
                <a:pos x="T0" y="T1"/>
              </a:cxn>
              <a:cxn ang="T7">
                <a:pos x="T2" y="T3"/>
              </a:cxn>
              <a:cxn ang="T8">
                <a:pos x="T4" y="T5"/>
              </a:cxn>
            </a:cxnLst>
            <a:rect l="T9" t="T10" r="T11" b="T12"/>
            <a:pathLst>
              <a:path w="38923" h="21600" fill="none" extrusionOk="0">
                <a:moveTo>
                  <a:pt x="-1" y="8737"/>
                </a:moveTo>
                <a:cubicBezTo>
                  <a:pt x="4073" y="3241"/>
                  <a:pt x="10511" y="-1"/>
                  <a:pt x="17353" y="0"/>
                </a:cubicBezTo>
                <a:cubicBezTo>
                  <a:pt x="28838" y="0"/>
                  <a:pt x="38316" y="8989"/>
                  <a:pt x="38922" y="20459"/>
                </a:cubicBezTo>
              </a:path>
              <a:path w="38923" h="21600" stroke="0" extrusionOk="0">
                <a:moveTo>
                  <a:pt x="-1" y="8737"/>
                </a:moveTo>
                <a:cubicBezTo>
                  <a:pt x="4073" y="3241"/>
                  <a:pt x="10511" y="-1"/>
                  <a:pt x="17353" y="0"/>
                </a:cubicBezTo>
                <a:cubicBezTo>
                  <a:pt x="28838" y="0"/>
                  <a:pt x="38316" y="8989"/>
                  <a:pt x="38922" y="20459"/>
                </a:cubicBezTo>
                <a:lnTo>
                  <a:pt x="17353" y="21600"/>
                </a:lnTo>
                <a:lnTo>
                  <a:pt x="-1" y="8737"/>
                </a:lnTo>
                <a:close/>
              </a:path>
            </a:pathLst>
          </a:custGeom>
          <a:noFill/>
          <a:ln w="762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5" name="Arc 449">
            <a:extLst>
              <a:ext uri="{FF2B5EF4-FFF2-40B4-BE49-F238E27FC236}">
                <a16:creationId xmlns:a16="http://schemas.microsoft.com/office/drawing/2014/main" id="{071D2501-A203-2707-317E-A79A1B22FFC3}"/>
              </a:ext>
            </a:extLst>
          </p:cNvPr>
          <p:cNvSpPr>
            <a:spLocks/>
          </p:cNvSpPr>
          <p:nvPr/>
        </p:nvSpPr>
        <p:spPr bwMode="auto">
          <a:xfrm>
            <a:off x="4219575" y="2950369"/>
            <a:ext cx="244079" cy="53579"/>
          </a:xfrm>
          <a:custGeom>
            <a:avLst/>
            <a:gdLst>
              <a:gd name="T0" fmla="*/ 0 w 38923"/>
              <a:gd name="T1" fmla="*/ 316107 h 21600"/>
              <a:gd name="T2" fmla="*/ 22750569 w 38923"/>
              <a:gd name="T3" fmla="*/ 740131 h 21600"/>
              <a:gd name="T4" fmla="*/ 10142883 w 38923"/>
              <a:gd name="T5" fmla="*/ 781413 h 21600"/>
              <a:gd name="T6" fmla="*/ 0 60000 65536"/>
              <a:gd name="T7" fmla="*/ 0 60000 65536"/>
              <a:gd name="T8" fmla="*/ 0 60000 65536"/>
              <a:gd name="T9" fmla="*/ 0 w 38923"/>
              <a:gd name="T10" fmla="*/ 0 h 21600"/>
              <a:gd name="T11" fmla="*/ 38923 w 38923"/>
              <a:gd name="T12" fmla="*/ 21600 h 21600"/>
            </a:gdLst>
            <a:ahLst/>
            <a:cxnLst>
              <a:cxn ang="T6">
                <a:pos x="T0" y="T1"/>
              </a:cxn>
              <a:cxn ang="T7">
                <a:pos x="T2" y="T3"/>
              </a:cxn>
              <a:cxn ang="T8">
                <a:pos x="T4" y="T5"/>
              </a:cxn>
            </a:cxnLst>
            <a:rect l="T9" t="T10" r="T11" b="T12"/>
            <a:pathLst>
              <a:path w="38923" h="21600" fill="none" extrusionOk="0">
                <a:moveTo>
                  <a:pt x="-1" y="8737"/>
                </a:moveTo>
                <a:cubicBezTo>
                  <a:pt x="4073" y="3241"/>
                  <a:pt x="10511" y="-1"/>
                  <a:pt x="17353" y="0"/>
                </a:cubicBezTo>
                <a:cubicBezTo>
                  <a:pt x="28838" y="0"/>
                  <a:pt x="38316" y="8989"/>
                  <a:pt x="38922" y="20459"/>
                </a:cubicBezTo>
              </a:path>
              <a:path w="38923" h="21600" stroke="0" extrusionOk="0">
                <a:moveTo>
                  <a:pt x="-1" y="8737"/>
                </a:moveTo>
                <a:cubicBezTo>
                  <a:pt x="4073" y="3241"/>
                  <a:pt x="10511" y="-1"/>
                  <a:pt x="17353" y="0"/>
                </a:cubicBezTo>
                <a:cubicBezTo>
                  <a:pt x="28838" y="0"/>
                  <a:pt x="38316" y="8989"/>
                  <a:pt x="38922" y="20459"/>
                </a:cubicBezTo>
                <a:lnTo>
                  <a:pt x="17353" y="21600"/>
                </a:lnTo>
                <a:lnTo>
                  <a:pt x="-1" y="8737"/>
                </a:lnTo>
                <a:close/>
              </a:path>
            </a:pathLst>
          </a:custGeom>
          <a:noFill/>
          <a:ln w="762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7" name="Arc 451">
            <a:extLst>
              <a:ext uri="{FF2B5EF4-FFF2-40B4-BE49-F238E27FC236}">
                <a16:creationId xmlns:a16="http://schemas.microsoft.com/office/drawing/2014/main" id="{0B95368A-15F9-5105-9528-A827ADB4413A}"/>
              </a:ext>
            </a:extLst>
          </p:cNvPr>
          <p:cNvSpPr>
            <a:spLocks/>
          </p:cNvSpPr>
          <p:nvPr/>
        </p:nvSpPr>
        <p:spPr bwMode="auto">
          <a:xfrm>
            <a:off x="4598194" y="2950369"/>
            <a:ext cx="244079" cy="53579"/>
          </a:xfrm>
          <a:custGeom>
            <a:avLst/>
            <a:gdLst>
              <a:gd name="T0" fmla="*/ 0 w 38923"/>
              <a:gd name="T1" fmla="*/ 316107 h 21600"/>
              <a:gd name="T2" fmla="*/ 22750569 w 38923"/>
              <a:gd name="T3" fmla="*/ 740131 h 21600"/>
              <a:gd name="T4" fmla="*/ 10142883 w 38923"/>
              <a:gd name="T5" fmla="*/ 781413 h 21600"/>
              <a:gd name="T6" fmla="*/ 0 60000 65536"/>
              <a:gd name="T7" fmla="*/ 0 60000 65536"/>
              <a:gd name="T8" fmla="*/ 0 60000 65536"/>
              <a:gd name="T9" fmla="*/ 0 w 38923"/>
              <a:gd name="T10" fmla="*/ 0 h 21600"/>
              <a:gd name="T11" fmla="*/ 38923 w 38923"/>
              <a:gd name="T12" fmla="*/ 21600 h 21600"/>
            </a:gdLst>
            <a:ahLst/>
            <a:cxnLst>
              <a:cxn ang="T6">
                <a:pos x="T0" y="T1"/>
              </a:cxn>
              <a:cxn ang="T7">
                <a:pos x="T2" y="T3"/>
              </a:cxn>
              <a:cxn ang="T8">
                <a:pos x="T4" y="T5"/>
              </a:cxn>
            </a:cxnLst>
            <a:rect l="T9" t="T10" r="T11" b="T12"/>
            <a:pathLst>
              <a:path w="38923" h="21600" fill="none" extrusionOk="0">
                <a:moveTo>
                  <a:pt x="-1" y="8737"/>
                </a:moveTo>
                <a:cubicBezTo>
                  <a:pt x="4073" y="3241"/>
                  <a:pt x="10511" y="-1"/>
                  <a:pt x="17353" y="0"/>
                </a:cubicBezTo>
                <a:cubicBezTo>
                  <a:pt x="28838" y="0"/>
                  <a:pt x="38316" y="8989"/>
                  <a:pt x="38922" y="20459"/>
                </a:cubicBezTo>
              </a:path>
              <a:path w="38923" h="21600" stroke="0" extrusionOk="0">
                <a:moveTo>
                  <a:pt x="-1" y="8737"/>
                </a:moveTo>
                <a:cubicBezTo>
                  <a:pt x="4073" y="3241"/>
                  <a:pt x="10511" y="-1"/>
                  <a:pt x="17353" y="0"/>
                </a:cubicBezTo>
                <a:cubicBezTo>
                  <a:pt x="28838" y="0"/>
                  <a:pt x="38316" y="8989"/>
                  <a:pt x="38922" y="20459"/>
                </a:cubicBezTo>
                <a:lnTo>
                  <a:pt x="17353" y="21600"/>
                </a:lnTo>
                <a:lnTo>
                  <a:pt x="-1" y="8737"/>
                </a:lnTo>
                <a:close/>
              </a:path>
            </a:pathLst>
          </a:custGeom>
          <a:noFill/>
          <a:ln w="762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9" name="Arc 453">
            <a:extLst>
              <a:ext uri="{FF2B5EF4-FFF2-40B4-BE49-F238E27FC236}">
                <a16:creationId xmlns:a16="http://schemas.microsoft.com/office/drawing/2014/main" id="{784E8792-9A31-88EF-2F70-8F0D7B4204DA}"/>
              </a:ext>
            </a:extLst>
          </p:cNvPr>
          <p:cNvSpPr>
            <a:spLocks/>
          </p:cNvSpPr>
          <p:nvPr/>
        </p:nvSpPr>
        <p:spPr bwMode="auto">
          <a:xfrm>
            <a:off x="5030391" y="2950369"/>
            <a:ext cx="244078" cy="53579"/>
          </a:xfrm>
          <a:custGeom>
            <a:avLst/>
            <a:gdLst>
              <a:gd name="T0" fmla="*/ 0 w 38923"/>
              <a:gd name="T1" fmla="*/ 316107 h 21600"/>
              <a:gd name="T2" fmla="*/ 22750356 w 38923"/>
              <a:gd name="T3" fmla="*/ 740131 h 21600"/>
              <a:gd name="T4" fmla="*/ 10142752 w 38923"/>
              <a:gd name="T5" fmla="*/ 781413 h 21600"/>
              <a:gd name="T6" fmla="*/ 0 60000 65536"/>
              <a:gd name="T7" fmla="*/ 0 60000 65536"/>
              <a:gd name="T8" fmla="*/ 0 60000 65536"/>
              <a:gd name="T9" fmla="*/ 0 w 38923"/>
              <a:gd name="T10" fmla="*/ 0 h 21600"/>
              <a:gd name="T11" fmla="*/ 38923 w 38923"/>
              <a:gd name="T12" fmla="*/ 21600 h 21600"/>
            </a:gdLst>
            <a:ahLst/>
            <a:cxnLst>
              <a:cxn ang="T6">
                <a:pos x="T0" y="T1"/>
              </a:cxn>
              <a:cxn ang="T7">
                <a:pos x="T2" y="T3"/>
              </a:cxn>
              <a:cxn ang="T8">
                <a:pos x="T4" y="T5"/>
              </a:cxn>
            </a:cxnLst>
            <a:rect l="T9" t="T10" r="T11" b="T12"/>
            <a:pathLst>
              <a:path w="38923" h="21600" fill="none" extrusionOk="0">
                <a:moveTo>
                  <a:pt x="-1" y="8737"/>
                </a:moveTo>
                <a:cubicBezTo>
                  <a:pt x="4073" y="3241"/>
                  <a:pt x="10511" y="-1"/>
                  <a:pt x="17353" y="0"/>
                </a:cubicBezTo>
                <a:cubicBezTo>
                  <a:pt x="28838" y="0"/>
                  <a:pt x="38316" y="8989"/>
                  <a:pt x="38922" y="20459"/>
                </a:cubicBezTo>
              </a:path>
              <a:path w="38923" h="21600" stroke="0" extrusionOk="0">
                <a:moveTo>
                  <a:pt x="-1" y="8737"/>
                </a:moveTo>
                <a:cubicBezTo>
                  <a:pt x="4073" y="3241"/>
                  <a:pt x="10511" y="-1"/>
                  <a:pt x="17353" y="0"/>
                </a:cubicBezTo>
                <a:cubicBezTo>
                  <a:pt x="28838" y="0"/>
                  <a:pt x="38316" y="8989"/>
                  <a:pt x="38922" y="20459"/>
                </a:cubicBezTo>
                <a:lnTo>
                  <a:pt x="17353" y="21600"/>
                </a:lnTo>
                <a:lnTo>
                  <a:pt x="-1" y="8737"/>
                </a:lnTo>
                <a:close/>
              </a:path>
            </a:pathLst>
          </a:custGeom>
          <a:noFill/>
          <a:ln w="762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28" name="Arc 392">
            <a:extLst>
              <a:ext uri="{FF2B5EF4-FFF2-40B4-BE49-F238E27FC236}">
                <a16:creationId xmlns:a16="http://schemas.microsoft.com/office/drawing/2014/main" id="{DEFC4654-5A90-FB54-0E50-38B232857DCB}"/>
              </a:ext>
            </a:extLst>
          </p:cNvPr>
          <p:cNvSpPr>
            <a:spLocks/>
          </p:cNvSpPr>
          <p:nvPr/>
        </p:nvSpPr>
        <p:spPr bwMode="auto">
          <a:xfrm>
            <a:off x="3526632" y="1816894"/>
            <a:ext cx="408385" cy="1619250"/>
          </a:xfrm>
          <a:custGeom>
            <a:avLst/>
            <a:gdLst>
              <a:gd name="T0" fmla="*/ 18934381 w 32735"/>
              <a:gd name="T1" fmla="*/ 146421831 h 43200"/>
              <a:gd name="T2" fmla="*/ 0 w 32735"/>
              <a:gd name="T3" fmla="*/ 2147483646 h 43200"/>
              <a:gd name="T4" fmla="*/ 51248047 w 32735"/>
              <a:gd name="T5" fmla="*/ 2147483646 h 43200"/>
              <a:gd name="T6" fmla="*/ 0 60000 65536"/>
              <a:gd name="T7" fmla="*/ 0 60000 65536"/>
              <a:gd name="T8" fmla="*/ 0 60000 65536"/>
              <a:gd name="T9" fmla="*/ 0 w 32735"/>
              <a:gd name="T10" fmla="*/ 0 h 43200"/>
              <a:gd name="T11" fmla="*/ 32735 w 32735"/>
              <a:gd name="T12" fmla="*/ 43200 h 43200"/>
            </a:gdLst>
            <a:ahLst/>
            <a:cxnLst>
              <a:cxn ang="T6">
                <a:pos x="T0" y="T1"/>
              </a:cxn>
              <a:cxn ang="T7">
                <a:pos x="T2" y="T3"/>
              </a:cxn>
              <a:cxn ang="T8">
                <a:pos x="T4" y="T5"/>
              </a:cxn>
            </a:cxnLst>
            <a:rect l="T9" t="T10" r="T11" b="T12"/>
            <a:pathLst>
              <a:path w="32735" h="43200" fill="none" extrusionOk="0">
                <a:moveTo>
                  <a:pt x="4113" y="1172"/>
                </a:moveTo>
                <a:cubicBezTo>
                  <a:pt x="6373" y="396"/>
                  <a:pt x="8745" y="-1"/>
                  <a:pt x="11135" y="0"/>
                </a:cubicBezTo>
                <a:cubicBezTo>
                  <a:pt x="23064" y="0"/>
                  <a:pt x="32735" y="9670"/>
                  <a:pt x="32735" y="21600"/>
                </a:cubicBezTo>
                <a:cubicBezTo>
                  <a:pt x="32735" y="33529"/>
                  <a:pt x="23064" y="43200"/>
                  <a:pt x="11135" y="43200"/>
                </a:cubicBezTo>
                <a:cubicBezTo>
                  <a:pt x="7211" y="43200"/>
                  <a:pt x="3362" y="42131"/>
                  <a:pt x="0" y="40108"/>
                </a:cubicBezTo>
              </a:path>
              <a:path w="32735" h="43200" stroke="0" extrusionOk="0">
                <a:moveTo>
                  <a:pt x="4113" y="1172"/>
                </a:moveTo>
                <a:cubicBezTo>
                  <a:pt x="6373" y="396"/>
                  <a:pt x="8745" y="-1"/>
                  <a:pt x="11135" y="0"/>
                </a:cubicBezTo>
                <a:cubicBezTo>
                  <a:pt x="23064" y="0"/>
                  <a:pt x="32735" y="9670"/>
                  <a:pt x="32735" y="21600"/>
                </a:cubicBezTo>
                <a:cubicBezTo>
                  <a:pt x="32735" y="33529"/>
                  <a:pt x="23064" y="43200"/>
                  <a:pt x="11135" y="43200"/>
                </a:cubicBezTo>
                <a:cubicBezTo>
                  <a:pt x="7211" y="43200"/>
                  <a:pt x="3362" y="42131"/>
                  <a:pt x="0" y="40108"/>
                </a:cubicBezTo>
                <a:lnTo>
                  <a:pt x="11135" y="21600"/>
                </a:lnTo>
                <a:lnTo>
                  <a:pt x="4113" y="1172"/>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3" name="Arc 397">
            <a:extLst>
              <a:ext uri="{FF2B5EF4-FFF2-40B4-BE49-F238E27FC236}">
                <a16:creationId xmlns:a16="http://schemas.microsoft.com/office/drawing/2014/main" id="{A9C346FD-6866-BF1F-DC2E-436F8D749567}"/>
              </a:ext>
            </a:extLst>
          </p:cNvPr>
          <p:cNvSpPr>
            <a:spLocks/>
          </p:cNvSpPr>
          <p:nvPr/>
        </p:nvSpPr>
        <p:spPr bwMode="auto">
          <a:xfrm>
            <a:off x="5164932" y="1818085"/>
            <a:ext cx="378619" cy="809625"/>
          </a:xfrm>
          <a:custGeom>
            <a:avLst/>
            <a:gdLst>
              <a:gd name="T0" fmla="*/ 0 w 30408"/>
              <a:gd name="T1" fmla="*/ 234672555 h 21600"/>
              <a:gd name="T2" fmla="*/ 139138356 w 30408"/>
              <a:gd name="T3" fmla="*/ 2147483646 h 21600"/>
              <a:gd name="T4" fmla="*/ 40334900 w 30408"/>
              <a:gd name="T5" fmla="*/ 2147483646 h 21600"/>
              <a:gd name="T6" fmla="*/ 0 60000 65536"/>
              <a:gd name="T7" fmla="*/ 0 60000 65536"/>
              <a:gd name="T8" fmla="*/ 0 60000 65536"/>
              <a:gd name="T9" fmla="*/ 0 w 30408"/>
              <a:gd name="T10" fmla="*/ 0 h 21600"/>
              <a:gd name="T11" fmla="*/ 30408 w 30408"/>
              <a:gd name="T12" fmla="*/ 21600 h 21600"/>
            </a:gdLst>
            <a:ahLst/>
            <a:cxnLst>
              <a:cxn ang="T6">
                <a:pos x="T0" y="T1"/>
              </a:cxn>
              <a:cxn ang="T7">
                <a:pos x="T2" y="T3"/>
              </a:cxn>
              <a:cxn ang="T8">
                <a:pos x="T4" y="T5"/>
              </a:cxn>
            </a:cxnLst>
            <a:rect l="T9" t="T10" r="T11" b="T12"/>
            <a:pathLst>
              <a:path w="30408" h="21600" fill="none" extrusionOk="0">
                <a:moveTo>
                  <a:pt x="0" y="1880"/>
                </a:moveTo>
                <a:cubicBezTo>
                  <a:pt x="2773" y="640"/>
                  <a:pt x="5777" y="-1"/>
                  <a:pt x="8815" y="0"/>
                </a:cubicBezTo>
                <a:cubicBezTo>
                  <a:pt x="20537" y="0"/>
                  <a:pt x="30120" y="9350"/>
                  <a:pt x="30408" y="21069"/>
                </a:cubicBezTo>
              </a:path>
              <a:path w="30408" h="21600" stroke="0" extrusionOk="0">
                <a:moveTo>
                  <a:pt x="0" y="1880"/>
                </a:moveTo>
                <a:cubicBezTo>
                  <a:pt x="2773" y="640"/>
                  <a:pt x="5777" y="-1"/>
                  <a:pt x="8815" y="0"/>
                </a:cubicBezTo>
                <a:cubicBezTo>
                  <a:pt x="20537" y="0"/>
                  <a:pt x="30120" y="9350"/>
                  <a:pt x="30408" y="21069"/>
                </a:cubicBezTo>
                <a:lnTo>
                  <a:pt x="8815" y="21600"/>
                </a:lnTo>
                <a:lnTo>
                  <a:pt x="0" y="1880"/>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0" name="Arc 424">
            <a:extLst>
              <a:ext uri="{FF2B5EF4-FFF2-40B4-BE49-F238E27FC236}">
                <a16:creationId xmlns:a16="http://schemas.microsoft.com/office/drawing/2014/main" id="{263EE279-90DC-15E6-3867-54873E545D78}"/>
              </a:ext>
            </a:extLst>
          </p:cNvPr>
          <p:cNvSpPr>
            <a:spLocks/>
          </p:cNvSpPr>
          <p:nvPr/>
        </p:nvSpPr>
        <p:spPr bwMode="auto">
          <a:xfrm>
            <a:off x="3668316" y="1919288"/>
            <a:ext cx="253603" cy="708422"/>
          </a:xfrm>
          <a:custGeom>
            <a:avLst/>
            <a:gdLst>
              <a:gd name="T0" fmla="*/ 48464713 w 20266"/>
              <a:gd name="T1" fmla="*/ 0 h 18912"/>
              <a:gd name="T2" fmla="*/ 94133029 w 20266"/>
              <a:gd name="T3" fmla="*/ 1425051740 h 18912"/>
              <a:gd name="T4" fmla="*/ 0 w 20266"/>
              <a:gd name="T5" fmla="*/ 2147483646 h 18912"/>
              <a:gd name="T6" fmla="*/ 0 60000 65536"/>
              <a:gd name="T7" fmla="*/ 0 60000 65536"/>
              <a:gd name="T8" fmla="*/ 0 60000 65536"/>
              <a:gd name="T9" fmla="*/ 0 w 20266"/>
              <a:gd name="T10" fmla="*/ 0 h 18912"/>
              <a:gd name="T11" fmla="*/ 20266 w 20266"/>
              <a:gd name="T12" fmla="*/ 18912 h 18912"/>
            </a:gdLst>
            <a:ahLst/>
            <a:cxnLst>
              <a:cxn ang="T6">
                <a:pos x="T0" y="T1"/>
              </a:cxn>
              <a:cxn ang="T7">
                <a:pos x="T2" y="T3"/>
              </a:cxn>
              <a:cxn ang="T8">
                <a:pos x="T4" y="T5"/>
              </a:cxn>
            </a:cxnLst>
            <a:rect l="T9" t="T10" r="T11" b="T12"/>
            <a:pathLst>
              <a:path w="20266" h="18912" fill="none" extrusionOk="0">
                <a:moveTo>
                  <a:pt x="10434" y="-1"/>
                </a:moveTo>
                <a:cubicBezTo>
                  <a:pt x="14979" y="2507"/>
                  <a:pt x="18469" y="6567"/>
                  <a:pt x="20265" y="11438"/>
                </a:cubicBezTo>
              </a:path>
              <a:path w="20266" h="18912" stroke="0" extrusionOk="0">
                <a:moveTo>
                  <a:pt x="10434" y="-1"/>
                </a:moveTo>
                <a:cubicBezTo>
                  <a:pt x="14979" y="2507"/>
                  <a:pt x="18469" y="6567"/>
                  <a:pt x="20265" y="11438"/>
                </a:cubicBezTo>
                <a:lnTo>
                  <a:pt x="0" y="18912"/>
                </a:lnTo>
                <a:lnTo>
                  <a:pt x="10434" y="-1"/>
                </a:lnTo>
                <a:close/>
              </a:path>
            </a:pathLst>
          </a:custGeom>
          <a:noFill/>
          <a:ln w="762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4" name="Arc 428">
            <a:extLst>
              <a:ext uri="{FF2B5EF4-FFF2-40B4-BE49-F238E27FC236}">
                <a16:creationId xmlns:a16="http://schemas.microsoft.com/office/drawing/2014/main" id="{8564CE08-2DBD-36C6-18A7-4249971EF21C}"/>
              </a:ext>
            </a:extLst>
          </p:cNvPr>
          <p:cNvSpPr>
            <a:spLocks/>
          </p:cNvSpPr>
          <p:nvPr/>
        </p:nvSpPr>
        <p:spPr bwMode="auto">
          <a:xfrm>
            <a:off x="5275660" y="1887141"/>
            <a:ext cx="248840" cy="740569"/>
          </a:xfrm>
          <a:custGeom>
            <a:avLst/>
            <a:gdLst>
              <a:gd name="T0" fmla="*/ 40121592 w 19946"/>
              <a:gd name="T1" fmla="*/ 0 h 19763"/>
              <a:gd name="T2" fmla="*/ 91805027 w 19946"/>
              <a:gd name="T3" fmla="*/ 1430845576 h 19763"/>
              <a:gd name="T4" fmla="*/ 0 w 19946"/>
              <a:gd name="T5" fmla="*/ 2147483646 h 19763"/>
              <a:gd name="T6" fmla="*/ 0 60000 65536"/>
              <a:gd name="T7" fmla="*/ 0 60000 65536"/>
              <a:gd name="T8" fmla="*/ 0 60000 65536"/>
              <a:gd name="T9" fmla="*/ 0 w 19946"/>
              <a:gd name="T10" fmla="*/ 0 h 19763"/>
              <a:gd name="T11" fmla="*/ 19946 w 19946"/>
              <a:gd name="T12" fmla="*/ 19763 h 19763"/>
            </a:gdLst>
            <a:ahLst/>
            <a:cxnLst>
              <a:cxn ang="T6">
                <a:pos x="T0" y="T1"/>
              </a:cxn>
              <a:cxn ang="T7">
                <a:pos x="T2" y="T3"/>
              </a:cxn>
              <a:cxn ang="T8">
                <a:pos x="T4" y="T5"/>
              </a:cxn>
            </a:cxnLst>
            <a:rect l="T9" t="T10" r="T11" b="T12"/>
            <a:pathLst>
              <a:path w="19946" h="19763" fill="none" extrusionOk="0">
                <a:moveTo>
                  <a:pt x="8716" y="0"/>
                </a:moveTo>
                <a:cubicBezTo>
                  <a:pt x="13794" y="2239"/>
                  <a:pt x="17815" y="6347"/>
                  <a:pt x="19945" y="11472"/>
                </a:cubicBezTo>
              </a:path>
              <a:path w="19946" h="19763" stroke="0" extrusionOk="0">
                <a:moveTo>
                  <a:pt x="8716" y="0"/>
                </a:moveTo>
                <a:cubicBezTo>
                  <a:pt x="13794" y="2239"/>
                  <a:pt x="17815" y="6347"/>
                  <a:pt x="19945" y="11472"/>
                </a:cubicBezTo>
                <a:lnTo>
                  <a:pt x="0" y="19763"/>
                </a:lnTo>
                <a:lnTo>
                  <a:pt x="8716" y="0"/>
                </a:lnTo>
                <a:close/>
              </a:path>
            </a:pathLst>
          </a:custGeom>
          <a:noFill/>
          <a:ln w="762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2" name="Arc 446">
            <a:extLst>
              <a:ext uri="{FF2B5EF4-FFF2-40B4-BE49-F238E27FC236}">
                <a16:creationId xmlns:a16="http://schemas.microsoft.com/office/drawing/2014/main" id="{B08184DD-6BE8-926E-7202-FED894FC2D1B}"/>
              </a:ext>
            </a:extLst>
          </p:cNvPr>
          <p:cNvSpPr>
            <a:spLocks/>
          </p:cNvSpPr>
          <p:nvPr/>
        </p:nvSpPr>
        <p:spPr bwMode="auto">
          <a:xfrm>
            <a:off x="3764757" y="2971800"/>
            <a:ext cx="270272" cy="90488"/>
          </a:xfrm>
          <a:custGeom>
            <a:avLst/>
            <a:gdLst>
              <a:gd name="T0" fmla="*/ 22528068 w 43200"/>
              <a:gd name="T1" fmla="*/ 65848 h 36471"/>
              <a:gd name="T2" fmla="*/ 3444436 w 43200"/>
              <a:gd name="T3" fmla="*/ 0 h 36471"/>
              <a:gd name="T4" fmla="*/ 12537888 w 43200"/>
              <a:gd name="T5" fmla="*/ 538368 h 36471"/>
              <a:gd name="T6" fmla="*/ 0 60000 65536"/>
              <a:gd name="T7" fmla="*/ 0 60000 65536"/>
              <a:gd name="T8" fmla="*/ 0 60000 65536"/>
              <a:gd name="T9" fmla="*/ 0 w 43200"/>
              <a:gd name="T10" fmla="*/ 0 h 36471"/>
              <a:gd name="T11" fmla="*/ 43200 w 43200"/>
              <a:gd name="T12" fmla="*/ 36471 h 36471"/>
            </a:gdLst>
            <a:ahLst/>
            <a:cxnLst>
              <a:cxn ang="T6">
                <a:pos x="T0" y="T1"/>
              </a:cxn>
              <a:cxn ang="T7">
                <a:pos x="T2" y="T3"/>
              </a:cxn>
              <a:cxn ang="T8">
                <a:pos x="T4" y="T5"/>
              </a:cxn>
            </a:cxnLst>
            <a:rect l="T9" t="T10" r="T11" b="T12"/>
            <a:pathLst>
              <a:path w="43200" h="36471" fill="none" extrusionOk="0">
                <a:moveTo>
                  <a:pt x="38810" y="1819"/>
                </a:moveTo>
                <a:cubicBezTo>
                  <a:pt x="41658" y="5574"/>
                  <a:pt x="43200" y="10158"/>
                  <a:pt x="43200" y="14871"/>
                </a:cubicBezTo>
                <a:cubicBezTo>
                  <a:pt x="43200" y="26800"/>
                  <a:pt x="33529" y="36471"/>
                  <a:pt x="21600" y="36471"/>
                </a:cubicBezTo>
                <a:cubicBezTo>
                  <a:pt x="9670" y="36471"/>
                  <a:pt x="0" y="26800"/>
                  <a:pt x="0" y="14871"/>
                </a:cubicBezTo>
                <a:cubicBezTo>
                  <a:pt x="-1" y="9336"/>
                  <a:pt x="2124" y="4013"/>
                  <a:pt x="5934" y="0"/>
                </a:cubicBezTo>
              </a:path>
              <a:path w="43200" h="36471" stroke="0" extrusionOk="0">
                <a:moveTo>
                  <a:pt x="38810" y="1819"/>
                </a:moveTo>
                <a:cubicBezTo>
                  <a:pt x="41658" y="5574"/>
                  <a:pt x="43200" y="10158"/>
                  <a:pt x="43200" y="14871"/>
                </a:cubicBezTo>
                <a:cubicBezTo>
                  <a:pt x="43200" y="26800"/>
                  <a:pt x="33529" y="36471"/>
                  <a:pt x="21600" y="36471"/>
                </a:cubicBezTo>
                <a:cubicBezTo>
                  <a:pt x="9670" y="36471"/>
                  <a:pt x="0" y="26800"/>
                  <a:pt x="0" y="14871"/>
                </a:cubicBezTo>
                <a:cubicBezTo>
                  <a:pt x="-1" y="9336"/>
                  <a:pt x="2124" y="4013"/>
                  <a:pt x="5934" y="0"/>
                </a:cubicBezTo>
                <a:lnTo>
                  <a:pt x="21600" y="14871"/>
                </a:lnTo>
                <a:lnTo>
                  <a:pt x="38810" y="1819"/>
                </a:lnTo>
                <a:close/>
              </a:path>
            </a:pathLst>
          </a:custGeom>
          <a:noFill/>
          <a:ln w="762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0" name="Arc 394">
            <a:extLst>
              <a:ext uri="{FF2B5EF4-FFF2-40B4-BE49-F238E27FC236}">
                <a16:creationId xmlns:a16="http://schemas.microsoft.com/office/drawing/2014/main" id="{4AD4C2C8-7A1D-410C-7913-BFA27A639238}"/>
              </a:ext>
            </a:extLst>
          </p:cNvPr>
          <p:cNvSpPr>
            <a:spLocks/>
          </p:cNvSpPr>
          <p:nvPr/>
        </p:nvSpPr>
        <p:spPr bwMode="auto">
          <a:xfrm>
            <a:off x="3954066" y="1819275"/>
            <a:ext cx="404813" cy="1619250"/>
          </a:xfrm>
          <a:custGeom>
            <a:avLst/>
            <a:gdLst>
              <a:gd name="T0" fmla="*/ 13243635 w 32424"/>
              <a:gd name="T1" fmla="*/ 189486934 h 43200"/>
              <a:gd name="T2" fmla="*/ 0 w 32424"/>
              <a:gd name="T3" fmla="*/ 2147483646 h 43200"/>
              <a:gd name="T4" fmla="*/ 49930504 w 32424"/>
              <a:gd name="T5" fmla="*/ 2147483646 h 43200"/>
              <a:gd name="T6" fmla="*/ 0 60000 65536"/>
              <a:gd name="T7" fmla="*/ 0 60000 65536"/>
              <a:gd name="T8" fmla="*/ 0 60000 65536"/>
              <a:gd name="T9" fmla="*/ 0 w 32424"/>
              <a:gd name="T10" fmla="*/ 0 h 43200"/>
              <a:gd name="T11" fmla="*/ 32424 w 32424"/>
              <a:gd name="T12" fmla="*/ 43200 h 43200"/>
            </a:gdLst>
            <a:ahLst/>
            <a:cxnLst>
              <a:cxn ang="T6">
                <a:pos x="T0" y="T1"/>
              </a:cxn>
              <a:cxn ang="T7">
                <a:pos x="T2" y="T3"/>
              </a:cxn>
              <a:cxn ang="T8">
                <a:pos x="T4" y="T5"/>
              </a:cxn>
            </a:cxnLst>
            <a:rect l="T9" t="T10" r="T11" b="T12"/>
            <a:pathLst>
              <a:path w="32424" h="43200" fill="none" extrusionOk="0">
                <a:moveTo>
                  <a:pt x="2870" y="1517"/>
                </a:moveTo>
                <a:cubicBezTo>
                  <a:pt x="5402" y="514"/>
                  <a:pt x="8100" y="-1"/>
                  <a:pt x="10824" y="0"/>
                </a:cubicBezTo>
                <a:cubicBezTo>
                  <a:pt x="22753" y="0"/>
                  <a:pt x="32424" y="9670"/>
                  <a:pt x="32424" y="21600"/>
                </a:cubicBezTo>
                <a:cubicBezTo>
                  <a:pt x="32424" y="33529"/>
                  <a:pt x="22753" y="43200"/>
                  <a:pt x="10824" y="43200"/>
                </a:cubicBezTo>
                <a:cubicBezTo>
                  <a:pt x="7022" y="43200"/>
                  <a:pt x="3289" y="42196"/>
                  <a:pt x="-1" y="40292"/>
                </a:cubicBezTo>
              </a:path>
              <a:path w="32424" h="43200" stroke="0" extrusionOk="0">
                <a:moveTo>
                  <a:pt x="2870" y="1517"/>
                </a:moveTo>
                <a:cubicBezTo>
                  <a:pt x="5402" y="514"/>
                  <a:pt x="8100" y="-1"/>
                  <a:pt x="10824" y="0"/>
                </a:cubicBezTo>
                <a:cubicBezTo>
                  <a:pt x="22753" y="0"/>
                  <a:pt x="32424" y="9670"/>
                  <a:pt x="32424" y="21600"/>
                </a:cubicBezTo>
                <a:cubicBezTo>
                  <a:pt x="32424" y="33529"/>
                  <a:pt x="22753" y="43200"/>
                  <a:pt x="10824" y="43200"/>
                </a:cubicBezTo>
                <a:cubicBezTo>
                  <a:pt x="7022" y="43200"/>
                  <a:pt x="3289" y="42196"/>
                  <a:pt x="-1" y="40292"/>
                </a:cubicBezTo>
                <a:lnTo>
                  <a:pt x="10824" y="21600"/>
                </a:lnTo>
                <a:lnTo>
                  <a:pt x="2870" y="1517"/>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1" name="Arc 425">
            <a:extLst>
              <a:ext uri="{FF2B5EF4-FFF2-40B4-BE49-F238E27FC236}">
                <a16:creationId xmlns:a16="http://schemas.microsoft.com/office/drawing/2014/main" id="{F312BFD1-9A56-6F8B-D7A6-30207C518781}"/>
              </a:ext>
            </a:extLst>
          </p:cNvPr>
          <p:cNvSpPr>
            <a:spLocks/>
          </p:cNvSpPr>
          <p:nvPr/>
        </p:nvSpPr>
        <p:spPr bwMode="auto">
          <a:xfrm>
            <a:off x="4092178" y="1885950"/>
            <a:ext cx="252413" cy="744141"/>
          </a:xfrm>
          <a:custGeom>
            <a:avLst/>
            <a:gdLst>
              <a:gd name="T0" fmla="*/ 39364148 w 20217"/>
              <a:gd name="T1" fmla="*/ 0 h 19843"/>
              <a:gd name="T2" fmla="*/ 93264286 w 20217"/>
              <a:gd name="T3" fmla="*/ 1529924695 h 19843"/>
              <a:gd name="T4" fmla="*/ 0 w 20217"/>
              <a:gd name="T5" fmla="*/ 2147483646 h 19843"/>
              <a:gd name="T6" fmla="*/ 0 60000 65536"/>
              <a:gd name="T7" fmla="*/ 0 60000 65536"/>
              <a:gd name="T8" fmla="*/ 0 60000 65536"/>
              <a:gd name="T9" fmla="*/ 0 w 20217"/>
              <a:gd name="T10" fmla="*/ 0 h 19843"/>
              <a:gd name="T11" fmla="*/ 20217 w 20217"/>
              <a:gd name="T12" fmla="*/ 19843 h 19843"/>
            </a:gdLst>
            <a:ahLst/>
            <a:cxnLst>
              <a:cxn ang="T6">
                <a:pos x="T0" y="T1"/>
              </a:cxn>
              <a:cxn ang="T7">
                <a:pos x="T2" y="T3"/>
              </a:cxn>
              <a:cxn ang="T8">
                <a:pos x="T4" y="T5"/>
              </a:cxn>
            </a:cxnLst>
            <a:rect l="T9" t="T10" r="T11" b="T12"/>
            <a:pathLst>
              <a:path w="20217" h="19843" fill="none" extrusionOk="0">
                <a:moveTo>
                  <a:pt x="8533" y="-1"/>
                </a:moveTo>
                <a:cubicBezTo>
                  <a:pt x="13929" y="2320"/>
                  <a:pt x="18148" y="6739"/>
                  <a:pt x="20216" y="12238"/>
                </a:cubicBezTo>
              </a:path>
              <a:path w="20217" h="19843" stroke="0" extrusionOk="0">
                <a:moveTo>
                  <a:pt x="8533" y="-1"/>
                </a:moveTo>
                <a:cubicBezTo>
                  <a:pt x="13929" y="2320"/>
                  <a:pt x="18148" y="6739"/>
                  <a:pt x="20216" y="12238"/>
                </a:cubicBezTo>
                <a:lnTo>
                  <a:pt x="0" y="19843"/>
                </a:lnTo>
                <a:lnTo>
                  <a:pt x="8533" y="-1"/>
                </a:lnTo>
                <a:close/>
              </a:path>
            </a:pathLst>
          </a:custGeom>
          <a:noFill/>
          <a:ln w="762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4" name="Arc 448">
            <a:extLst>
              <a:ext uri="{FF2B5EF4-FFF2-40B4-BE49-F238E27FC236}">
                <a16:creationId xmlns:a16="http://schemas.microsoft.com/office/drawing/2014/main" id="{2AB9AC66-2D3C-E95B-31CF-E5B2A47492B1}"/>
              </a:ext>
            </a:extLst>
          </p:cNvPr>
          <p:cNvSpPr>
            <a:spLocks/>
          </p:cNvSpPr>
          <p:nvPr/>
        </p:nvSpPr>
        <p:spPr bwMode="auto">
          <a:xfrm>
            <a:off x="4189810" y="2968228"/>
            <a:ext cx="270272" cy="90488"/>
          </a:xfrm>
          <a:custGeom>
            <a:avLst/>
            <a:gdLst>
              <a:gd name="T0" fmla="*/ 22527880 w 43200"/>
              <a:gd name="T1" fmla="*/ 65848 h 36471"/>
              <a:gd name="T2" fmla="*/ 3444418 w 43200"/>
              <a:gd name="T3" fmla="*/ 0 h 36471"/>
              <a:gd name="T4" fmla="*/ 12537745 w 43200"/>
              <a:gd name="T5" fmla="*/ 538368 h 36471"/>
              <a:gd name="T6" fmla="*/ 0 60000 65536"/>
              <a:gd name="T7" fmla="*/ 0 60000 65536"/>
              <a:gd name="T8" fmla="*/ 0 60000 65536"/>
              <a:gd name="T9" fmla="*/ 0 w 43200"/>
              <a:gd name="T10" fmla="*/ 0 h 36471"/>
              <a:gd name="T11" fmla="*/ 43200 w 43200"/>
              <a:gd name="T12" fmla="*/ 36471 h 36471"/>
            </a:gdLst>
            <a:ahLst/>
            <a:cxnLst>
              <a:cxn ang="T6">
                <a:pos x="T0" y="T1"/>
              </a:cxn>
              <a:cxn ang="T7">
                <a:pos x="T2" y="T3"/>
              </a:cxn>
              <a:cxn ang="T8">
                <a:pos x="T4" y="T5"/>
              </a:cxn>
            </a:cxnLst>
            <a:rect l="T9" t="T10" r="T11" b="T12"/>
            <a:pathLst>
              <a:path w="43200" h="36471" fill="none" extrusionOk="0">
                <a:moveTo>
                  <a:pt x="38810" y="1819"/>
                </a:moveTo>
                <a:cubicBezTo>
                  <a:pt x="41658" y="5574"/>
                  <a:pt x="43200" y="10158"/>
                  <a:pt x="43200" y="14871"/>
                </a:cubicBezTo>
                <a:cubicBezTo>
                  <a:pt x="43200" y="26800"/>
                  <a:pt x="33529" y="36471"/>
                  <a:pt x="21600" y="36471"/>
                </a:cubicBezTo>
                <a:cubicBezTo>
                  <a:pt x="9670" y="36471"/>
                  <a:pt x="0" y="26800"/>
                  <a:pt x="0" y="14871"/>
                </a:cubicBezTo>
                <a:cubicBezTo>
                  <a:pt x="-1" y="9336"/>
                  <a:pt x="2124" y="4013"/>
                  <a:pt x="5934" y="0"/>
                </a:cubicBezTo>
              </a:path>
              <a:path w="43200" h="36471" stroke="0" extrusionOk="0">
                <a:moveTo>
                  <a:pt x="38810" y="1819"/>
                </a:moveTo>
                <a:cubicBezTo>
                  <a:pt x="41658" y="5574"/>
                  <a:pt x="43200" y="10158"/>
                  <a:pt x="43200" y="14871"/>
                </a:cubicBezTo>
                <a:cubicBezTo>
                  <a:pt x="43200" y="26800"/>
                  <a:pt x="33529" y="36471"/>
                  <a:pt x="21600" y="36471"/>
                </a:cubicBezTo>
                <a:cubicBezTo>
                  <a:pt x="9670" y="36471"/>
                  <a:pt x="0" y="26800"/>
                  <a:pt x="0" y="14871"/>
                </a:cubicBezTo>
                <a:cubicBezTo>
                  <a:pt x="-1" y="9336"/>
                  <a:pt x="2124" y="4013"/>
                  <a:pt x="5934" y="0"/>
                </a:cubicBezTo>
                <a:lnTo>
                  <a:pt x="21600" y="14871"/>
                </a:lnTo>
                <a:lnTo>
                  <a:pt x="38810" y="1819"/>
                </a:lnTo>
                <a:close/>
              </a:path>
            </a:pathLst>
          </a:custGeom>
          <a:noFill/>
          <a:ln w="762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1" name="Arc 395">
            <a:extLst>
              <a:ext uri="{FF2B5EF4-FFF2-40B4-BE49-F238E27FC236}">
                <a16:creationId xmlns:a16="http://schemas.microsoft.com/office/drawing/2014/main" id="{87D7DBDB-79A6-8969-242B-BDA222644693}"/>
              </a:ext>
            </a:extLst>
          </p:cNvPr>
          <p:cNvSpPr>
            <a:spLocks/>
          </p:cNvSpPr>
          <p:nvPr/>
        </p:nvSpPr>
        <p:spPr bwMode="auto">
          <a:xfrm>
            <a:off x="4331494" y="1819275"/>
            <a:ext cx="404813" cy="1619250"/>
          </a:xfrm>
          <a:custGeom>
            <a:avLst/>
            <a:gdLst>
              <a:gd name="T0" fmla="*/ 13603906 w 32486"/>
              <a:gd name="T1" fmla="*/ 187738544 h 43200"/>
              <a:gd name="T2" fmla="*/ 0 w 32486"/>
              <a:gd name="T3" fmla="*/ 2147483646 h 43200"/>
              <a:gd name="T4" fmla="*/ 49929467 w 32486"/>
              <a:gd name="T5" fmla="*/ 2147483646 h 43200"/>
              <a:gd name="T6" fmla="*/ 0 60000 65536"/>
              <a:gd name="T7" fmla="*/ 0 60000 65536"/>
              <a:gd name="T8" fmla="*/ 0 60000 65536"/>
              <a:gd name="T9" fmla="*/ 0 w 32486"/>
              <a:gd name="T10" fmla="*/ 0 h 43200"/>
              <a:gd name="T11" fmla="*/ 32486 w 32486"/>
              <a:gd name="T12" fmla="*/ 43200 h 43200"/>
            </a:gdLst>
            <a:ahLst/>
            <a:cxnLst>
              <a:cxn ang="T6">
                <a:pos x="T0" y="T1"/>
              </a:cxn>
              <a:cxn ang="T7">
                <a:pos x="T2" y="T3"/>
              </a:cxn>
              <a:cxn ang="T8">
                <a:pos x="T4" y="T5"/>
              </a:cxn>
            </a:cxnLst>
            <a:rect l="T9" t="T10" r="T11" b="T12"/>
            <a:pathLst>
              <a:path w="32486" h="43200" fill="none" extrusionOk="0">
                <a:moveTo>
                  <a:pt x="2966" y="1504"/>
                </a:moveTo>
                <a:cubicBezTo>
                  <a:pt x="5488" y="510"/>
                  <a:pt x="8175" y="-1"/>
                  <a:pt x="10886" y="0"/>
                </a:cubicBezTo>
                <a:cubicBezTo>
                  <a:pt x="22815" y="0"/>
                  <a:pt x="32486" y="9670"/>
                  <a:pt x="32486" y="21600"/>
                </a:cubicBezTo>
                <a:cubicBezTo>
                  <a:pt x="32486" y="33529"/>
                  <a:pt x="22815" y="43200"/>
                  <a:pt x="10886" y="43200"/>
                </a:cubicBezTo>
                <a:cubicBezTo>
                  <a:pt x="7060" y="43200"/>
                  <a:pt x="3303" y="42184"/>
                  <a:pt x="-1" y="40256"/>
                </a:cubicBezTo>
              </a:path>
              <a:path w="32486" h="43200" stroke="0" extrusionOk="0">
                <a:moveTo>
                  <a:pt x="2966" y="1504"/>
                </a:moveTo>
                <a:cubicBezTo>
                  <a:pt x="5488" y="510"/>
                  <a:pt x="8175" y="-1"/>
                  <a:pt x="10886" y="0"/>
                </a:cubicBezTo>
                <a:cubicBezTo>
                  <a:pt x="22815" y="0"/>
                  <a:pt x="32486" y="9670"/>
                  <a:pt x="32486" y="21600"/>
                </a:cubicBezTo>
                <a:cubicBezTo>
                  <a:pt x="32486" y="33529"/>
                  <a:pt x="22815" y="43200"/>
                  <a:pt x="10886" y="43200"/>
                </a:cubicBezTo>
                <a:cubicBezTo>
                  <a:pt x="7060" y="43200"/>
                  <a:pt x="3303" y="42184"/>
                  <a:pt x="-1" y="40256"/>
                </a:cubicBezTo>
                <a:lnTo>
                  <a:pt x="10886" y="21600"/>
                </a:lnTo>
                <a:lnTo>
                  <a:pt x="2966" y="1504"/>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2" name="Arc 426">
            <a:extLst>
              <a:ext uri="{FF2B5EF4-FFF2-40B4-BE49-F238E27FC236}">
                <a16:creationId xmlns:a16="http://schemas.microsoft.com/office/drawing/2014/main" id="{97BCE97C-C59C-00C4-EB26-6B8C797BC9BA}"/>
              </a:ext>
            </a:extLst>
          </p:cNvPr>
          <p:cNvSpPr>
            <a:spLocks/>
          </p:cNvSpPr>
          <p:nvPr/>
        </p:nvSpPr>
        <p:spPr bwMode="auto">
          <a:xfrm>
            <a:off x="4469607" y="1896666"/>
            <a:ext cx="250031" cy="731044"/>
          </a:xfrm>
          <a:custGeom>
            <a:avLst/>
            <a:gdLst>
              <a:gd name="T0" fmla="*/ 42793584 w 20049"/>
              <a:gd name="T1" fmla="*/ 0 h 19492"/>
              <a:gd name="T2" fmla="*/ 92175103 w 20049"/>
              <a:gd name="T3" fmla="*/ 1432299830 h 19492"/>
              <a:gd name="T4" fmla="*/ 0 w 20049"/>
              <a:gd name="T5" fmla="*/ 2147483646 h 19492"/>
              <a:gd name="T6" fmla="*/ 0 60000 65536"/>
              <a:gd name="T7" fmla="*/ 0 60000 65536"/>
              <a:gd name="T8" fmla="*/ 0 60000 65536"/>
              <a:gd name="T9" fmla="*/ 0 w 20049"/>
              <a:gd name="T10" fmla="*/ 0 h 19492"/>
              <a:gd name="T11" fmla="*/ 20049 w 20049"/>
              <a:gd name="T12" fmla="*/ 19492 h 19492"/>
            </a:gdLst>
            <a:ahLst/>
            <a:cxnLst>
              <a:cxn ang="T6">
                <a:pos x="T0" y="T1"/>
              </a:cxn>
              <a:cxn ang="T7">
                <a:pos x="T2" y="T3"/>
              </a:cxn>
              <a:cxn ang="T8">
                <a:pos x="T4" y="T5"/>
              </a:cxn>
            </a:cxnLst>
            <a:rect l="T9" t="T10" r="T11" b="T12"/>
            <a:pathLst>
              <a:path w="20049" h="19492" fill="none" extrusionOk="0">
                <a:moveTo>
                  <a:pt x="9307" y="0"/>
                </a:moveTo>
                <a:cubicBezTo>
                  <a:pt x="14198" y="2335"/>
                  <a:pt x="18032" y="6423"/>
                  <a:pt x="20048" y="11454"/>
                </a:cubicBezTo>
              </a:path>
              <a:path w="20049" h="19492" stroke="0" extrusionOk="0">
                <a:moveTo>
                  <a:pt x="9307" y="0"/>
                </a:moveTo>
                <a:cubicBezTo>
                  <a:pt x="14198" y="2335"/>
                  <a:pt x="18032" y="6423"/>
                  <a:pt x="20048" y="11454"/>
                </a:cubicBezTo>
                <a:lnTo>
                  <a:pt x="0" y="19492"/>
                </a:lnTo>
                <a:lnTo>
                  <a:pt x="9307" y="0"/>
                </a:lnTo>
                <a:close/>
              </a:path>
            </a:pathLst>
          </a:custGeom>
          <a:noFill/>
          <a:ln w="762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6" name="Arc 450">
            <a:extLst>
              <a:ext uri="{FF2B5EF4-FFF2-40B4-BE49-F238E27FC236}">
                <a16:creationId xmlns:a16="http://schemas.microsoft.com/office/drawing/2014/main" id="{B8A6141D-64FA-6AC3-77E9-272438750D44}"/>
              </a:ext>
            </a:extLst>
          </p:cNvPr>
          <p:cNvSpPr>
            <a:spLocks/>
          </p:cNvSpPr>
          <p:nvPr/>
        </p:nvSpPr>
        <p:spPr bwMode="auto">
          <a:xfrm>
            <a:off x="4568428" y="2968228"/>
            <a:ext cx="270272" cy="90488"/>
          </a:xfrm>
          <a:custGeom>
            <a:avLst/>
            <a:gdLst>
              <a:gd name="T0" fmla="*/ 22527880 w 43200"/>
              <a:gd name="T1" fmla="*/ 65848 h 36471"/>
              <a:gd name="T2" fmla="*/ 3444418 w 43200"/>
              <a:gd name="T3" fmla="*/ 0 h 36471"/>
              <a:gd name="T4" fmla="*/ 12537745 w 43200"/>
              <a:gd name="T5" fmla="*/ 538368 h 36471"/>
              <a:gd name="T6" fmla="*/ 0 60000 65536"/>
              <a:gd name="T7" fmla="*/ 0 60000 65536"/>
              <a:gd name="T8" fmla="*/ 0 60000 65536"/>
              <a:gd name="T9" fmla="*/ 0 w 43200"/>
              <a:gd name="T10" fmla="*/ 0 h 36471"/>
              <a:gd name="T11" fmla="*/ 43200 w 43200"/>
              <a:gd name="T12" fmla="*/ 36471 h 36471"/>
            </a:gdLst>
            <a:ahLst/>
            <a:cxnLst>
              <a:cxn ang="T6">
                <a:pos x="T0" y="T1"/>
              </a:cxn>
              <a:cxn ang="T7">
                <a:pos x="T2" y="T3"/>
              </a:cxn>
              <a:cxn ang="T8">
                <a:pos x="T4" y="T5"/>
              </a:cxn>
            </a:cxnLst>
            <a:rect l="T9" t="T10" r="T11" b="T12"/>
            <a:pathLst>
              <a:path w="43200" h="36471" fill="none" extrusionOk="0">
                <a:moveTo>
                  <a:pt x="38810" y="1819"/>
                </a:moveTo>
                <a:cubicBezTo>
                  <a:pt x="41658" y="5574"/>
                  <a:pt x="43200" y="10158"/>
                  <a:pt x="43200" y="14871"/>
                </a:cubicBezTo>
                <a:cubicBezTo>
                  <a:pt x="43200" y="26800"/>
                  <a:pt x="33529" y="36471"/>
                  <a:pt x="21600" y="36471"/>
                </a:cubicBezTo>
                <a:cubicBezTo>
                  <a:pt x="9670" y="36471"/>
                  <a:pt x="0" y="26800"/>
                  <a:pt x="0" y="14871"/>
                </a:cubicBezTo>
                <a:cubicBezTo>
                  <a:pt x="-1" y="9336"/>
                  <a:pt x="2124" y="4013"/>
                  <a:pt x="5934" y="0"/>
                </a:cubicBezTo>
              </a:path>
              <a:path w="43200" h="36471" stroke="0" extrusionOk="0">
                <a:moveTo>
                  <a:pt x="38810" y="1819"/>
                </a:moveTo>
                <a:cubicBezTo>
                  <a:pt x="41658" y="5574"/>
                  <a:pt x="43200" y="10158"/>
                  <a:pt x="43200" y="14871"/>
                </a:cubicBezTo>
                <a:cubicBezTo>
                  <a:pt x="43200" y="26800"/>
                  <a:pt x="33529" y="36471"/>
                  <a:pt x="21600" y="36471"/>
                </a:cubicBezTo>
                <a:cubicBezTo>
                  <a:pt x="9670" y="36471"/>
                  <a:pt x="0" y="26800"/>
                  <a:pt x="0" y="14871"/>
                </a:cubicBezTo>
                <a:cubicBezTo>
                  <a:pt x="-1" y="9336"/>
                  <a:pt x="2124" y="4013"/>
                  <a:pt x="5934" y="0"/>
                </a:cubicBezTo>
                <a:lnTo>
                  <a:pt x="21600" y="14871"/>
                </a:lnTo>
                <a:lnTo>
                  <a:pt x="38810" y="1819"/>
                </a:lnTo>
                <a:close/>
              </a:path>
            </a:pathLst>
          </a:custGeom>
          <a:noFill/>
          <a:ln w="762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32" name="Arc 396">
            <a:extLst>
              <a:ext uri="{FF2B5EF4-FFF2-40B4-BE49-F238E27FC236}">
                <a16:creationId xmlns:a16="http://schemas.microsoft.com/office/drawing/2014/main" id="{65A951A6-C719-FDF3-5658-3A36644E32BB}"/>
              </a:ext>
            </a:extLst>
          </p:cNvPr>
          <p:cNvSpPr>
            <a:spLocks/>
          </p:cNvSpPr>
          <p:nvPr/>
        </p:nvSpPr>
        <p:spPr bwMode="auto">
          <a:xfrm>
            <a:off x="4745832" y="1825229"/>
            <a:ext cx="403622" cy="1619250"/>
          </a:xfrm>
          <a:custGeom>
            <a:avLst/>
            <a:gdLst>
              <a:gd name="T0" fmla="*/ 11511866 w 32365"/>
              <a:gd name="T1" fmla="*/ 204965065 h 43200"/>
              <a:gd name="T2" fmla="*/ 0 w 32365"/>
              <a:gd name="T3" fmla="*/ 2147483646 h 43200"/>
              <a:gd name="T4" fmla="*/ 49491375 w 32365"/>
              <a:gd name="T5" fmla="*/ 2147483646 h 43200"/>
              <a:gd name="T6" fmla="*/ 0 60000 65536"/>
              <a:gd name="T7" fmla="*/ 0 60000 65536"/>
              <a:gd name="T8" fmla="*/ 0 60000 65536"/>
              <a:gd name="T9" fmla="*/ 0 w 32365"/>
              <a:gd name="T10" fmla="*/ 0 h 43200"/>
              <a:gd name="T11" fmla="*/ 32365 w 32365"/>
              <a:gd name="T12" fmla="*/ 43200 h 43200"/>
            </a:gdLst>
            <a:ahLst/>
            <a:cxnLst>
              <a:cxn ang="T6">
                <a:pos x="T0" y="T1"/>
              </a:cxn>
              <a:cxn ang="T7">
                <a:pos x="T2" y="T3"/>
              </a:cxn>
              <a:cxn ang="T8">
                <a:pos x="T4" y="T5"/>
              </a:cxn>
            </a:cxnLst>
            <a:rect l="T9" t="T10" r="T11" b="T12"/>
            <a:pathLst>
              <a:path w="32365" h="43200" fill="none" extrusionOk="0">
                <a:moveTo>
                  <a:pt x="2504" y="1642"/>
                </a:moveTo>
                <a:cubicBezTo>
                  <a:pt x="5123" y="557"/>
                  <a:pt x="7930" y="-1"/>
                  <a:pt x="10765" y="0"/>
                </a:cubicBezTo>
                <a:cubicBezTo>
                  <a:pt x="22694" y="0"/>
                  <a:pt x="32365" y="9670"/>
                  <a:pt x="32365" y="21600"/>
                </a:cubicBezTo>
                <a:cubicBezTo>
                  <a:pt x="32365" y="33529"/>
                  <a:pt x="22694" y="43200"/>
                  <a:pt x="10765" y="43200"/>
                </a:cubicBezTo>
                <a:cubicBezTo>
                  <a:pt x="6987" y="43200"/>
                  <a:pt x="3275" y="42209"/>
                  <a:pt x="0" y="40326"/>
                </a:cubicBezTo>
              </a:path>
              <a:path w="32365" h="43200" stroke="0" extrusionOk="0">
                <a:moveTo>
                  <a:pt x="2504" y="1642"/>
                </a:moveTo>
                <a:cubicBezTo>
                  <a:pt x="5123" y="557"/>
                  <a:pt x="7930" y="-1"/>
                  <a:pt x="10765" y="0"/>
                </a:cubicBezTo>
                <a:cubicBezTo>
                  <a:pt x="22694" y="0"/>
                  <a:pt x="32365" y="9670"/>
                  <a:pt x="32365" y="21600"/>
                </a:cubicBezTo>
                <a:cubicBezTo>
                  <a:pt x="32365" y="33529"/>
                  <a:pt x="22694" y="43200"/>
                  <a:pt x="10765" y="43200"/>
                </a:cubicBezTo>
                <a:cubicBezTo>
                  <a:pt x="6987" y="43200"/>
                  <a:pt x="3275" y="42209"/>
                  <a:pt x="0" y="40326"/>
                </a:cubicBezTo>
                <a:lnTo>
                  <a:pt x="10765" y="21600"/>
                </a:lnTo>
                <a:lnTo>
                  <a:pt x="2504" y="1642"/>
                </a:lnTo>
                <a:close/>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63" name="Arc 427">
            <a:extLst>
              <a:ext uri="{FF2B5EF4-FFF2-40B4-BE49-F238E27FC236}">
                <a16:creationId xmlns:a16="http://schemas.microsoft.com/office/drawing/2014/main" id="{81997FEE-DFA5-CBE6-0CD9-514C7DCEFE3C}"/>
              </a:ext>
            </a:extLst>
          </p:cNvPr>
          <p:cNvSpPr>
            <a:spLocks/>
          </p:cNvSpPr>
          <p:nvPr/>
        </p:nvSpPr>
        <p:spPr bwMode="auto">
          <a:xfrm>
            <a:off x="4882754" y="1893094"/>
            <a:ext cx="253603" cy="741760"/>
          </a:xfrm>
          <a:custGeom>
            <a:avLst/>
            <a:gdLst>
              <a:gd name="T0" fmla="*/ 39795172 w 20341"/>
              <a:gd name="T1" fmla="*/ 0 h 19787"/>
              <a:gd name="T2" fmla="*/ 93440148 w 20341"/>
              <a:gd name="T3" fmla="*/ 1563276973 h 19787"/>
              <a:gd name="T4" fmla="*/ 0 w 20341"/>
              <a:gd name="T5" fmla="*/ 2147483646 h 19787"/>
              <a:gd name="T6" fmla="*/ 0 60000 65536"/>
              <a:gd name="T7" fmla="*/ 0 60000 65536"/>
              <a:gd name="T8" fmla="*/ 0 60000 65536"/>
              <a:gd name="T9" fmla="*/ 0 w 20341"/>
              <a:gd name="T10" fmla="*/ 0 h 19787"/>
              <a:gd name="T11" fmla="*/ 20341 w 20341"/>
              <a:gd name="T12" fmla="*/ 19787 h 19787"/>
            </a:gdLst>
            <a:ahLst/>
            <a:cxnLst>
              <a:cxn ang="T6">
                <a:pos x="T0" y="T1"/>
              </a:cxn>
              <a:cxn ang="T7">
                <a:pos x="T2" y="T3"/>
              </a:cxn>
              <a:cxn ang="T8">
                <a:pos x="T4" y="T5"/>
              </a:cxn>
            </a:cxnLst>
            <a:rect l="T9" t="T10" r="T11" b="T12"/>
            <a:pathLst>
              <a:path w="20341" h="19787" fill="none" extrusionOk="0">
                <a:moveTo>
                  <a:pt x="8662" y="0"/>
                </a:moveTo>
                <a:cubicBezTo>
                  <a:pt x="14113" y="2386"/>
                  <a:pt x="18338" y="6915"/>
                  <a:pt x="20340" y="12519"/>
                </a:cubicBezTo>
              </a:path>
              <a:path w="20341" h="19787" stroke="0" extrusionOk="0">
                <a:moveTo>
                  <a:pt x="8662" y="0"/>
                </a:moveTo>
                <a:cubicBezTo>
                  <a:pt x="14113" y="2386"/>
                  <a:pt x="18338" y="6915"/>
                  <a:pt x="20340" y="12519"/>
                </a:cubicBezTo>
                <a:lnTo>
                  <a:pt x="0" y="19787"/>
                </a:lnTo>
                <a:lnTo>
                  <a:pt x="8662" y="0"/>
                </a:lnTo>
                <a:close/>
              </a:path>
            </a:pathLst>
          </a:custGeom>
          <a:noFill/>
          <a:ln w="762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88" name="Arc 452">
            <a:extLst>
              <a:ext uri="{FF2B5EF4-FFF2-40B4-BE49-F238E27FC236}">
                <a16:creationId xmlns:a16="http://schemas.microsoft.com/office/drawing/2014/main" id="{03ED5909-FD46-88FC-A811-F70A9DAF4EEA}"/>
              </a:ext>
            </a:extLst>
          </p:cNvPr>
          <p:cNvSpPr>
            <a:spLocks/>
          </p:cNvSpPr>
          <p:nvPr/>
        </p:nvSpPr>
        <p:spPr bwMode="auto">
          <a:xfrm>
            <a:off x="5000626" y="2968228"/>
            <a:ext cx="270272" cy="90488"/>
          </a:xfrm>
          <a:custGeom>
            <a:avLst/>
            <a:gdLst>
              <a:gd name="T0" fmla="*/ 22528068 w 43200"/>
              <a:gd name="T1" fmla="*/ 65848 h 36471"/>
              <a:gd name="T2" fmla="*/ 3444436 w 43200"/>
              <a:gd name="T3" fmla="*/ 0 h 36471"/>
              <a:gd name="T4" fmla="*/ 12537888 w 43200"/>
              <a:gd name="T5" fmla="*/ 538368 h 36471"/>
              <a:gd name="T6" fmla="*/ 0 60000 65536"/>
              <a:gd name="T7" fmla="*/ 0 60000 65536"/>
              <a:gd name="T8" fmla="*/ 0 60000 65536"/>
              <a:gd name="T9" fmla="*/ 0 w 43200"/>
              <a:gd name="T10" fmla="*/ 0 h 36471"/>
              <a:gd name="T11" fmla="*/ 43200 w 43200"/>
              <a:gd name="T12" fmla="*/ 36471 h 36471"/>
            </a:gdLst>
            <a:ahLst/>
            <a:cxnLst>
              <a:cxn ang="T6">
                <a:pos x="T0" y="T1"/>
              </a:cxn>
              <a:cxn ang="T7">
                <a:pos x="T2" y="T3"/>
              </a:cxn>
              <a:cxn ang="T8">
                <a:pos x="T4" y="T5"/>
              </a:cxn>
            </a:cxnLst>
            <a:rect l="T9" t="T10" r="T11" b="T12"/>
            <a:pathLst>
              <a:path w="43200" h="36471" fill="none" extrusionOk="0">
                <a:moveTo>
                  <a:pt x="38810" y="1819"/>
                </a:moveTo>
                <a:cubicBezTo>
                  <a:pt x="41658" y="5574"/>
                  <a:pt x="43200" y="10158"/>
                  <a:pt x="43200" y="14871"/>
                </a:cubicBezTo>
                <a:cubicBezTo>
                  <a:pt x="43200" y="26800"/>
                  <a:pt x="33529" y="36471"/>
                  <a:pt x="21600" y="36471"/>
                </a:cubicBezTo>
                <a:cubicBezTo>
                  <a:pt x="9670" y="36471"/>
                  <a:pt x="0" y="26800"/>
                  <a:pt x="0" y="14871"/>
                </a:cubicBezTo>
                <a:cubicBezTo>
                  <a:pt x="-1" y="9336"/>
                  <a:pt x="2124" y="4013"/>
                  <a:pt x="5934" y="0"/>
                </a:cubicBezTo>
              </a:path>
              <a:path w="43200" h="36471" stroke="0" extrusionOk="0">
                <a:moveTo>
                  <a:pt x="38810" y="1819"/>
                </a:moveTo>
                <a:cubicBezTo>
                  <a:pt x="41658" y="5574"/>
                  <a:pt x="43200" y="10158"/>
                  <a:pt x="43200" y="14871"/>
                </a:cubicBezTo>
                <a:cubicBezTo>
                  <a:pt x="43200" y="26800"/>
                  <a:pt x="33529" y="36471"/>
                  <a:pt x="21600" y="36471"/>
                </a:cubicBezTo>
                <a:cubicBezTo>
                  <a:pt x="9670" y="36471"/>
                  <a:pt x="0" y="26800"/>
                  <a:pt x="0" y="14871"/>
                </a:cubicBezTo>
                <a:cubicBezTo>
                  <a:pt x="-1" y="9336"/>
                  <a:pt x="2124" y="4013"/>
                  <a:pt x="5934" y="0"/>
                </a:cubicBezTo>
                <a:lnTo>
                  <a:pt x="21600" y="14871"/>
                </a:lnTo>
                <a:lnTo>
                  <a:pt x="38810" y="1819"/>
                </a:lnTo>
                <a:close/>
              </a:path>
            </a:pathLst>
          </a:custGeom>
          <a:noFill/>
          <a:ln w="762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1" name="Arc 455">
            <a:extLst>
              <a:ext uri="{FF2B5EF4-FFF2-40B4-BE49-F238E27FC236}">
                <a16:creationId xmlns:a16="http://schemas.microsoft.com/office/drawing/2014/main" id="{D581295E-8915-7502-849B-4BDCBED2E6EF}"/>
              </a:ext>
            </a:extLst>
          </p:cNvPr>
          <p:cNvSpPr>
            <a:spLocks/>
          </p:cNvSpPr>
          <p:nvPr/>
        </p:nvSpPr>
        <p:spPr bwMode="auto">
          <a:xfrm>
            <a:off x="3787379" y="3015854"/>
            <a:ext cx="220265" cy="53578"/>
          </a:xfrm>
          <a:custGeom>
            <a:avLst/>
            <a:gdLst>
              <a:gd name="T0" fmla="*/ 20371157 w 35263"/>
              <a:gd name="T1" fmla="*/ 472665 h 21600"/>
              <a:gd name="T2" fmla="*/ 0 w 35263"/>
              <a:gd name="T3" fmla="*/ 428453 h 21600"/>
              <a:gd name="T4" fmla="*/ 10434837 w 35263"/>
              <a:gd name="T5" fmla="*/ 0 h 21600"/>
              <a:gd name="T6" fmla="*/ 0 60000 65536"/>
              <a:gd name="T7" fmla="*/ 0 60000 65536"/>
              <a:gd name="T8" fmla="*/ 0 60000 65536"/>
              <a:gd name="T9" fmla="*/ 0 w 35263"/>
              <a:gd name="T10" fmla="*/ 0 h 21600"/>
              <a:gd name="T11" fmla="*/ 35263 w 35263"/>
              <a:gd name="T12" fmla="*/ 21600 h 21600"/>
            </a:gdLst>
            <a:ahLst/>
            <a:cxnLst>
              <a:cxn ang="T6">
                <a:pos x="T0" y="T1"/>
              </a:cxn>
              <a:cxn ang="T7">
                <a:pos x="T2" y="T3"/>
              </a:cxn>
              <a:cxn ang="T8">
                <a:pos x="T4" y="T5"/>
              </a:cxn>
            </a:cxnLst>
            <a:rect l="T9" t="T10" r="T11" b="T12"/>
            <a:pathLst>
              <a:path w="35263" h="21600" fill="none" extrusionOk="0">
                <a:moveTo>
                  <a:pt x="35262" y="13065"/>
                </a:moveTo>
                <a:cubicBezTo>
                  <a:pt x="31178" y="18442"/>
                  <a:pt x="24815" y="21599"/>
                  <a:pt x="18063" y="21600"/>
                </a:cubicBezTo>
                <a:cubicBezTo>
                  <a:pt x="10782" y="21600"/>
                  <a:pt x="3991" y="17932"/>
                  <a:pt x="-1" y="11844"/>
                </a:cubicBezTo>
              </a:path>
              <a:path w="35263" h="21600" stroke="0" extrusionOk="0">
                <a:moveTo>
                  <a:pt x="35262" y="13065"/>
                </a:moveTo>
                <a:cubicBezTo>
                  <a:pt x="31178" y="18442"/>
                  <a:pt x="24815" y="21599"/>
                  <a:pt x="18063" y="21600"/>
                </a:cubicBezTo>
                <a:cubicBezTo>
                  <a:pt x="10782" y="21600"/>
                  <a:pt x="3991" y="17932"/>
                  <a:pt x="-1" y="11844"/>
                </a:cubicBezTo>
                <a:lnTo>
                  <a:pt x="18063" y="0"/>
                </a:lnTo>
                <a:lnTo>
                  <a:pt x="35262" y="13065"/>
                </a:lnTo>
                <a:close/>
              </a:path>
            </a:pathLst>
          </a:custGeom>
          <a:noFill/>
          <a:ln w="28575">
            <a:solidFill>
              <a:srgbClr val="99FF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2" name="Arc 456">
            <a:extLst>
              <a:ext uri="{FF2B5EF4-FFF2-40B4-BE49-F238E27FC236}">
                <a16:creationId xmlns:a16="http://schemas.microsoft.com/office/drawing/2014/main" id="{6AF8E658-0676-1D4A-ACB5-0A0359756833}"/>
              </a:ext>
            </a:extLst>
          </p:cNvPr>
          <p:cNvSpPr>
            <a:spLocks/>
          </p:cNvSpPr>
          <p:nvPr/>
        </p:nvSpPr>
        <p:spPr bwMode="auto">
          <a:xfrm>
            <a:off x="4196954" y="3011091"/>
            <a:ext cx="220265" cy="53578"/>
          </a:xfrm>
          <a:custGeom>
            <a:avLst/>
            <a:gdLst>
              <a:gd name="T0" fmla="*/ 20371157 w 35263"/>
              <a:gd name="T1" fmla="*/ 472665 h 21600"/>
              <a:gd name="T2" fmla="*/ 0 w 35263"/>
              <a:gd name="T3" fmla="*/ 428453 h 21600"/>
              <a:gd name="T4" fmla="*/ 10434837 w 35263"/>
              <a:gd name="T5" fmla="*/ 0 h 21600"/>
              <a:gd name="T6" fmla="*/ 0 60000 65536"/>
              <a:gd name="T7" fmla="*/ 0 60000 65536"/>
              <a:gd name="T8" fmla="*/ 0 60000 65536"/>
              <a:gd name="T9" fmla="*/ 0 w 35263"/>
              <a:gd name="T10" fmla="*/ 0 h 21600"/>
              <a:gd name="T11" fmla="*/ 35263 w 35263"/>
              <a:gd name="T12" fmla="*/ 21600 h 21600"/>
            </a:gdLst>
            <a:ahLst/>
            <a:cxnLst>
              <a:cxn ang="T6">
                <a:pos x="T0" y="T1"/>
              </a:cxn>
              <a:cxn ang="T7">
                <a:pos x="T2" y="T3"/>
              </a:cxn>
              <a:cxn ang="T8">
                <a:pos x="T4" y="T5"/>
              </a:cxn>
            </a:cxnLst>
            <a:rect l="T9" t="T10" r="T11" b="T12"/>
            <a:pathLst>
              <a:path w="35263" h="21600" fill="none" extrusionOk="0">
                <a:moveTo>
                  <a:pt x="35262" y="13065"/>
                </a:moveTo>
                <a:cubicBezTo>
                  <a:pt x="31178" y="18442"/>
                  <a:pt x="24815" y="21599"/>
                  <a:pt x="18063" y="21600"/>
                </a:cubicBezTo>
                <a:cubicBezTo>
                  <a:pt x="10782" y="21600"/>
                  <a:pt x="3991" y="17932"/>
                  <a:pt x="-1" y="11844"/>
                </a:cubicBezTo>
              </a:path>
              <a:path w="35263" h="21600" stroke="0" extrusionOk="0">
                <a:moveTo>
                  <a:pt x="35262" y="13065"/>
                </a:moveTo>
                <a:cubicBezTo>
                  <a:pt x="31178" y="18442"/>
                  <a:pt x="24815" y="21599"/>
                  <a:pt x="18063" y="21600"/>
                </a:cubicBezTo>
                <a:cubicBezTo>
                  <a:pt x="10782" y="21600"/>
                  <a:pt x="3991" y="17932"/>
                  <a:pt x="-1" y="11844"/>
                </a:cubicBezTo>
                <a:lnTo>
                  <a:pt x="18063" y="0"/>
                </a:lnTo>
                <a:lnTo>
                  <a:pt x="35262" y="13065"/>
                </a:lnTo>
                <a:close/>
              </a:path>
            </a:pathLst>
          </a:custGeom>
          <a:noFill/>
          <a:ln w="28575">
            <a:solidFill>
              <a:srgbClr val="99FF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3" name="Arc 457">
            <a:extLst>
              <a:ext uri="{FF2B5EF4-FFF2-40B4-BE49-F238E27FC236}">
                <a16:creationId xmlns:a16="http://schemas.microsoft.com/office/drawing/2014/main" id="{1C546E0A-D045-B47B-5651-A9D3EC61F523}"/>
              </a:ext>
            </a:extLst>
          </p:cNvPr>
          <p:cNvSpPr>
            <a:spLocks/>
          </p:cNvSpPr>
          <p:nvPr/>
        </p:nvSpPr>
        <p:spPr bwMode="auto">
          <a:xfrm>
            <a:off x="4572000" y="3011091"/>
            <a:ext cx="220266" cy="53578"/>
          </a:xfrm>
          <a:custGeom>
            <a:avLst/>
            <a:gdLst>
              <a:gd name="T0" fmla="*/ 20371360 w 35263"/>
              <a:gd name="T1" fmla="*/ 472665 h 21600"/>
              <a:gd name="T2" fmla="*/ 0 w 35263"/>
              <a:gd name="T3" fmla="*/ 428453 h 21600"/>
              <a:gd name="T4" fmla="*/ 10434973 w 35263"/>
              <a:gd name="T5" fmla="*/ 0 h 21600"/>
              <a:gd name="T6" fmla="*/ 0 60000 65536"/>
              <a:gd name="T7" fmla="*/ 0 60000 65536"/>
              <a:gd name="T8" fmla="*/ 0 60000 65536"/>
              <a:gd name="T9" fmla="*/ 0 w 35263"/>
              <a:gd name="T10" fmla="*/ 0 h 21600"/>
              <a:gd name="T11" fmla="*/ 35263 w 35263"/>
              <a:gd name="T12" fmla="*/ 21600 h 21600"/>
            </a:gdLst>
            <a:ahLst/>
            <a:cxnLst>
              <a:cxn ang="T6">
                <a:pos x="T0" y="T1"/>
              </a:cxn>
              <a:cxn ang="T7">
                <a:pos x="T2" y="T3"/>
              </a:cxn>
              <a:cxn ang="T8">
                <a:pos x="T4" y="T5"/>
              </a:cxn>
            </a:cxnLst>
            <a:rect l="T9" t="T10" r="T11" b="T12"/>
            <a:pathLst>
              <a:path w="35263" h="21600" fill="none" extrusionOk="0">
                <a:moveTo>
                  <a:pt x="35262" y="13065"/>
                </a:moveTo>
                <a:cubicBezTo>
                  <a:pt x="31178" y="18442"/>
                  <a:pt x="24815" y="21599"/>
                  <a:pt x="18063" y="21600"/>
                </a:cubicBezTo>
                <a:cubicBezTo>
                  <a:pt x="10782" y="21600"/>
                  <a:pt x="3991" y="17932"/>
                  <a:pt x="-1" y="11844"/>
                </a:cubicBezTo>
              </a:path>
              <a:path w="35263" h="21600" stroke="0" extrusionOk="0">
                <a:moveTo>
                  <a:pt x="35262" y="13065"/>
                </a:moveTo>
                <a:cubicBezTo>
                  <a:pt x="31178" y="18442"/>
                  <a:pt x="24815" y="21599"/>
                  <a:pt x="18063" y="21600"/>
                </a:cubicBezTo>
                <a:cubicBezTo>
                  <a:pt x="10782" y="21600"/>
                  <a:pt x="3991" y="17932"/>
                  <a:pt x="-1" y="11844"/>
                </a:cubicBezTo>
                <a:lnTo>
                  <a:pt x="18063" y="0"/>
                </a:lnTo>
                <a:lnTo>
                  <a:pt x="35262" y="13065"/>
                </a:lnTo>
                <a:close/>
              </a:path>
            </a:pathLst>
          </a:custGeom>
          <a:noFill/>
          <a:ln w="28575">
            <a:solidFill>
              <a:srgbClr val="99FF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4" name="Arc 458">
            <a:extLst>
              <a:ext uri="{FF2B5EF4-FFF2-40B4-BE49-F238E27FC236}">
                <a16:creationId xmlns:a16="http://schemas.microsoft.com/office/drawing/2014/main" id="{E2C0F0A0-039B-7011-2571-4F6EB1141C53}"/>
              </a:ext>
            </a:extLst>
          </p:cNvPr>
          <p:cNvSpPr>
            <a:spLocks/>
          </p:cNvSpPr>
          <p:nvPr/>
        </p:nvSpPr>
        <p:spPr bwMode="auto">
          <a:xfrm>
            <a:off x="5004198" y="3007519"/>
            <a:ext cx="220265" cy="53579"/>
          </a:xfrm>
          <a:custGeom>
            <a:avLst/>
            <a:gdLst>
              <a:gd name="T0" fmla="*/ 20371157 w 35263"/>
              <a:gd name="T1" fmla="*/ 472678 h 21600"/>
              <a:gd name="T2" fmla="*/ 0 w 35263"/>
              <a:gd name="T3" fmla="*/ 428476 h 21600"/>
              <a:gd name="T4" fmla="*/ 10434837 w 35263"/>
              <a:gd name="T5" fmla="*/ 0 h 21600"/>
              <a:gd name="T6" fmla="*/ 0 60000 65536"/>
              <a:gd name="T7" fmla="*/ 0 60000 65536"/>
              <a:gd name="T8" fmla="*/ 0 60000 65536"/>
              <a:gd name="T9" fmla="*/ 0 w 35263"/>
              <a:gd name="T10" fmla="*/ 0 h 21600"/>
              <a:gd name="T11" fmla="*/ 35263 w 35263"/>
              <a:gd name="T12" fmla="*/ 21600 h 21600"/>
            </a:gdLst>
            <a:ahLst/>
            <a:cxnLst>
              <a:cxn ang="T6">
                <a:pos x="T0" y="T1"/>
              </a:cxn>
              <a:cxn ang="T7">
                <a:pos x="T2" y="T3"/>
              </a:cxn>
              <a:cxn ang="T8">
                <a:pos x="T4" y="T5"/>
              </a:cxn>
            </a:cxnLst>
            <a:rect l="T9" t="T10" r="T11" b="T12"/>
            <a:pathLst>
              <a:path w="35263" h="21600" fill="none" extrusionOk="0">
                <a:moveTo>
                  <a:pt x="35262" y="13065"/>
                </a:moveTo>
                <a:cubicBezTo>
                  <a:pt x="31178" y="18442"/>
                  <a:pt x="24815" y="21599"/>
                  <a:pt x="18063" y="21600"/>
                </a:cubicBezTo>
                <a:cubicBezTo>
                  <a:pt x="10782" y="21600"/>
                  <a:pt x="3991" y="17932"/>
                  <a:pt x="-1" y="11844"/>
                </a:cubicBezTo>
              </a:path>
              <a:path w="35263" h="21600" stroke="0" extrusionOk="0">
                <a:moveTo>
                  <a:pt x="35262" y="13065"/>
                </a:moveTo>
                <a:cubicBezTo>
                  <a:pt x="31178" y="18442"/>
                  <a:pt x="24815" y="21599"/>
                  <a:pt x="18063" y="21600"/>
                </a:cubicBezTo>
                <a:cubicBezTo>
                  <a:pt x="10782" y="21600"/>
                  <a:pt x="3991" y="17932"/>
                  <a:pt x="-1" y="11844"/>
                </a:cubicBezTo>
                <a:lnTo>
                  <a:pt x="18063" y="0"/>
                </a:lnTo>
                <a:lnTo>
                  <a:pt x="35262" y="13065"/>
                </a:lnTo>
                <a:close/>
              </a:path>
            </a:pathLst>
          </a:custGeom>
          <a:noFill/>
          <a:ln w="28575">
            <a:solidFill>
              <a:srgbClr val="99FF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5" name="Arc 459">
            <a:extLst>
              <a:ext uri="{FF2B5EF4-FFF2-40B4-BE49-F238E27FC236}">
                <a16:creationId xmlns:a16="http://schemas.microsoft.com/office/drawing/2014/main" id="{56BE34BB-9574-499D-E978-CAE8989138C5}"/>
              </a:ext>
            </a:extLst>
          </p:cNvPr>
          <p:cNvSpPr>
            <a:spLocks/>
          </p:cNvSpPr>
          <p:nvPr/>
        </p:nvSpPr>
        <p:spPr bwMode="auto">
          <a:xfrm flipH="1" flipV="1">
            <a:off x="4799410" y="1547813"/>
            <a:ext cx="1991915" cy="906066"/>
          </a:xfrm>
          <a:custGeom>
            <a:avLst/>
            <a:gdLst>
              <a:gd name="T0" fmla="*/ 0 w 18517"/>
              <a:gd name="T1" fmla="*/ 2059637938 h 18411"/>
              <a:gd name="T2" fmla="*/ 2147483646 w 18517"/>
              <a:gd name="T3" fmla="*/ 0 h 18411"/>
              <a:gd name="T4" fmla="*/ 2147483646 w 18517"/>
              <a:gd name="T5" fmla="*/ 2147483646 h 18411"/>
              <a:gd name="T6" fmla="*/ 0 60000 65536"/>
              <a:gd name="T7" fmla="*/ 0 60000 65536"/>
              <a:gd name="T8" fmla="*/ 0 60000 65536"/>
              <a:gd name="T9" fmla="*/ 0 w 18517"/>
              <a:gd name="T10" fmla="*/ 0 h 18411"/>
              <a:gd name="T11" fmla="*/ 18517 w 18517"/>
              <a:gd name="T12" fmla="*/ 18411 h 18411"/>
            </a:gdLst>
            <a:ahLst/>
            <a:cxnLst>
              <a:cxn ang="T6">
                <a:pos x="T0" y="T1"/>
              </a:cxn>
              <a:cxn ang="T7">
                <a:pos x="T2" y="T3"/>
              </a:cxn>
              <a:cxn ang="T8">
                <a:pos x="T4" y="T5"/>
              </a:cxn>
            </a:cxnLst>
            <a:rect l="T9" t="T10" r="T11" b="T12"/>
            <a:pathLst>
              <a:path w="18517" h="18411" fill="none" extrusionOk="0">
                <a:moveTo>
                  <a:pt x="-1" y="7289"/>
                </a:moveTo>
                <a:cubicBezTo>
                  <a:pt x="1786" y="4315"/>
                  <a:pt x="4262" y="1815"/>
                  <a:pt x="7220" y="0"/>
                </a:cubicBezTo>
              </a:path>
              <a:path w="18517" h="18411" stroke="0" extrusionOk="0">
                <a:moveTo>
                  <a:pt x="-1" y="7289"/>
                </a:moveTo>
                <a:cubicBezTo>
                  <a:pt x="1786" y="4315"/>
                  <a:pt x="4262" y="1815"/>
                  <a:pt x="7220" y="0"/>
                </a:cubicBezTo>
                <a:lnTo>
                  <a:pt x="18517" y="18411"/>
                </a:lnTo>
                <a:lnTo>
                  <a:pt x="-1" y="7289"/>
                </a:lnTo>
                <a:close/>
              </a:path>
            </a:pathLst>
          </a:custGeom>
          <a:noFill/>
          <a:ln w="28575">
            <a:solidFill>
              <a:schemeClr val="accent1"/>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6" name="Arc 460">
            <a:extLst>
              <a:ext uri="{FF2B5EF4-FFF2-40B4-BE49-F238E27FC236}">
                <a16:creationId xmlns:a16="http://schemas.microsoft.com/office/drawing/2014/main" id="{CB206E07-767F-E10E-E4E7-F2C75BF4D9F1}"/>
              </a:ext>
            </a:extLst>
          </p:cNvPr>
          <p:cNvSpPr>
            <a:spLocks/>
          </p:cNvSpPr>
          <p:nvPr/>
        </p:nvSpPr>
        <p:spPr bwMode="auto">
          <a:xfrm rot="21323744" flipH="1">
            <a:off x="4597003" y="2706291"/>
            <a:ext cx="2376488" cy="1032272"/>
          </a:xfrm>
          <a:custGeom>
            <a:avLst/>
            <a:gdLst>
              <a:gd name="T0" fmla="*/ 0 w 19438"/>
              <a:gd name="T1" fmla="*/ 2147483646 h 18237"/>
              <a:gd name="T2" fmla="*/ 2147483646 w 19438"/>
              <a:gd name="T3" fmla="*/ 0 h 18237"/>
              <a:gd name="T4" fmla="*/ 2147483646 w 19438"/>
              <a:gd name="T5" fmla="*/ 2147483646 h 18237"/>
              <a:gd name="T6" fmla="*/ 0 60000 65536"/>
              <a:gd name="T7" fmla="*/ 0 60000 65536"/>
              <a:gd name="T8" fmla="*/ 0 60000 65536"/>
              <a:gd name="T9" fmla="*/ 0 w 19438"/>
              <a:gd name="T10" fmla="*/ 0 h 18237"/>
              <a:gd name="T11" fmla="*/ 19438 w 19438"/>
              <a:gd name="T12" fmla="*/ 18237 h 18237"/>
            </a:gdLst>
            <a:ahLst/>
            <a:cxnLst>
              <a:cxn ang="T6">
                <a:pos x="T0" y="T1"/>
              </a:cxn>
              <a:cxn ang="T7">
                <a:pos x="T2" y="T3"/>
              </a:cxn>
              <a:cxn ang="T8">
                <a:pos x="T4" y="T5"/>
              </a:cxn>
            </a:cxnLst>
            <a:rect l="T9" t="T10" r="T11" b="T12"/>
            <a:pathLst>
              <a:path w="19438" h="18237" fill="none" extrusionOk="0">
                <a:moveTo>
                  <a:pt x="0" y="8817"/>
                </a:moveTo>
                <a:cubicBezTo>
                  <a:pt x="1750" y="5204"/>
                  <a:pt x="4473" y="2151"/>
                  <a:pt x="7863" y="0"/>
                </a:cubicBezTo>
              </a:path>
              <a:path w="19438" h="18237" stroke="0" extrusionOk="0">
                <a:moveTo>
                  <a:pt x="0" y="8817"/>
                </a:moveTo>
                <a:cubicBezTo>
                  <a:pt x="1750" y="5204"/>
                  <a:pt x="4473" y="2151"/>
                  <a:pt x="7863" y="0"/>
                </a:cubicBezTo>
                <a:lnTo>
                  <a:pt x="19438" y="18237"/>
                </a:lnTo>
                <a:lnTo>
                  <a:pt x="0" y="8817"/>
                </a:lnTo>
                <a:close/>
              </a:path>
            </a:pathLst>
          </a:custGeom>
          <a:noFill/>
          <a:ln w="28575">
            <a:solidFill>
              <a:schemeClr val="accent1"/>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7" name="Line 461">
            <a:extLst>
              <a:ext uri="{FF2B5EF4-FFF2-40B4-BE49-F238E27FC236}">
                <a16:creationId xmlns:a16="http://schemas.microsoft.com/office/drawing/2014/main" id="{800D1D6A-081B-6053-0F57-D717D3A6D6D0}"/>
              </a:ext>
            </a:extLst>
          </p:cNvPr>
          <p:cNvSpPr>
            <a:spLocks noChangeShapeType="1"/>
          </p:cNvSpPr>
          <p:nvPr/>
        </p:nvSpPr>
        <p:spPr bwMode="auto">
          <a:xfrm flipH="1" flipV="1">
            <a:off x="5987654" y="2570560"/>
            <a:ext cx="960834" cy="1190"/>
          </a:xfrm>
          <a:prstGeom prst="line">
            <a:avLst/>
          </a:prstGeom>
          <a:noFill/>
          <a:ln w="28575">
            <a:solidFill>
              <a:schemeClr val="accent1"/>
            </a:solidFill>
            <a:round/>
            <a:headEnd type="triangle" w="lg"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8" name="Arc 462">
            <a:extLst>
              <a:ext uri="{FF2B5EF4-FFF2-40B4-BE49-F238E27FC236}">
                <a16:creationId xmlns:a16="http://schemas.microsoft.com/office/drawing/2014/main" id="{88708D12-6C98-7F1B-9227-67E2424BF622}"/>
              </a:ext>
            </a:extLst>
          </p:cNvPr>
          <p:cNvSpPr>
            <a:spLocks/>
          </p:cNvSpPr>
          <p:nvPr/>
        </p:nvSpPr>
        <p:spPr bwMode="auto">
          <a:xfrm flipH="1" flipV="1">
            <a:off x="2149079" y="898923"/>
            <a:ext cx="2483644" cy="1297781"/>
          </a:xfrm>
          <a:custGeom>
            <a:avLst/>
            <a:gdLst>
              <a:gd name="T0" fmla="*/ 2147483646 w 21600"/>
              <a:gd name="T1" fmla="*/ 0 h 25412"/>
              <a:gd name="T2" fmla="*/ 2147483646 w 21600"/>
              <a:gd name="T3" fmla="*/ 2147483646 h 25412"/>
              <a:gd name="T4" fmla="*/ 0 w 21600"/>
              <a:gd name="T5" fmla="*/ 2147483646 h 25412"/>
              <a:gd name="T6" fmla="*/ 0 60000 65536"/>
              <a:gd name="T7" fmla="*/ 0 60000 65536"/>
              <a:gd name="T8" fmla="*/ 0 60000 65536"/>
              <a:gd name="T9" fmla="*/ 0 w 21600"/>
              <a:gd name="T10" fmla="*/ 0 h 25412"/>
              <a:gd name="T11" fmla="*/ 21600 w 21600"/>
              <a:gd name="T12" fmla="*/ 25412 h 25412"/>
            </a:gdLst>
            <a:ahLst/>
            <a:cxnLst>
              <a:cxn ang="T6">
                <a:pos x="T0" y="T1"/>
              </a:cxn>
              <a:cxn ang="T7">
                <a:pos x="T2" y="T3"/>
              </a:cxn>
              <a:cxn ang="T8">
                <a:pos x="T4" y="T5"/>
              </a:cxn>
            </a:cxnLst>
            <a:rect l="T9" t="T10" r="T11" b="T12"/>
            <a:pathLst>
              <a:path w="21600" h="25412" fill="none" extrusionOk="0">
                <a:moveTo>
                  <a:pt x="18611" y="-1"/>
                </a:moveTo>
                <a:cubicBezTo>
                  <a:pt x="20567" y="3322"/>
                  <a:pt x="21600" y="7107"/>
                  <a:pt x="21600" y="10963"/>
                </a:cubicBezTo>
                <a:cubicBezTo>
                  <a:pt x="21600" y="16298"/>
                  <a:pt x="19624" y="21446"/>
                  <a:pt x="16055" y="25412"/>
                </a:cubicBezTo>
              </a:path>
              <a:path w="21600" h="25412" stroke="0" extrusionOk="0">
                <a:moveTo>
                  <a:pt x="18611" y="-1"/>
                </a:moveTo>
                <a:cubicBezTo>
                  <a:pt x="20567" y="3322"/>
                  <a:pt x="21600" y="7107"/>
                  <a:pt x="21600" y="10963"/>
                </a:cubicBezTo>
                <a:cubicBezTo>
                  <a:pt x="21600" y="16298"/>
                  <a:pt x="19624" y="21446"/>
                  <a:pt x="16055" y="25412"/>
                </a:cubicBezTo>
                <a:lnTo>
                  <a:pt x="0" y="10963"/>
                </a:lnTo>
                <a:lnTo>
                  <a:pt x="18611" y="-1"/>
                </a:lnTo>
                <a:close/>
              </a:path>
            </a:pathLst>
          </a:custGeom>
          <a:noFill/>
          <a:ln w="28575">
            <a:solidFill>
              <a:schemeClr val="accent1"/>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399" name="Arc 463">
            <a:extLst>
              <a:ext uri="{FF2B5EF4-FFF2-40B4-BE49-F238E27FC236}">
                <a16:creationId xmlns:a16="http://schemas.microsoft.com/office/drawing/2014/main" id="{34043745-BA9A-23EE-84A8-25D4ACAF4999}"/>
              </a:ext>
            </a:extLst>
          </p:cNvPr>
          <p:cNvSpPr>
            <a:spLocks/>
          </p:cNvSpPr>
          <p:nvPr/>
        </p:nvSpPr>
        <p:spPr bwMode="auto">
          <a:xfrm rot="21323744" flipH="1">
            <a:off x="1888331" y="2980135"/>
            <a:ext cx="2581275" cy="1401365"/>
          </a:xfrm>
          <a:custGeom>
            <a:avLst/>
            <a:gdLst>
              <a:gd name="T0" fmla="*/ 2147483646 w 21600"/>
              <a:gd name="T1" fmla="*/ 0 h 25291"/>
              <a:gd name="T2" fmla="*/ 2147483646 w 21600"/>
              <a:gd name="T3" fmla="*/ 2147483646 h 25291"/>
              <a:gd name="T4" fmla="*/ 0 w 21600"/>
              <a:gd name="T5" fmla="*/ 2147483646 h 25291"/>
              <a:gd name="T6" fmla="*/ 0 60000 65536"/>
              <a:gd name="T7" fmla="*/ 0 60000 65536"/>
              <a:gd name="T8" fmla="*/ 0 60000 65536"/>
              <a:gd name="T9" fmla="*/ 0 w 21600"/>
              <a:gd name="T10" fmla="*/ 0 h 25291"/>
              <a:gd name="T11" fmla="*/ 21600 w 21600"/>
              <a:gd name="T12" fmla="*/ 25291 h 25291"/>
            </a:gdLst>
            <a:ahLst/>
            <a:cxnLst>
              <a:cxn ang="T6">
                <a:pos x="T0" y="T1"/>
              </a:cxn>
              <a:cxn ang="T7">
                <a:pos x="T2" y="T3"/>
              </a:cxn>
              <a:cxn ang="T8">
                <a:pos x="T4" y="T5"/>
              </a:cxn>
            </a:cxnLst>
            <a:rect l="T9" t="T10" r="T11" b="T12"/>
            <a:pathLst>
              <a:path w="21600" h="25291" fill="none" extrusionOk="0">
                <a:moveTo>
                  <a:pt x="16097" y="-1"/>
                </a:moveTo>
                <a:cubicBezTo>
                  <a:pt x="19640" y="3960"/>
                  <a:pt x="21600" y="9088"/>
                  <a:pt x="21600" y="14403"/>
                </a:cubicBezTo>
                <a:cubicBezTo>
                  <a:pt x="21600" y="18229"/>
                  <a:pt x="20583" y="21986"/>
                  <a:pt x="18655" y="25291"/>
                </a:cubicBezTo>
              </a:path>
              <a:path w="21600" h="25291" stroke="0" extrusionOk="0">
                <a:moveTo>
                  <a:pt x="16097" y="-1"/>
                </a:moveTo>
                <a:cubicBezTo>
                  <a:pt x="19640" y="3960"/>
                  <a:pt x="21600" y="9088"/>
                  <a:pt x="21600" y="14403"/>
                </a:cubicBezTo>
                <a:cubicBezTo>
                  <a:pt x="21600" y="18229"/>
                  <a:pt x="20583" y="21986"/>
                  <a:pt x="18655" y="25291"/>
                </a:cubicBezTo>
                <a:lnTo>
                  <a:pt x="0" y="14403"/>
                </a:lnTo>
                <a:lnTo>
                  <a:pt x="16097" y="-1"/>
                </a:lnTo>
                <a:close/>
              </a:path>
            </a:pathLst>
          </a:custGeom>
          <a:noFill/>
          <a:ln w="28575">
            <a:solidFill>
              <a:schemeClr val="accent1"/>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400" name="Line 464">
            <a:extLst>
              <a:ext uri="{FF2B5EF4-FFF2-40B4-BE49-F238E27FC236}">
                <a16:creationId xmlns:a16="http://schemas.microsoft.com/office/drawing/2014/main" id="{DE5295E2-FF91-764A-B91D-4CA1619055BF}"/>
              </a:ext>
            </a:extLst>
          </p:cNvPr>
          <p:cNvSpPr>
            <a:spLocks noChangeShapeType="1"/>
          </p:cNvSpPr>
          <p:nvPr/>
        </p:nvSpPr>
        <p:spPr bwMode="auto">
          <a:xfrm flipH="1">
            <a:off x="1770460" y="2625329"/>
            <a:ext cx="803672" cy="0"/>
          </a:xfrm>
          <a:prstGeom prst="line">
            <a:avLst/>
          </a:prstGeom>
          <a:noFill/>
          <a:ln w="28575">
            <a:solidFill>
              <a:schemeClr val="accent1"/>
            </a:solidFill>
            <a:round/>
            <a:headEnd type="triangle" w="lg"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401" name="Arc 465">
            <a:extLst>
              <a:ext uri="{FF2B5EF4-FFF2-40B4-BE49-F238E27FC236}">
                <a16:creationId xmlns:a16="http://schemas.microsoft.com/office/drawing/2014/main" id="{0387A166-E6D9-7BCF-D574-6079EF7044AD}"/>
              </a:ext>
            </a:extLst>
          </p:cNvPr>
          <p:cNvSpPr>
            <a:spLocks/>
          </p:cNvSpPr>
          <p:nvPr/>
        </p:nvSpPr>
        <p:spPr bwMode="auto">
          <a:xfrm flipH="1" flipV="1">
            <a:off x="4302919" y="1168004"/>
            <a:ext cx="773906" cy="616744"/>
          </a:xfrm>
          <a:custGeom>
            <a:avLst/>
            <a:gdLst>
              <a:gd name="T0" fmla="*/ 2147483646 w 10149"/>
              <a:gd name="T1" fmla="*/ 1164595472 h 21600"/>
              <a:gd name="T2" fmla="*/ 0 w 10149"/>
              <a:gd name="T3" fmla="*/ 1151739563 h 21600"/>
              <a:gd name="T4" fmla="*/ 2147483646 w 10149"/>
              <a:gd name="T5" fmla="*/ 0 h 21600"/>
              <a:gd name="T6" fmla="*/ 0 60000 65536"/>
              <a:gd name="T7" fmla="*/ 0 60000 65536"/>
              <a:gd name="T8" fmla="*/ 0 60000 65536"/>
              <a:gd name="T9" fmla="*/ 0 w 10149"/>
              <a:gd name="T10" fmla="*/ 0 h 21600"/>
              <a:gd name="T11" fmla="*/ 10149 w 10149"/>
              <a:gd name="T12" fmla="*/ 21600 h 21600"/>
            </a:gdLst>
            <a:ahLst/>
            <a:cxnLst>
              <a:cxn ang="T6">
                <a:pos x="T0" y="T1"/>
              </a:cxn>
              <a:cxn ang="T7">
                <a:pos x="T2" y="T3"/>
              </a:cxn>
              <a:cxn ang="T8">
                <a:pos x="T4" y="T5"/>
              </a:cxn>
            </a:cxnLst>
            <a:rect l="T9" t="T10" r="T11" b="T12"/>
            <a:pathLst>
              <a:path w="10149" h="21600" fill="none" extrusionOk="0">
                <a:moveTo>
                  <a:pt x="10148" y="21105"/>
                </a:moveTo>
                <a:cubicBezTo>
                  <a:pt x="8639" y="21434"/>
                  <a:pt x="7099" y="21599"/>
                  <a:pt x="5555" y="21600"/>
                </a:cubicBezTo>
                <a:cubicBezTo>
                  <a:pt x="3679" y="21600"/>
                  <a:pt x="1812" y="21355"/>
                  <a:pt x="-1" y="20873"/>
                </a:cubicBezTo>
              </a:path>
              <a:path w="10149" h="21600" stroke="0" extrusionOk="0">
                <a:moveTo>
                  <a:pt x="10148" y="21105"/>
                </a:moveTo>
                <a:cubicBezTo>
                  <a:pt x="8639" y="21434"/>
                  <a:pt x="7099" y="21599"/>
                  <a:pt x="5555" y="21600"/>
                </a:cubicBezTo>
                <a:cubicBezTo>
                  <a:pt x="3679" y="21600"/>
                  <a:pt x="1812" y="21355"/>
                  <a:pt x="-1" y="20873"/>
                </a:cubicBezTo>
                <a:lnTo>
                  <a:pt x="5555" y="0"/>
                </a:lnTo>
                <a:lnTo>
                  <a:pt x="10148" y="21105"/>
                </a:lnTo>
                <a:close/>
              </a:path>
            </a:pathLst>
          </a:custGeom>
          <a:noFill/>
          <a:ln w="28575">
            <a:solidFill>
              <a:schemeClr val="accent1"/>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402" name="Arc 466">
            <a:extLst>
              <a:ext uri="{FF2B5EF4-FFF2-40B4-BE49-F238E27FC236}">
                <a16:creationId xmlns:a16="http://schemas.microsoft.com/office/drawing/2014/main" id="{5176EA56-82AB-B0C9-FA66-27795772A83D}"/>
              </a:ext>
            </a:extLst>
          </p:cNvPr>
          <p:cNvSpPr>
            <a:spLocks/>
          </p:cNvSpPr>
          <p:nvPr/>
        </p:nvSpPr>
        <p:spPr bwMode="auto">
          <a:xfrm flipH="1" flipV="1">
            <a:off x="4261247" y="788194"/>
            <a:ext cx="762000" cy="948929"/>
          </a:xfrm>
          <a:custGeom>
            <a:avLst/>
            <a:gdLst>
              <a:gd name="T0" fmla="*/ 2147483646 w 9236"/>
              <a:gd name="T1" fmla="*/ 2147483646 h 21600"/>
              <a:gd name="T2" fmla="*/ 0 w 9236"/>
              <a:gd name="T3" fmla="*/ 2147483646 h 21600"/>
              <a:gd name="T4" fmla="*/ 2147483646 w 9236"/>
              <a:gd name="T5" fmla="*/ 0 h 21600"/>
              <a:gd name="T6" fmla="*/ 0 60000 65536"/>
              <a:gd name="T7" fmla="*/ 0 60000 65536"/>
              <a:gd name="T8" fmla="*/ 0 60000 65536"/>
              <a:gd name="T9" fmla="*/ 0 w 9236"/>
              <a:gd name="T10" fmla="*/ 0 h 21600"/>
              <a:gd name="T11" fmla="*/ 9236 w 9236"/>
              <a:gd name="T12" fmla="*/ 21600 h 21600"/>
            </a:gdLst>
            <a:ahLst/>
            <a:cxnLst>
              <a:cxn ang="T6">
                <a:pos x="T0" y="T1"/>
              </a:cxn>
              <a:cxn ang="T7">
                <a:pos x="T2" y="T3"/>
              </a:cxn>
              <a:cxn ang="T8">
                <a:pos x="T4" y="T5"/>
              </a:cxn>
            </a:cxnLst>
            <a:rect l="T9" t="T10" r="T11" b="T12"/>
            <a:pathLst>
              <a:path w="9236" h="21600" fill="none" extrusionOk="0">
                <a:moveTo>
                  <a:pt x="9236" y="21142"/>
                </a:moveTo>
                <a:cubicBezTo>
                  <a:pt x="7781" y="21446"/>
                  <a:pt x="6298" y="21599"/>
                  <a:pt x="4812" y="21600"/>
                </a:cubicBezTo>
                <a:cubicBezTo>
                  <a:pt x="3192" y="21600"/>
                  <a:pt x="1578" y="21417"/>
                  <a:pt x="-1" y="21057"/>
                </a:cubicBezTo>
              </a:path>
              <a:path w="9236" h="21600" stroke="0" extrusionOk="0">
                <a:moveTo>
                  <a:pt x="9236" y="21142"/>
                </a:moveTo>
                <a:cubicBezTo>
                  <a:pt x="7781" y="21446"/>
                  <a:pt x="6298" y="21599"/>
                  <a:pt x="4812" y="21600"/>
                </a:cubicBezTo>
                <a:cubicBezTo>
                  <a:pt x="3192" y="21600"/>
                  <a:pt x="1578" y="21417"/>
                  <a:pt x="-1" y="21057"/>
                </a:cubicBezTo>
                <a:lnTo>
                  <a:pt x="4812" y="0"/>
                </a:lnTo>
                <a:lnTo>
                  <a:pt x="9236" y="21142"/>
                </a:lnTo>
                <a:close/>
              </a:path>
            </a:pathLst>
          </a:custGeom>
          <a:noFill/>
          <a:ln w="28575">
            <a:solidFill>
              <a:schemeClr val="accent1"/>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403" name="Arc 467">
            <a:extLst>
              <a:ext uri="{FF2B5EF4-FFF2-40B4-BE49-F238E27FC236}">
                <a16:creationId xmlns:a16="http://schemas.microsoft.com/office/drawing/2014/main" id="{718F205D-BB29-7BC2-123E-F2B4593D3CD6}"/>
              </a:ext>
            </a:extLst>
          </p:cNvPr>
          <p:cNvSpPr>
            <a:spLocks/>
          </p:cNvSpPr>
          <p:nvPr/>
        </p:nvSpPr>
        <p:spPr bwMode="auto">
          <a:xfrm rot="21392726" flipH="1">
            <a:off x="4125516" y="3318273"/>
            <a:ext cx="719138" cy="621506"/>
          </a:xfrm>
          <a:custGeom>
            <a:avLst/>
            <a:gdLst>
              <a:gd name="T0" fmla="*/ 2147483646 w 9432"/>
              <a:gd name="T1" fmla="*/ 1196131516 h 21600"/>
              <a:gd name="T2" fmla="*/ 0 w 9432"/>
              <a:gd name="T3" fmla="*/ 1183709179 h 21600"/>
              <a:gd name="T4" fmla="*/ 2147483646 w 9432"/>
              <a:gd name="T5" fmla="*/ 0 h 21600"/>
              <a:gd name="T6" fmla="*/ 0 60000 65536"/>
              <a:gd name="T7" fmla="*/ 0 60000 65536"/>
              <a:gd name="T8" fmla="*/ 0 60000 65536"/>
              <a:gd name="T9" fmla="*/ 0 w 9432"/>
              <a:gd name="T10" fmla="*/ 0 h 21600"/>
              <a:gd name="T11" fmla="*/ 9432 w 9432"/>
              <a:gd name="T12" fmla="*/ 21600 h 21600"/>
            </a:gdLst>
            <a:ahLst/>
            <a:cxnLst>
              <a:cxn ang="T6">
                <a:pos x="T0" y="T1"/>
              </a:cxn>
              <a:cxn ang="T7">
                <a:pos x="T2" y="T3"/>
              </a:cxn>
              <a:cxn ang="T8">
                <a:pos x="T4" y="T5"/>
              </a:cxn>
            </a:cxnLst>
            <a:rect l="T9" t="T10" r="T11" b="T12"/>
            <a:pathLst>
              <a:path w="9432" h="21600" fill="none" extrusionOk="0">
                <a:moveTo>
                  <a:pt x="9431" y="21182"/>
                </a:moveTo>
                <a:cubicBezTo>
                  <a:pt x="8040" y="21460"/>
                  <a:pt x="6625" y="21599"/>
                  <a:pt x="5207" y="21600"/>
                </a:cubicBezTo>
                <a:cubicBezTo>
                  <a:pt x="3451" y="21600"/>
                  <a:pt x="1703" y="21386"/>
                  <a:pt x="0" y="20962"/>
                </a:cubicBezTo>
              </a:path>
              <a:path w="9432" h="21600" stroke="0" extrusionOk="0">
                <a:moveTo>
                  <a:pt x="9431" y="21182"/>
                </a:moveTo>
                <a:cubicBezTo>
                  <a:pt x="8040" y="21460"/>
                  <a:pt x="6625" y="21599"/>
                  <a:pt x="5207" y="21600"/>
                </a:cubicBezTo>
                <a:cubicBezTo>
                  <a:pt x="3451" y="21600"/>
                  <a:pt x="1703" y="21386"/>
                  <a:pt x="0" y="20962"/>
                </a:cubicBezTo>
                <a:lnTo>
                  <a:pt x="5207" y="0"/>
                </a:lnTo>
                <a:lnTo>
                  <a:pt x="9431" y="21182"/>
                </a:lnTo>
                <a:close/>
              </a:path>
            </a:pathLst>
          </a:custGeom>
          <a:noFill/>
          <a:ln w="28575">
            <a:solidFill>
              <a:schemeClr val="accent1"/>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404" name="Arc 468">
            <a:extLst>
              <a:ext uri="{FF2B5EF4-FFF2-40B4-BE49-F238E27FC236}">
                <a16:creationId xmlns:a16="http://schemas.microsoft.com/office/drawing/2014/main" id="{E3E45815-D62A-C24C-C89F-4E4A1323375E}"/>
              </a:ext>
            </a:extLst>
          </p:cNvPr>
          <p:cNvSpPr>
            <a:spLocks/>
          </p:cNvSpPr>
          <p:nvPr/>
        </p:nvSpPr>
        <p:spPr bwMode="auto">
          <a:xfrm rot="21323744" flipH="1">
            <a:off x="4058841" y="3569494"/>
            <a:ext cx="871538" cy="1062038"/>
          </a:xfrm>
          <a:custGeom>
            <a:avLst/>
            <a:gdLst>
              <a:gd name="T0" fmla="*/ 2147483646 w 9925"/>
              <a:gd name="T1" fmla="*/ 2147483646 h 21600"/>
              <a:gd name="T2" fmla="*/ 0 w 9925"/>
              <a:gd name="T3" fmla="*/ 2147483646 h 21600"/>
              <a:gd name="T4" fmla="*/ 2147483646 w 9925"/>
              <a:gd name="T5" fmla="*/ 0 h 21600"/>
              <a:gd name="T6" fmla="*/ 0 60000 65536"/>
              <a:gd name="T7" fmla="*/ 0 60000 65536"/>
              <a:gd name="T8" fmla="*/ 0 60000 65536"/>
              <a:gd name="T9" fmla="*/ 0 w 9925"/>
              <a:gd name="T10" fmla="*/ 0 h 21600"/>
              <a:gd name="T11" fmla="*/ 9925 w 9925"/>
              <a:gd name="T12" fmla="*/ 21600 h 21600"/>
            </a:gdLst>
            <a:ahLst/>
            <a:cxnLst>
              <a:cxn ang="T6">
                <a:pos x="T0" y="T1"/>
              </a:cxn>
              <a:cxn ang="T7">
                <a:pos x="T2" y="T3"/>
              </a:cxn>
              <a:cxn ang="T8">
                <a:pos x="T4" y="T5"/>
              </a:cxn>
            </a:cxnLst>
            <a:rect l="T9" t="T10" r="T11" b="T12"/>
            <a:pathLst>
              <a:path w="9925" h="21600" fill="none" extrusionOk="0">
                <a:moveTo>
                  <a:pt x="9924" y="20998"/>
                </a:moveTo>
                <a:cubicBezTo>
                  <a:pt x="8267" y="21398"/>
                  <a:pt x="6568" y="21599"/>
                  <a:pt x="4863" y="21600"/>
                </a:cubicBezTo>
                <a:cubicBezTo>
                  <a:pt x="3226" y="21600"/>
                  <a:pt x="1594" y="21413"/>
                  <a:pt x="0" y="21045"/>
                </a:cubicBezTo>
              </a:path>
              <a:path w="9925" h="21600" stroke="0" extrusionOk="0">
                <a:moveTo>
                  <a:pt x="9924" y="20998"/>
                </a:moveTo>
                <a:cubicBezTo>
                  <a:pt x="8267" y="21398"/>
                  <a:pt x="6568" y="21599"/>
                  <a:pt x="4863" y="21600"/>
                </a:cubicBezTo>
                <a:cubicBezTo>
                  <a:pt x="3226" y="21600"/>
                  <a:pt x="1594" y="21413"/>
                  <a:pt x="0" y="21045"/>
                </a:cubicBezTo>
                <a:lnTo>
                  <a:pt x="4863" y="0"/>
                </a:lnTo>
                <a:lnTo>
                  <a:pt x="9924" y="20998"/>
                </a:lnTo>
                <a:close/>
              </a:path>
            </a:pathLst>
          </a:custGeom>
          <a:noFill/>
          <a:ln w="28575">
            <a:solidFill>
              <a:schemeClr val="accent1"/>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Tahoma" panose="020B0604030504040204" pitchFamily="34" charset="0"/>
              <a:ea typeface="+mn-ea"/>
              <a:cs typeface="+mn-cs"/>
            </a:endParaRPr>
          </a:p>
        </p:txBody>
      </p:sp>
      <p:sp>
        <p:nvSpPr>
          <p:cNvPr id="40405" name="Text Box 469">
            <a:extLst>
              <a:ext uri="{FF2B5EF4-FFF2-40B4-BE49-F238E27FC236}">
                <a16:creationId xmlns:a16="http://schemas.microsoft.com/office/drawing/2014/main" id="{9824DB89-2493-177C-56F5-BD7D8F25292E}"/>
              </a:ext>
            </a:extLst>
          </p:cNvPr>
          <p:cNvSpPr txBox="1">
            <a:spLocks noChangeArrowheads="1"/>
          </p:cNvSpPr>
          <p:nvPr/>
        </p:nvSpPr>
        <p:spPr bwMode="auto">
          <a:xfrm>
            <a:off x="5598319" y="2306241"/>
            <a:ext cx="54054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3300" kern="1200">
                <a:solidFill>
                  <a:srgbClr val="CC0000"/>
                </a:solidFill>
                <a:ea typeface="+mn-ea"/>
                <a:cs typeface="+mn-cs"/>
              </a:rPr>
              <a:t>U</a:t>
            </a:r>
          </a:p>
        </p:txBody>
      </p:sp>
      <p:sp>
        <p:nvSpPr>
          <p:cNvPr id="40406" name="Text Box 470">
            <a:extLst>
              <a:ext uri="{FF2B5EF4-FFF2-40B4-BE49-F238E27FC236}">
                <a16:creationId xmlns:a16="http://schemas.microsoft.com/office/drawing/2014/main" id="{3B08025C-0EC1-E4AE-F7E1-337D6AA9C076}"/>
              </a:ext>
            </a:extLst>
          </p:cNvPr>
          <p:cNvSpPr txBox="1">
            <a:spLocks noChangeArrowheads="1"/>
          </p:cNvSpPr>
          <p:nvPr/>
        </p:nvSpPr>
        <p:spPr bwMode="auto">
          <a:xfrm>
            <a:off x="3006329" y="2301479"/>
            <a:ext cx="54054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3300" kern="1200">
                <a:solidFill>
                  <a:srgbClr val="0000FF"/>
                </a:solidFill>
                <a:ea typeface="+mn-ea"/>
                <a:cs typeface="+mn-cs"/>
              </a:rPr>
              <a: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39938"/>
                                        </p:tgtEl>
                                        <p:attrNameLst>
                                          <p:attrName>style.visibility</p:attrName>
                                        </p:attrNameLst>
                                      </p:cBhvr>
                                      <p:to>
                                        <p:strVal val="visible"/>
                                      </p:to>
                                    </p:set>
                                    <p:animEffect transition="in" filter="fade">
                                      <p:cBhvr>
                                        <p:cTn id="7" dur="770" decel="100000"/>
                                        <p:tgtEl>
                                          <p:spTgt spid="39938"/>
                                        </p:tgtEl>
                                      </p:cBhvr>
                                    </p:animEffect>
                                    <p:animScale>
                                      <p:cBhvr>
                                        <p:cTn id="8" dur="770" decel="100000"/>
                                        <p:tgtEl>
                                          <p:spTgt spid="39938"/>
                                        </p:tgtEl>
                                      </p:cBhvr>
                                      <p:from x="10000" y="10000"/>
                                      <p:to x="200000" y="450000"/>
                                    </p:animScale>
                                    <p:animScale>
                                      <p:cBhvr>
                                        <p:cTn id="9" dur="1230" accel="100000" fill="hold">
                                          <p:stCondLst>
                                            <p:cond delay="770"/>
                                          </p:stCondLst>
                                        </p:cTn>
                                        <p:tgtEl>
                                          <p:spTgt spid="39938"/>
                                        </p:tgtEl>
                                      </p:cBhvr>
                                      <p:from x="200000" y="450000"/>
                                      <p:to x="100000" y="100000"/>
                                    </p:animScale>
                                    <p:set>
                                      <p:cBhvr>
                                        <p:cTn id="10" dur="770" fill="hold"/>
                                        <p:tgtEl>
                                          <p:spTgt spid="39938"/>
                                        </p:tgtEl>
                                        <p:attrNameLst>
                                          <p:attrName>ppt_x</p:attrName>
                                        </p:attrNameLst>
                                      </p:cBhvr>
                                      <p:to>
                                        <p:strVal val="(0.5)"/>
                                      </p:to>
                                    </p:set>
                                    <p:anim from="(0.5)" to="(#ppt_x)" calcmode="lin" valueType="num">
                                      <p:cBhvr>
                                        <p:cTn id="11" dur="1230" accel="100000" fill="hold">
                                          <p:stCondLst>
                                            <p:cond delay="770"/>
                                          </p:stCondLst>
                                        </p:cTn>
                                        <p:tgtEl>
                                          <p:spTgt spid="39938"/>
                                        </p:tgtEl>
                                        <p:attrNameLst>
                                          <p:attrName>ppt_x</p:attrName>
                                        </p:attrNameLst>
                                      </p:cBhvr>
                                    </p:anim>
                                    <p:set>
                                      <p:cBhvr>
                                        <p:cTn id="12" dur="770" fill="hold"/>
                                        <p:tgtEl>
                                          <p:spTgt spid="39938"/>
                                        </p:tgtEl>
                                        <p:attrNameLst>
                                          <p:attrName>ppt_y</p:attrName>
                                        </p:attrNameLst>
                                      </p:cBhvr>
                                      <p:to>
                                        <p:strVal val="(#ppt_y+0.4)"/>
                                      </p:to>
                                    </p:set>
                                    <p:anim from="(#ppt_y+0.4)" to="(#ppt_y)" calcmode="lin" valueType="num">
                                      <p:cBhvr>
                                        <p:cTn id="13" dur="1230" accel="100000" fill="hold">
                                          <p:stCondLst>
                                            <p:cond delay="770"/>
                                          </p:stCondLst>
                                        </p:cTn>
                                        <p:tgtEl>
                                          <p:spTgt spid="3993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40354"/>
                                        </p:tgtEl>
                                        <p:attrNameLst>
                                          <p:attrName>style.visibility</p:attrName>
                                        </p:attrNameLst>
                                      </p:cBhvr>
                                      <p:to>
                                        <p:strVal val="visible"/>
                                      </p:to>
                                    </p:set>
                                    <p:animEffect transition="in" filter="fade">
                                      <p:cBhvr>
                                        <p:cTn id="18" dur="770" decel="100000"/>
                                        <p:tgtEl>
                                          <p:spTgt spid="40354"/>
                                        </p:tgtEl>
                                      </p:cBhvr>
                                    </p:animEffect>
                                    <p:animScale>
                                      <p:cBhvr>
                                        <p:cTn id="19" dur="770" decel="100000"/>
                                        <p:tgtEl>
                                          <p:spTgt spid="40354"/>
                                        </p:tgtEl>
                                      </p:cBhvr>
                                      <p:from x="10000" y="10000"/>
                                      <p:to x="200000" y="450000"/>
                                    </p:animScale>
                                    <p:animScale>
                                      <p:cBhvr>
                                        <p:cTn id="20" dur="1230" accel="100000" fill="hold">
                                          <p:stCondLst>
                                            <p:cond delay="770"/>
                                          </p:stCondLst>
                                        </p:cTn>
                                        <p:tgtEl>
                                          <p:spTgt spid="40354"/>
                                        </p:tgtEl>
                                      </p:cBhvr>
                                      <p:from x="200000" y="450000"/>
                                      <p:to x="100000" y="100000"/>
                                    </p:animScale>
                                    <p:set>
                                      <p:cBhvr>
                                        <p:cTn id="21" dur="770" fill="hold"/>
                                        <p:tgtEl>
                                          <p:spTgt spid="40354"/>
                                        </p:tgtEl>
                                        <p:attrNameLst>
                                          <p:attrName>ppt_x</p:attrName>
                                        </p:attrNameLst>
                                      </p:cBhvr>
                                      <p:to>
                                        <p:strVal val="(0.5)"/>
                                      </p:to>
                                    </p:set>
                                    <p:anim from="(0.5)" to="(#ppt_x)" calcmode="lin" valueType="num">
                                      <p:cBhvr>
                                        <p:cTn id="22" dur="1230" accel="100000" fill="hold">
                                          <p:stCondLst>
                                            <p:cond delay="770"/>
                                          </p:stCondLst>
                                        </p:cTn>
                                        <p:tgtEl>
                                          <p:spTgt spid="40354"/>
                                        </p:tgtEl>
                                        <p:attrNameLst>
                                          <p:attrName>ppt_x</p:attrName>
                                        </p:attrNameLst>
                                      </p:cBhvr>
                                    </p:anim>
                                    <p:set>
                                      <p:cBhvr>
                                        <p:cTn id="23" dur="770" fill="hold"/>
                                        <p:tgtEl>
                                          <p:spTgt spid="40354"/>
                                        </p:tgtEl>
                                        <p:attrNameLst>
                                          <p:attrName>ppt_y</p:attrName>
                                        </p:attrNameLst>
                                      </p:cBhvr>
                                      <p:to>
                                        <p:strVal val="(#ppt_y+0.4)"/>
                                      </p:to>
                                    </p:set>
                                    <p:anim from="(#ppt_y+0.4)" to="(#ppt_y)" calcmode="lin" valueType="num">
                                      <p:cBhvr>
                                        <p:cTn id="24" dur="1230" accel="100000" fill="hold">
                                          <p:stCondLst>
                                            <p:cond delay="770"/>
                                          </p:stCondLst>
                                        </p:cTn>
                                        <p:tgtEl>
                                          <p:spTgt spid="40354"/>
                                        </p:tgtEl>
                                        <p:attrNameLst>
                                          <p:attrName>ppt_y</p:attrName>
                                        </p:attrNameLst>
                                      </p:cBhvr>
                                    </p:anim>
                                  </p:childTnLst>
                                </p:cTn>
                              </p:par>
                              <p:par>
                                <p:cTn id="25" presetID="51" presetClass="entr" presetSubtype="0" fill="hold" nodeType="withEffect">
                                  <p:stCondLst>
                                    <p:cond delay="0"/>
                                  </p:stCondLst>
                                  <p:childTnLst>
                                    <p:set>
                                      <p:cBhvr>
                                        <p:cTn id="26" dur="1" fill="hold">
                                          <p:stCondLst>
                                            <p:cond delay="0"/>
                                          </p:stCondLst>
                                        </p:cTn>
                                        <p:tgtEl>
                                          <p:spTgt spid="40345"/>
                                        </p:tgtEl>
                                        <p:attrNameLst>
                                          <p:attrName>style.visibility</p:attrName>
                                        </p:attrNameLst>
                                      </p:cBhvr>
                                      <p:to>
                                        <p:strVal val="visible"/>
                                      </p:to>
                                    </p:set>
                                    <p:animEffect transition="in" filter="fade">
                                      <p:cBhvr>
                                        <p:cTn id="27" dur="770" decel="100000"/>
                                        <p:tgtEl>
                                          <p:spTgt spid="40345"/>
                                        </p:tgtEl>
                                      </p:cBhvr>
                                    </p:animEffect>
                                    <p:animScale>
                                      <p:cBhvr>
                                        <p:cTn id="28" dur="770" decel="100000"/>
                                        <p:tgtEl>
                                          <p:spTgt spid="40345"/>
                                        </p:tgtEl>
                                      </p:cBhvr>
                                      <p:from x="10000" y="10000"/>
                                      <p:to x="200000" y="450000"/>
                                    </p:animScale>
                                    <p:animScale>
                                      <p:cBhvr>
                                        <p:cTn id="29" dur="1230" accel="100000" fill="hold">
                                          <p:stCondLst>
                                            <p:cond delay="770"/>
                                          </p:stCondLst>
                                        </p:cTn>
                                        <p:tgtEl>
                                          <p:spTgt spid="40345"/>
                                        </p:tgtEl>
                                      </p:cBhvr>
                                      <p:from x="200000" y="450000"/>
                                      <p:to x="100000" y="100000"/>
                                    </p:animScale>
                                    <p:set>
                                      <p:cBhvr>
                                        <p:cTn id="30" dur="770" fill="hold"/>
                                        <p:tgtEl>
                                          <p:spTgt spid="40345"/>
                                        </p:tgtEl>
                                        <p:attrNameLst>
                                          <p:attrName>ppt_x</p:attrName>
                                        </p:attrNameLst>
                                      </p:cBhvr>
                                      <p:to>
                                        <p:strVal val="(0.5)"/>
                                      </p:to>
                                    </p:set>
                                    <p:anim from="(0.5)" to="(#ppt_x)" calcmode="lin" valueType="num">
                                      <p:cBhvr>
                                        <p:cTn id="31" dur="1230" accel="100000" fill="hold">
                                          <p:stCondLst>
                                            <p:cond delay="770"/>
                                          </p:stCondLst>
                                        </p:cTn>
                                        <p:tgtEl>
                                          <p:spTgt spid="40345"/>
                                        </p:tgtEl>
                                        <p:attrNameLst>
                                          <p:attrName>ppt_x</p:attrName>
                                        </p:attrNameLst>
                                      </p:cBhvr>
                                    </p:anim>
                                    <p:set>
                                      <p:cBhvr>
                                        <p:cTn id="32" dur="770" fill="hold"/>
                                        <p:tgtEl>
                                          <p:spTgt spid="40345"/>
                                        </p:tgtEl>
                                        <p:attrNameLst>
                                          <p:attrName>ppt_y</p:attrName>
                                        </p:attrNameLst>
                                      </p:cBhvr>
                                      <p:to>
                                        <p:strVal val="(#ppt_y+0.4)"/>
                                      </p:to>
                                    </p:set>
                                    <p:anim from="(#ppt_y+0.4)" to="(#ppt_y)" calcmode="lin" valueType="num">
                                      <p:cBhvr>
                                        <p:cTn id="33" dur="1230" accel="100000" fill="hold">
                                          <p:stCondLst>
                                            <p:cond delay="770"/>
                                          </p:stCondLst>
                                        </p:cTn>
                                        <p:tgtEl>
                                          <p:spTgt spid="40345"/>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40350"/>
                                        </p:tgtEl>
                                        <p:attrNameLst>
                                          <p:attrName>style.visibility</p:attrName>
                                        </p:attrNameLst>
                                      </p:cBhvr>
                                      <p:to>
                                        <p:strVal val="visible"/>
                                      </p:to>
                                    </p:set>
                                    <p:animEffect transition="in" filter="fade">
                                      <p:cBhvr>
                                        <p:cTn id="36" dur="770" decel="100000"/>
                                        <p:tgtEl>
                                          <p:spTgt spid="40350"/>
                                        </p:tgtEl>
                                      </p:cBhvr>
                                    </p:animEffect>
                                    <p:animScale>
                                      <p:cBhvr>
                                        <p:cTn id="37" dur="770" decel="100000"/>
                                        <p:tgtEl>
                                          <p:spTgt spid="40350"/>
                                        </p:tgtEl>
                                      </p:cBhvr>
                                      <p:from x="10000" y="10000"/>
                                      <p:to x="200000" y="450000"/>
                                    </p:animScale>
                                    <p:animScale>
                                      <p:cBhvr>
                                        <p:cTn id="38" dur="1230" accel="100000" fill="hold">
                                          <p:stCondLst>
                                            <p:cond delay="770"/>
                                          </p:stCondLst>
                                        </p:cTn>
                                        <p:tgtEl>
                                          <p:spTgt spid="40350"/>
                                        </p:tgtEl>
                                      </p:cBhvr>
                                      <p:from x="200000" y="450000"/>
                                      <p:to x="100000" y="100000"/>
                                    </p:animScale>
                                    <p:set>
                                      <p:cBhvr>
                                        <p:cTn id="39" dur="770" fill="hold"/>
                                        <p:tgtEl>
                                          <p:spTgt spid="40350"/>
                                        </p:tgtEl>
                                        <p:attrNameLst>
                                          <p:attrName>ppt_x</p:attrName>
                                        </p:attrNameLst>
                                      </p:cBhvr>
                                      <p:to>
                                        <p:strVal val="(0.5)"/>
                                      </p:to>
                                    </p:set>
                                    <p:anim from="(0.5)" to="(#ppt_x)" calcmode="lin" valueType="num">
                                      <p:cBhvr>
                                        <p:cTn id="40" dur="1230" accel="100000" fill="hold">
                                          <p:stCondLst>
                                            <p:cond delay="770"/>
                                          </p:stCondLst>
                                        </p:cTn>
                                        <p:tgtEl>
                                          <p:spTgt spid="40350"/>
                                        </p:tgtEl>
                                        <p:attrNameLst>
                                          <p:attrName>ppt_x</p:attrName>
                                        </p:attrNameLst>
                                      </p:cBhvr>
                                    </p:anim>
                                    <p:set>
                                      <p:cBhvr>
                                        <p:cTn id="41" dur="770" fill="hold"/>
                                        <p:tgtEl>
                                          <p:spTgt spid="40350"/>
                                        </p:tgtEl>
                                        <p:attrNameLst>
                                          <p:attrName>ppt_y</p:attrName>
                                        </p:attrNameLst>
                                      </p:cBhvr>
                                      <p:to>
                                        <p:strVal val="(#ppt_y+0.4)"/>
                                      </p:to>
                                    </p:set>
                                    <p:anim from="(#ppt_y+0.4)" to="(#ppt_y)" calcmode="lin" valueType="num">
                                      <p:cBhvr>
                                        <p:cTn id="42" dur="1230" accel="100000" fill="hold">
                                          <p:stCondLst>
                                            <p:cond delay="770"/>
                                          </p:stCondLst>
                                        </p:cTn>
                                        <p:tgtEl>
                                          <p:spTgt spid="40350"/>
                                        </p:tgtEl>
                                        <p:attrNameLst>
                                          <p:attrName>ppt_y</p:attrName>
                                        </p:attrNameLst>
                                      </p:cBhvr>
                                    </p:anim>
                                  </p:childTnLst>
                                </p:cTn>
                              </p:par>
                              <p:par>
                                <p:cTn id="43" presetID="51" presetClass="entr" presetSubtype="0" fill="hold" nodeType="withEffect">
                                  <p:stCondLst>
                                    <p:cond delay="0"/>
                                  </p:stCondLst>
                                  <p:childTnLst>
                                    <p:set>
                                      <p:cBhvr>
                                        <p:cTn id="44" dur="1" fill="hold">
                                          <p:stCondLst>
                                            <p:cond delay="0"/>
                                          </p:stCondLst>
                                        </p:cTn>
                                        <p:tgtEl>
                                          <p:spTgt spid="40351"/>
                                        </p:tgtEl>
                                        <p:attrNameLst>
                                          <p:attrName>style.visibility</p:attrName>
                                        </p:attrNameLst>
                                      </p:cBhvr>
                                      <p:to>
                                        <p:strVal val="visible"/>
                                      </p:to>
                                    </p:set>
                                    <p:animEffect transition="in" filter="fade">
                                      <p:cBhvr>
                                        <p:cTn id="45" dur="770" decel="100000"/>
                                        <p:tgtEl>
                                          <p:spTgt spid="40351"/>
                                        </p:tgtEl>
                                      </p:cBhvr>
                                    </p:animEffect>
                                    <p:animScale>
                                      <p:cBhvr>
                                        <p:cTn id="46" dur="770" decel="100000"/>
                                        <p:tgtEl>
                                          <p:spTgt spid="40351"/>
                                        </p:tgtEl>
                                      </p:cBhvr>
                                      <p:from x="10000" y="10000"/>
                                      <p:to x="200000" y="450000"/>
                                    </p:animScale>
                                    <p:animScale>
                                      <p:cBhvr>
                                        <p:cTn id="47" dur="1230" accel="100000" fill="hold">
                                          <p:stCondLst>
                                            <p:cond delay="770"/>
                                          </p:stCondLst>
                                        </p:cTn>
                                        <p:tgtEl>
                                          <p:spTgt spid="40351"/>
                                        </p:tgtEl>
                                      </p:cBhvr>
                                      <p:from x="200000" y="450000"/>
                                      <p:to x="100000" y="100000"/>
                                    </p:animScale>
                                    <p:set>
                                      <p:cBhvr>
                                        <p:cTn id="48" dur="770" fill="hold"/>
                                        <p:tgtEl>
                                          <p:spTgt spid="40351"/>
                                        </p:tgtEl>
                                        <p:attrNameLst>
                                          <p:attrName>ppt_x</p:attrName>
                                        </p:attrNameLst>
                                      </p:cBhvr>
                                      <p:to>
                                        <p:strVal val="(0.5)"/>
                                      </p:to>
                                    </p:set>
                                    <p:anim from="(0.5)" to="(#ppt_x)" calcmode="lin" valueType="num">
                                      <p:cBhvr>
                                        <p:cTn id="49" dur="1230" accel="100000" fill="hold">
                                          <p:stCondLst>
                                            <p:cond delay="770"/>
                                          </p:stCondLst>
                                        </p:cTn>
                                        <p:tgtEl>
                                          <p:spTgt spid="40351"/>
                                        </p:tgtEl>
                                        <p:attrNameLst>
                                          <p:attrName>ppt_x</p:attrName>
                                        </p:attrNameLst>
                                      </p:cBhvr>
                                    </p:anim>
                                    <p:set>
                                      <p:cBhvr>
                                        <p:cTn id="50" dur="770" fill="hold"/>
                                        <p:tgtEl>
                                          <p:spTgt spid="40351"/>
                                        </p:tgtEl>
                                        <p:attrNameLst>
                                          <p:attrName>ppt_y</p:attrName>
                                        </p:attrNameLst>
                                      </p:cBhvr>
                                      <p:to>
                                        <p:strVal val="(#ppt_y+0.4)"/>
                                      </p:to>
                                    </p:set>
                                    <p:anim from="(#ppt_y+0.4)" to="(#ppt_y)" calcmode="lin" valueType="num">
                                      <p:cBhvr>
                                        <p:cTn id="51" dur="1230" accel="100000" fill="hold">
                                          <p:stCondLst>
                                            <p:cond delay="770"/>
                                          </p:stCondLst>
                                        </p:cTn>
                                        <p:tgtEl>
                                          <p:spTgt spid="40351"/>
                                        </p:tgtEl>
                                        <p:attrNameLst>
                                          <p:attrName>ppt_y</p:attrName>
                                        </p:attrNameLst>
                                      </p:cBhvr>
                                    </p:anim>
                                  </p:childTnLst>
                                </p:cTn>
                              </p:par>
                              <p:par>
                                <p:cTn id="52" presetID="51" presetClass="entr" presetSubtype="0" fill="hold" nodeType="withEffect">
                                  <p:stCondLst>
                                    <p:cond delay="0"/>
                                  </p:stCondLst>
                                  <p:childTnLst>
                                    <p:set>
                                      <p:cBhvr>
                                        <p:cTn id="53" dur="1" fill="hold">
                                          <p:stCondLst>
                                            <p:cond delay="0"/>
                                          </p:stCondLst>
                                        </p:cTn>
                                        <p:tgtEl>
                                          <p:spTgt spid="40353"/>
                                        </p:tgtEl>
                                        <p:attrNameLst>
                                          <p:attrName>style.visibility</p:attrName>
                                        </p:attrNameLst>
                                      </p:cBhvr>
                                      <p:to>
                                        <p:strVal val="visible"/>
                                      </p:to>
                                    </p:set>
                                    <p:animEffect transition="in" filter="fade">
                                      <p:cBhvr>
                                        <p:cTn id="54" dur="770" decel="100000"/>
                                        <p:tgtEl>
                                          <p:spTgt spid="40353"/>
                                        </p:tgtEl>
                                      </p:cBhvr>
                                    </p:animEffect>
                                    <p:animScale>
                                      <p:cBhvr>
                                        <p:cTn id="55" dur="770" decel="100000"/>
                                        <p:tgtEl>
                                          <p:spTgt spid="40353"/>
                                        </p:tgtEl>
                                      </p:cBhvr>
                                      <p:from x="10000" y="10000"/>
                                      <p:to x="200000" y="450000"/>
                                    </p:animScale>
                                    <p:animScale>
                                      <p:cBhvr>
                                        <p:cTn id="56" dur="1230" accel="100000" fill="hold">
                                          <p:stCondLst>
                                            <p:cond delay="770"/>
                                          </p:stCondLst>
                                        </p:cTn>
                                        <p:tgtEl>
                                          <p:spTgt spid="40353"/>
                                        </p:tgtEl>
                                      </p:cBhvr>
                                      <p:from x="200000" y="450000"/>
                                      <p:to x="100000" y="100000"/>
                                    </p:animScale>
                                    <p:set>
                                      <p:cBhvr>
                                        <p:cTn id="57" dur="770" fill="hold"/>
                                        <p:tgtEl>
                                          <p:spTgt spid="40353"/>
                                        </p:tgtEl>
                                        <p:attrNameLst>
                                          <p:attrName>ppt_x</p:attrName>
                                        </p:attrNameLst>
                                      </p:cBhvr>
                                      <p:to>
                                        <p:strVal val="(0.5)"/>
                                      </p:to>
                                    </p:set>
                                    <p:anim from="(0.5)" to="(#ppt_x)" calcmode="lin" valueType="num">
                                      <p:cBhvr>
                                        <p:cTn id="58" dur="1230" accel="100000" fill="hold">
                                          <p:stCondLst>
                                            <p:cond delay="770"/>
                                          </p:stCondLst>
                                        </p:cTn>
                                        <p:tgtEl>
                                          <p:spTgt spid="40353"/>
                                        </p:tgtEl>
                                        <p:attrNameLst>
                                          <p:attrName>ppt_x</p:attrName>
                                        </p:attrNameLst>
                                      </p:cBhvr>
                                    </p:anim>
                                    <p:set>
                                      <p:cBhvr>
                                        <p:cTn id="59" dur="770" fill="hold"/>
                                        <p:tgtEl>
                                          <p:spTgt spid="40353"/>
                                        </p:tgtEl>
                                        <p:attrNameLst>
                                          <p:attrName>ppt_y</p:attrName>
                                        </p:attrNameLst>
                                      </p:cBhvr>
                                      <p:to>
                                        <p:strVal val="(#ppt_y+0.4)"/>
                                      </p:to>
                                    </p:set>
                                    <p:anim from="(#ppt_y+0.4)" to="(#ppt_y)" calcmode="lin" valueType="num">
                                      <p:cBhvr>
                                        <p:cTn id="60" dur="1230" accel="100000" fill="hold">
                                          <p:stCondLst>
                                            <p:cond delay="770"/>
                                          </p:stCondLst>
                                        </p:cTn>
                                        <p:tgtEl>
                                          <p:spTgt spid="40353"/>
                                        </p:tgtEl>
                                        <p:attrNameLst>
                                          <p:attrName>ppt_y</p:attrName>
                                        </p:attrNameLst>
                                      </p:cBhvr>
                                    </p:anim>
                                  </p:childTnLst>
                                </p:cTn>
                              </p:par>
                              <p:par>
                                <p:cTn id="61" presetID="51" presetClass="entr" presetSubtype="0" fill="hold" nodeType="withEffect">
                                  <p:stCondLst>
                                    <p:cond delay="0"/>
                                  </p:stCondLst>
                                  <p:childTnLst>
                                    <p:set>
                                      <p:cBhvr>
                                        <p:cTn id="62" dur="1" fill="hold">
                                          <p:stCondLst>
                                            <p:cond delay="0"/>
                                          </p:stCondLst>
                                        </p:cTn>
                                        <p:tgtEl>
                                          <p:spTgt spid="40336"/>
                                        </p:tgtEl>
                                        <p:attrNameLst>
                                          <p:attrName>style.visibility</p:attrName>
                                        </p:attrNameLst>
                                      </p:cBhvr>
                                      <p:to>
                                        <p:strVal val="visible"/>
                                      </p:to>
                                    </p:set>
                                    <p:animEffect transition="in" filter="fade">
                                      <p:cBhvr>
                                        <p:cTn id="63" dur="770" decel="100000"/>
                                        <p:tgtEl>
                                          <p:spTgt spid="40336"/>
                                        </p:tgtEl>
                                      </p:cBhvr>
                                    </p:animEffect>
                                    <p:animScale>
                                      <p:cBhvr>
                                        <p:cTn id="64" dur="770" decel="100000"/>
                                        <p:tgtEl>
                                          <p:spTgt spid="40336"/>
                                        </p:tgtEl>
                                      </p:cBhvr>
                                      <p:from x="10000" y="10000"/>
                                      <p:to x="200000" y="450000"/>
                                    </p:animScale>
                                    <p:animScale>
                                      <p:cBhvr>
                                        <p:cTn id="65" dur="1230" accel="100000" fill="hold">
                                          <p:stCondLst>
                                            <p:cond delay="770"/>
                                          </p:stCondLst>
                                        </p:cTn>
                                        <p:tgtEl>
                                          <p:spTgt spid="40336"/>
                                        </p:tgtEl>
                                      </p:cBhvr>
                                      <p:from x="200000" y="450000"/>
                                      <p:to x="100000" y="100000"/>
                                    </p:animScale>
                                    <p:set>
                                      <p:cBhvr>
                                        <p:cTn id="66" dur="770" fill="hold"/>
                                        <p:tgtEl>
                                          <p:spTgt spid="40336"/>
                                        </p:tgtEl>
                                        <p:attrNameLst>
                                          <p:attrName>ppt_x</p:attrName>
                                        </p:attrNameLst>
                                      </p:cBhvr>
                                      <p:to>
                                        <p:strVal val="(0.5)"/>
                                      </p:to>
                                    </p:set>
                                    <p:anim from="(0.5)" to="(#ppt_x)" calcmode="lin" valueType="num">
                                      <p:cBhvr>
                                        <p:cTn id="67" dur="1230" accel="100000" fill="hold">
                                          <p:stCondLst>
                                            <p:cond delay="770"/>
                                          </p:stCondLst>
                                        </p:cTn>
                                        <p:tgtEl>
                                          <p:spTgt spid="40336"/>
                                        </p:tgtEl>
                                        <p:attrNameLst>
                                          <p:attrName>ppt_x</p:attrName>
                                        </p:attrNameLst>
                                      </p:cBhvr>
                                    </p:anim>
                                    <p:set>
                                      <p:cBhvr>
                                        <p:cTn id="68" dur="770" fill="hold"/>
                                        <p:tgtEl>
                                          <p:spTgt spid="40336"/>
                                        </p:tgtEl>
                                        <p:attrNameLst>
                                          <p:attrName>ppt_y</p:attrName>
                                        </p:attrNameLst>
                                      </p:cBhvr>
                                      <p:to>
                                        <p:strVal val="(#ppt_y+0.4)"/>
                                      </p:to>
                                    </p:set>
                                    <p:anim from="(#ppt_y+0.4)" to="(#ppt_y)" calcmode="lin" valueType="num">
                                      <p:cBhvr>
                                        <p:cTn id="69" dur="1230" accel="100000" fill="hold">
                                          <p:stCondLst>
                                            <p:cond delay="770"/>
                                          </p:stCondLst>
                                        </p:cTn>
                                        <p:tgtEl>
                                          <p:spTgt spid="40336"/>
                                        </p:tgtEl>
                                        <p:attrNameLst>
                                          <p:attrName>ppt_y</p:attrName>
                                        </p:attrNameLst>
                                      </p:cBhvr>
                                    </p:anim>
                                  </p:childTnLst>
                                </p:cTn>
                              </p:par>
                              <p:par>
                                <p:cTn id="70" presetID="51" presetClass="entr" presetSubtype="0" fill="hold" nodeType="withEffect">
                                  <p:stCondLst>
                                    <p:cond delay="0"/>
                                  </p:stCondLst>
                                  <p:childTnLst>
                                    <p:set>
                                      <p:cBhvr>
                                        <p:cTn id="71" dur="1" fill="hold">
                                          <p:stCondLst>
                                            <p:cond delay="0"/>
                                          </p:stCondLst>
                                        </p:cTn>
                                        <p:tgtEl>
                                          <p:spTgt spid="40337"/>
                                        </p:tgtEl>
                                        <p:attrNameLst>
                                          <p:attrName>style.visibility</p:attrName>
                                        </p:attrNameLst>
                                      </p:cBhvr>
                                      <p:to>
                                        <p:strVal val="visible"/>
                                      </p:to>
                                    </p:set>
                                    <p:animEffect transition="in" filter="fade">
                                      <p:cBhvr>
                                        <p:cTn id="72" dur="770" decel="100000"/>
                                        <p:tgtEl>
                                          <p:spTgt spid="40337"/>
                                        </p:tgtEl>
                                      </p:cBhvr>
                                    </p:animEffect>
                                    <p:animScale>
                                      <p:cBhvr>
                                        <p:cTn id="73" dur="770" decel="100000"/>
                                        <p:tgtEl>
                                          <p:spTgt spid="40337"/>
                                        </p:tgtEl>
                                      </p:cBhvr>
                                      <p:from x="10000" y="10000"/>
                                      <p:to x="200000" y="450000"/>
                                    </p:animScale>
                                    <p:animScale>
                                      <p:cBhvr>
                                        <p:cTn id="74" dur="1230" accel="100000" fill="hold">
                                          <p:stCondLst>
                                            <p:cond delay="770"/>
                                          </p:stCondLst>
                                        </p:cTn>
                                        <p:tgtEl>
                                          <p:spTgt spid="40337"/>
                                        </p:tgtEl>
                                      </p:cBhvr>
                                      <p:from x="200000" y="450000"/>
                                      <p:to x="100000" y="100000"/>
                                    </p:animScale>
                                    <p:set>
                                      <p:cBhvr>
                                        <p:cTn id="75" dur="770" fill="hold"/>
                                        <p:tgtEl>
                                          <p:spTgt spid="40337"/>
                                        </p:tgtEl>
                                        <p:attrNameLst>
                                          <p:attrName>ppt_x</p:attrName>
                                        </p:attrNameLst>
                                      </p:cBhvr>
                                      <p:to>
                                        <p:strVal val="(0.5)"/>
                                      </p:to>
                                    </p:set>
                                    <p:anim from="(0.5)" to="(#ppt_x)" calcmode="lin" valueType="num">
                                      <p:cBhvr>
                                        <p:cTn id="76" dur="1230" accel="100000" fill="hold">
                                          <p:stCondLst>
                                            <p:cond delay="770"/>
                                          </p:stCondLst>
                                        </p:cTn>
                                        <p:tgtEl>
                                          <p:spTgt spid="40337"/>
                                        </p:tgtEl>
                                        <p:attrNameLst>
                                          <p:attrName>ppt_x</p:attrName>
                                        </p:attrNameLst>
                                      </p:cBhvr>
                                    </p:anim>
                                    <p:set>
                                      <p:cBhvr>
                                        <p:cTn id="77" dur="770" fill="hold"/>
                                        <p:tgtEl>
                                          <p:spTgt spid="40337"/>
                                        </p:tgtEl>
                                        <p:attrNameLst>
                                          <p:attrName>ppt_y</p:attrName>
                                        </p:attrNameLst>
                                      </p:cBhvr>
                                      <p:to>
                                        <p:strVal val="(#ppt_y+0.4)"/>
                                      </p:to>
                                    </p:set>
                                    <p:anim from="(#ppt_y+0.4)" to="(#ppt_y)" calcmode="lin" valueType="num">
                                      <p:cBhvr>
                                        <p:cTn id="78" dur="1230" accel="100000" fill="hold">
                                          <p:stCondLst>
                                            <p:cond delay="770"/>
                                          </p:stCondLst>
                                        </p:cTn>
                                        <p:tgtEl>
                                          <p:spTgt spid="40337"/>
                                        </p:tgtEl>
                                        <p:attrNameLst>
                                          <p:attrName>ppt_y</p:attrName>
                                        </p:attrNameLst>
                                      </p:cBhvr>
                                    </p:anim>
                                  </p:childTnLst>
                                </p:cTn>
                              </p:par>
                              <p:par>
                                <p:cTn id="79" presetID="51" presetClass="entr" presetSubtype="0" fill="hold" nodeType="withEffect">
                                  <p:stCondLst>
                                    <p:cond delay="0"/>
                                  </p:stCondLst>
                                  <p:childTnLst>
                                    <p:set>
                                      <p:cBhvr>
                                        <p:cTn id="80" dur="1" fill="hold">
                                          <p:stCondLst>
                                            <p:cond delay="0"/>
                                          </p:stCondLst>
                                        </p:cTn>
                                        <p:tgtEl>
                                          <p:spTgt spid="40338"/>
                                        </p:tgtEl>
                                        <p:attrNameLst>
                                          <p:attrName>style.visibility</p:attrName>
                                        </p:attrNameLst>
                                      </p:cBhvr>
                                      <p:to>
                                        <p:strVal val="visible"/>
                                      </p:to>
                                    </p:set>
                                    <p:animEffect transition="in" filter="fade">
                                      <p:cBhvr>
                                        <p:cTn id="81" dur="770" decel="100000"/>
                                        <p:tgtEl>
                                          <p:spTgt spid="40338"/>
                                        </p:tgtEl>
                                      </p:cBhvr>
                                    </p:animEffect>
                                    <p:animScale>
                                      <p:cBhvr>
                                        <p:cTn id="82" dur="770" decel="100000"/>
                                        <p:tgtEl>
                                          <p:spTgt spid="40338"/>
                                        </p:tgtEl>
                                      </p:cBhvr>
                                      <p:from x="10000" y="10000"/>
                                      <p:to x="200000" y="450000"/>
                                    </p:animScale>
                                    <p:animScale>
                                      <p:cBhvr>
                                        <p:cTn id="83" dur="1230" accel="100000" fill="hold">
                                          <p:stCondLst>
                                            <p:cond delay="770"/>
                                          </p:stCondLst>
                                        </p:cTn>
                                        <p:tgtEl>
                                          <p:spTgt spid="40338"/>
                                        </p:tgtEl>
                                      </p:cBhvr>
                                      <p:from x="200000" y="450000"/>
                                      <p:to x="100000" y="100000"/>
                                    </p:animScale>
                                    <p:set>
                                      <p:cBhvr>
                                        <p:cTn id="84" dur="770" fill="hold"/>
                                        <p:tgtEl>
                                          <p:spTgt spid="40338"/>
                                        </p:tgtEl>
                                        <p:attrNameLst>
                                          <p:attrName>ppt_x</p:attrName>
                                        </p:attrNameLst>
                                      </p:cBhvr>
                                      <p:to>
                                        <p:strVal val="(0.5)"/>
                                      </p:to>
                                    </p:set>
                                    <p:anim from="(0.5)" to="(#ppt_x)" calcmode="lin" valueType="num">
                                      <p:cBhvr>
                                        <p:cTn id="85" dur="1230" accel="100000" fill="hold">
                                          <p:stCondLst>
                                            <p:cond delay="770"/>
                                          </p:stCondLst>
                                        </p:cTn>
                                        <p:tgtEl>
                                          <p:spTgt spid="40338"/>
                                        </p:tgtEl>
                                        <p:attrNameLst>
                                          <p:attrName>ppt_x</p:attrName>
                                        </p:attrNameLst>
                                      </p:cBhvr>
                                    </p:anim>
                                    <p:set>
                                      <p:cBhvr>
                                        <p:cTn id="86" dur="770" fill="hold"/>
                                        <p:tgtEl>
                                          <p:spTgt spid="40338"/>
                                        </p:tgtEl>
                                        <p:attrNameLst>
                                          <p:attrName>ppt_y</p:attrName>
                                        </p:attrNameLst>
                                      </p:cBhvr>
                                      <p:to>
                                        <p:strVal val="(#ppt_y+0.4)"/>
                                      </p:to>
                                    </p:set>
                                    <p:anim from="(#ppt_y+0.4)" to="(#ppt_y)" calcmode="lin" valueType="num">
                                      <p:cBhvr>
                                        <p:cTn id="87" dur="1230" accel="100000" fill="hold">
                                          <p:stCondLst>
                                            <p:cond delay="770"/>
                                          </p:stCondLst>
                                        </p:cTn>
                                        <p:tgtEl>
                                          <p:spTgt spid="40338"/>
                                        </p:tgtEl>
                                        <p:attrNameLst>
                                          <p:attrName>ppt_y</p:attrName>
                                        </p:attrNameLst>
                                      </p:cBhvr>
                                    </p:anim>
                                  </p:childTnLst>
                                </p:cTn>
                              </p:par>
                              <p:par>
                                <p:cTn id="88" presetID="51" presetClass="entr" presetSubtype="0" fill="hold" nodeType="withEffect">
                                  <p:stCondLst>
                                    <p:cond delay="0"/>
                                  </p:stCondLst>
                                  <p:childTnLst>
                                    <p:set>
                                      <p:cBhvr>
                                        <p:cTn id="89" dur="1" fill="hold">
                                          <p:stCondLst>
                                            <p:cond delay="0"/>
                                          </p:stCondLst>
                                        </p:cTn>
                                        <p:tgtEl>
                                          <p:spTgt spid="40339"/>
                                        </p:tgtEl>
                                        <p:attrNameLst>
                                          <p:attrName>style.visibility</p:attrName>
                                        </p:attrNameLst>
                                      </p:cBhvr>
                                      <p:to>
                                        <p:strVal val="visible"/>
                                      </p:to>
                                    </p:set>
                                    <p:animEffect transition="in" filter="fade">
                                      <p:cBhvr>
                                        <p:cTn id="90" dur="770" decel="100000"/>
                                        <p:tgtEl>
                                          <p:spTgt spid="40339"/>
                                        </p:tgtEl>
                                      </p:cBhvr>
                                    </p:animEffect>
                                    <p:animScale>
                                      <p:cBhvr>
                                        <p:cTn id="91" dur="770" decel="100000"/>
                                        <p:tgtEl>
                                          <p:spTgt spid="40339"/>
                                        </p:tgtEl>
                                      </p:cBhvr>
                                      <p:from x="10000" y="10000"/>
                                      <p:to x="200000" y="450000"/>
                                    </p:animScale>
                                    <p:animScale>
                                      <p:cBhvr>
                                        <p:cTn id="92" dur="1230" accel="100000" fill="hold">
                                          <p:stCondLst>
                                            <p:cond delay="770"/>
                                          </p:stCondLst>
                                        </p:cTn>
                                        <p:tgtEl>
                                          <p:spTgt spid="40339"/>
                                        </p:tgtEl>
                                      </p:cBhvr>
                                      <p:from x="200000" y="450000"/>
                                      <p:to x="100000" y="100000"/>
                                    </p:animScale>
                                    <p:set>
                                      <p:cBhvr>
                                        <p:cTn id="93" dur="770" fill="hold"/>
                                        <p:tgtEl>
                                          <p:spTgt spid="40339"/>
                                        </p:tgtEl>
                                        <p:attrNameLst>
                                          <p:attrName>ppt_x</p:attrName>
                                        </p:attrNameLst>
                                      </p:cBhvr>
                                      <p:to>
                                        <p:strVal val="(0.5)"/>
                                      </p:to>
                                    </p:set>
                                    <p:anim from="(0.5)" to="(#ppt_x)" calcmode="lin" valueType="num">
                                      <p:cBhvr>
                                        <p:cTn id="94" dur="1230" accel="100000" fill="hold">
                                          <p:stCondLst>
                                            <p:cond delay="770"/>
                                          </p:stCondLst>
                                        </p:cTn>
                                        <p:tgtEl>
                                          <p:spTgt spid="40339"/>
                                        </p:tgtEl>
                                        <p:attrNameLst>
                                          <p:attrName>ppt_x</p:attrName>
                                        </p:attrNameLst>
                                      </p:cBhvr>
                                    </p:anim>
                                    <p:set>
                                      <p:cBhvr>
                                        <p:cTn id="95" dur="770" fill="hold"/>
                                        <p:tgtEl>
                                          <p:spTgt spid="40339"/>
                                        </p:tgtEl>
                                        <p:attrNameLst>
                                          <p:attrName>ppt_y</p:attrName>
                                        </p:attrNameLst>
                                      </p:cBhvr>
                                      <p:to>
                                        <p:strVal val="(#ppt_y+0.4)"/>
                                      </p:to>
                                    </p:set>
                                    <p:anim from="(#ppt_y+0.4)" to="(#ppt_y)" calcmode="lin" valueType="num">
                                      <p:cBhvr>
                                        <p:cTn id="96" dur="1230" accel="100000" fill="hold">
                                          <p:stCondLst>
                                            <p:cond delay="770"/>
                                          </p:stCondLst>
                                        </p:cTn>
                                        <p:tgtEl>
                                          <p:spTgt spid="40339"/>
                                        </p:tgtEl>
                                        <p:attrNameLst>
                                          <p:attrName>ppt_y</p:attrName>
                                        </p:attrNameLst>
                                      </p:cBhvr>
                                    </p:anim>
                                  </p:childTnLst>
                                </p:cTn>
                              </p:par>
                              <p:par>
                                <p:cTn id="97" presetID="51" presetClass="entr" presetSubtype="0" fill="hold" nodeType="withEffect">
                                  <p:stCondLst>
                                    <p:cond delay="0"/>
                                  </p:stCondLst>
                                  <p:childTnLst>
                                    <p:set>
                                      <p:cBhvr>
                                        <p:cTn id="98" dur="1" fill="hold">
                                          <p:stCondLst>
                                            <p:cond delay="0"/>
                                          </p:stCondLst>
                                        </p:cTn>
                                        <p:tgtEl>
                                          <p:spTgt spid="40335"/>
                                        </p:tgtEl>
                                        <p:attrNameLst>
                                          <p:attrName>style.visibility</p:attrName>
                                        </p:attrNameLst>
                                      </p:cBhvr>
                                      <p:to>
                                        <p:strVal val="visible"/>
                                      </p:to>
                                    </p:set>
                                    <p:animEffect transition="in" filter="fade">
                                      <p:cBhvr>
                                        <p:cTn id="99" dur="770" decel="100000"/>
                                        <p:tgtEl>
                                          <p:spTgt spid="40335"/>
                                        </p:tgtEl>
                                      </p:cBhvr>
                                    </p:animEffect>
                                    <p:animScale>
                                      <p:cBhvr>
                                        <p:cTn id="100" dur="770" decel="100000"/>
                                        <p:tgtEl>
                                          <p:spTgt spid="40335"/>
                                        </p:tgtEl>
                                      </p:cBhvr>
                                      <p:from x="10000" y="10000"/>
                                      <p:to x="200000" y="450000"/>
                                    </p:animScale>
                                    <p:animScale>
                                      <p:cBhvr>
                                        <p:cTn id="101" dur="1230" accel="100000" fill="hold">
                                          <p:stCondLst>
                                            <p:cond delay="770"/>
                                          </p:stCondLst>
                                        </p:cTn>
                                        <p:tgtEl>
                                          <p:spTgt spid="40335"/>
                                        </p:tgtEl>
                                      </p:cBhvr>
                                      <p:from x="200000" y="450000"/>
                                      <p:to x="100000" y="100000"/>
                                    </p:animScale>
                                    <p:set>
                                      <p:cBhvr>
                                        <p:cTn id="102" dur="770" fill="hold"/>
                                        <p:tgtEl>
                                          <p:spTgt spid="40335"/>
                                        </p:tgtEl>
                                        <p:attrNameLst>
                                          <p:attrName>ppt_x</p:attrName>
                                        </p:attrNameLst>
                                      </p:cBhvr>
                                      <p:to>
                                        <p:strVal val="(0.5)"/>
                                      </p:to>
                                    </p:set>
                                    <p:anim from="(0.5)" to="(#ppt_x)" calcmode="lin" valueType="num">
                                      <p:cBhvr>
                                        <p:cTn id="103" dur="1230" accel="100000" fill="hold">
                                          <p:stCondLst>
                                            <p:cond delay="770"/>
                                          </p:stCondLst>
                                        </p:cTn>
                                        <p:tgtEl>
                                          <p:spTgt spid="40335"/>
                                        </p:tgtEl>
                                        <p:attrNameLst>
                                          <p:attrName>ppt_x</p:attrName>
                                        </p:attrNameLst>
                                      </p:cBhvr>
                                    </p:anim>
                                    <p:set>
                                      <p:cBhvr>
                                        <p:cTn id="104" dur="770" fill="hold"/>
                                        <p:tgtEl>
                                          <p:spTgt spid="40335"/>
                                        </p:tgtEl>
                                        <p:attrNameLst>
                                          <p:attrName>ppt_y</p:attrName>
                                        </p:attrNameLst>
                                      </p:cBhvr>
                                      <p:to>
                                        <p:strVal val="(#ppt_y+0.4)"/>
                                      </p:to>
                                    </p:set>
                                    <p:anim from="(#ppt_y+0.4)" to="(#ppt_y)" calcmode="lin" valueType="num">
                                      <p:cBhvr>
                                        <p:cTn id="105" dur="1230" accel="100000" fill="hold">
                                          <p:stCondLst>
                                            <p:cond delay="770"/>
                                          </p:stCondLst>
                                        </p:cTn>
                                        <p:tgtEl>
                                          <p:spTgt spid="40335"/>
                                        </p:tgtEl>
                                        <p:attrNameLst>
                                          <p:attrName>ppt_y</p:attrName>
                                        </p:attrNameLst>
                                      </p:cBhvr>
                                    </p:anim>
                                  </p:childTnLst>
                                </p:cTn>
                              </p:par>
                              <p:par>
                                <p:cTn id="106" presetID="51" presetClass="entr" presetSubtype="0" fill="hold" grpId="0" nodeType="withEffect">
                                  <p:stCondLst>
                                    <p:cond delay="0"/>
                                  </p:stCondLst>
                                  <p:childTnLst>
                                    <p:set>
                                      <p:cBhvr>
                                        <p:cTn id="107" dur="1" fill="hold">
                                          <p:stCondLst>
                                            <p:cond delay="0"/>
                                          </p:stCondLst>
                                        </p:cTn>
                                        <p:tgtEl>
                                          <p:spTgt spid="40327"/>
                                        </p:tgtEl>
                                        <p:attrNameLst>
                                          <p:attrName>style.visibility</p:attrName>
                                        </p:attrNameLst>
                                      </p:cBhvr>
                                      <p:to>
                                        <p:strVal val="visible"/>
                                      </p:to>
                                    </p:set>
                                    <p:animEffect transition="in" filter="fade">
                                      <p:cBhvr>
                                        <p:cTn id="108" dur="770" decel="100000"/>
                                        <p:tgtEl>
                                          <p:spTgt spid="40327"/>
                                        </p:tgtEl>
                                      </p:cBhvr>
                                    </p:animEffect>
                                    <p:animScale>
                                      <p:cBhvr>
                                        <p:cTn id="109" dur="770" decel="100000"/>
                                        <p:tgtEl>
                                          <p:spTgt spid="40327"/>
                                        </p:tgtEl>
                                      </p:cBhvr>
                                      <p:from x="10000" y="10000"/>
                                      <p:to x="200000" y="450000"/>
                                    </p:animScale>
                                    <p:animScale>
                                      <p:cBhvr>
                                        <p:cTn id="110" dur="1230" accel="100000" fill="hold">
                                          <p:stCondLst>
                                            <p:cond delay="770"/>
                                          </p:stCondLst>
                                        </p:cTn>
                                        <p:tgtEl>
                                          <p:spTgt spid="40327"/>
                                        </p:tgtEl>
                                      </p:cBhvr>
                                      <p:from x="200000" y="450000"/>
                                      <p:to x="100000" y="100000"/>
                                    </p:animScale>
                                    <p:set>
                                      <p:cBhvr>
                                        <p:cTn id="111" dur="770" fill="hold"/>
                                        <p:tgtEl>
                                          <p:spTgt spid="40327"/>
                                        </p:tgtEl>
                                        <p:attrNameLst>
                                          <p:attrName>ppt_x</p:attrName>
                                        </p:attrNameLst>
                                      </p:cBhvr>
                                      <p:to>
                                        <p:strVal val="(0.5)"/>
                                      </p:to>
                                    </p:set>
                                    <p:anim from="(0.5)" to="(#ppt_x)" calcmode="lin" valueType="num">
                                      <p:cBhvr>
                                        <p:cTn id="112" dur="1230" accel="100000" fill="hold">
                                          <p:stCondLst>
                                            <p:cond delay="770"/>
                                          </p:stCondLst>
                                        </p:cTn>
                                        <p:tgtEl>
                                          <p:spTgt spid="40327"/>
                                        </p:tgtEl>
                                        <p:attrNameLst>
                                          <p:attrName>ppt_x</p:attrName>
                                        </p:attrNameLst>
                                      </p:cBhvr>
                                    </p:anim>
                                    <p:set>
                                      <p:cBhvr>
                                        <p:cTn id="113" dur="770" fill="hold"/>
                                        <p:tgtEl>
                                          <p:spTgt spid="40327"/>
                                        </p:tgtEl>
                                        <p:attrNameLst>
                                          <p:attrName>ppt_y</p:attrName>
                                        </p:attrNameLst>
                                      </p:cBhvr>
                                      <p:to>
                                        <p:strVal val="(#ppt_y+0.4)"/>
                                      </p:to>
                                    </p:set>
                                    <p:anim from="(#ppt_y+0.4)" to="(#ppt_y)" calcmode="lin" valueType="num">
                                      <p:cBhvr>
                                        <p:cTn id="114" dur="1230" accel="100000" fill="hold">
                                          <p:stCondLst>
                                            <p:cond delay="770"/>
                                          </p:stCondLst>
                                        </p:cTn>
                                        <p:tgtEl>
                                          <p:spTgt spid="40327"/>
                                        </p:tgtEl>
                                        <p:attrNameLst>
                                          <p:attrName>ppt_y</p:attrName>
                                        </p:attrNameLst>
                                      </p:cBhvr>
                                    </p:anim>
                                  </p:childTnLst>
                                </p:cTn>
                              </p:par>
                              <p:par>
                                <p:cTn id="115" presetID="51" presetClass="entr" presetSubtype="0" fill="hold" nodeType="withEffect">
                                  <p:stCondLst>
                                    <p:cond delay="0"/>
                                  </p:stCondLst>
                                  <p:childTnLst>
                                    <p:set>
                                      <p:cBhvr>
                                        <p:cTn id="116" dur="1" fill="hold">
                                          <p:stCondLst>
                                            <p:cond delay="0"/>
                                          </p:stCondLst>
                                        </p:cTn>
                                        <p:tgtEl>
                                          <p:spTgt spid="40357"/>
                                        </p:tgtEl>
                                        <p:attrNameLst>
                                          <p:attrName>style.visibility</p:attrName>
                                        </p:attrNameLst>
                                      </p:cBhvr>
                                      <p:to>
                                        <p:strVal val="visible"/>
                                      </p:to>
                                    </p:set>
                                    <p:animEffect transition="in" filter="fade">
                                      <p:cBhvr>
                                        <p:cTn id="117" dur="770" decel="100000"/>
                                        <p:tgtEl>
                                          <p:spTgt spid="40357"/>
                                        </p:tgtEl>
                                      </p:cBhvr>
                                    </p:animEffect>
                                    <p:animScale>
                                      <p:cBhvr>
                                        <p:cTn id="118" dur="770" decel="100000"/>
                                        <p:tgtEl>
                                          <p:spTgt spid="40357"/>
                                        </p:tgtEl>
                                      </p:cBhvr>
                                      <p:from x="10000" y="10000"/>
                                      <p:to x="200000" y="450000"/>
                                    </p:animScale>
                                    <p:animScale>
                                      <p:cBhvr>
                                        <p:cTn id="119" dur="1230" accel="100000" fill="hold">
                                          <p:stCondLst>
                                            <p:cond delay="770"/>
                                          </p:stCondLst>
                                        </p:cTn>
                                        <p:tgtEl>
                                          <p:spTgt spid="40357"/>
                                        </p:tgtEl>
                                      </p:cBhvr>
                                      <p:from x="200000" y="450000"/>
                                      <p:to x="100000" y="100000"/>
                                    </p:animScale>
                                    <p:set>
                                      <p:cBhvr>
                                        <p:cTn id="120" dur="770" fill="hold"/>
                                        <p:tgtEl>
                                          <p:spTgt spid="40357"/>
                                        </p:tgtEl>
                                        <p:attrNameLst>
                                          <p:attrName>ppt_x</p:attrName>
                                        </p:attrNameLst>
                                      </p:cBhvr>
                                      <p:to>
                                        <p:strVal val="(0.5)"/>
                                      </p:to>
                                    </p:set>
                                    <p:anim from="(0.5)" to="(#ppt_x)" calcmode="lin" valueType="num">
                                      <p:cBhvr>
                                        <p:cTn id="121" dur="1230" accel="100000" fill="hold">
                                          <p:stCondLst>
                                            <p:cond delay="770"/>
                                          </p:stCondLst>
                                        </p:cTn>
                                        <p:tgtEl>
                                          <p:spTgt spid="40357"/>
                                        </p:tgtEl>
                                        <p:attrNameLst>
                                          <p:attrName>ppt_x</p:attrName>
                                        </p:attrNameLst>
                                      </p:cBhvr>
                                    </p:anim>
                                    <p:set>
                                      <p:cBhvr>
                                        <p:cTn id="122" dur="770" fill="hold"/>
                                        <p:tgtEl>
                                          <p:spTgt spid="40357"/>
                                        </p:tgtEl>
                                        <p:attrNameLst>
                                          <p:attrName>ppt_y</p:attrName>
                                        </p:attrNameLst>
                                      </p:cBhvr>
                                      <p:to>
                                        <p:strVal val="(#ppt_y+0.4)"/>
                                      </p:to>
                                    </p:set>
                                    <p:anim from="(#ppt_y+0.4)" to="(#ppt_y)" calcmode="lin" valueType="num">
                                      <p:cBhvr>
                                        <p:cTn id="123" dur="1230" accel="100000" fill="hold">
                                          <p:stCondLst>
                                            <p:cond delay="770"/>
                                          </p:stCondLst>
                                        </p:cTn>
                                        <p:tgtEl>
                                          <p:spTgt spid="40357"/>
                                        </p:tgtEl>
                                        <p:attrNameLst>
                                          <p:attrName>ppt_y</p:attrName>
                                        </p:attrNameLst>
                                      </p:cBhvr>
                                    </p:anim>
                                  </p:childTnLst>
                                </p:cTn>
                              </p:par>
                              <p:par>
                                <p:cTn id="124" presetID="51" presetClass="entr" presetSubtype="0" fill="hold" nodeType="withEffect">
                                  <p:stCondLst>
                                    <p:cond delay="0"/>
                                  </p:stCondLst>
                                  <p:childTnLst>
                                    <p:set>
                                      <p:cBhvr>
                                        <p:cTn id="125" dur="1" fill="hold">
                                          <p:stCondLst>
                                            <p:cond delay="0"/>
                                          </p:stCondLst>
                                        </p:cTn>
                                        <p:tgtEl>
                                          <p:spTgt spid="40358"/>
                                        </p:tgtEl>
                                        <p:attrNameLst>
                                          <p:attrName>style.visibility</p:attrName>
                                        </p:attrNameLst>
                                      </p:cBhvr>
                                      <p:to>
                                        <p:strVal val="visible"/>
                                      </p:to>
                                    </p:set>
                                    <p:animEffect transition="in" filter="fade">
                                      <p:cBhvr>
                                        <p:cTn id="126" dur="770" decel="100000"/>
                                        <p:tgtEl>
                                          <p:spTgt spid="40358"/>
                                        </p:tgtEl>
                                      </p:cBhvr>
                                    </p:animEffect>
                                    <p:animScale>
                                      <p:cBhvr>
                                        <p:cTn id="127" dur="770" decel="100000"/>
                                        <p:tgtEl>
                                          <p:spTgt spid="40358"/>
                                        </p:tgtEl>
                                      </p:cBhvr>
                                      <p:from x="10000" y="10000"/>
                                      <p:to x="200000" y="450000"/>
                                    </p:animScale>
                                    <p:animScale>
                                      <p:cBhvr>
                                        <p:cTn id="128" dur="1230" accel="100000" fill="hold">
                                          <p:stCondLst>
                                            <p:cond delay="770"/>
                                          </p:stCondLst>
                                        </p:cTn>
                                        <p:tgtEl>
                                          <p:spTgt spid="40358"/>
                                        </p:tgtEl>
                                      </p:cBhvr>
                                      <p:from x="200000" y="450000"/>
                                      <p:to x="100000" y="100000"/>
                                    </p:animScale>
                                    <p:set>
                                      <p:cBhvr>
                                        <p:cTn id="129" dur="770" fill="hold"/>
                                        <p:tgtEl>
                                          <p:spTgt spid="40358"/>
                                        </p:tgtEl>
                                        <p:attrNameLst>
                                          <p:attrName>ppt_x</p:attrName>
                                        </p:attrNameLst>
                                      </p:cBhvr>
                                      <p:to>
                                        <p:strVal val="(0.5)"/>
                                      </p:to>
                                    </p:set>
                                    <p:anim from="(0.5)" to="(#ppt_x)" calcmode="lin" valueType="num">
                                      <p:cBhvr>
                                        <p:cTn id="130" dur="1230" accel="100000" fill="hold">
                                          <p:stCondLst>
                                            <p:cond delay="770"/>
                                          </p:stCondLst>
                                        </p:cTn>
                                        <p:tgtEl>
                                          <p:spTgt spid="40358"/>
                                        </p:tgtEl>
                                        <p:attrNameLst>
                                          <p:attrName>ppt_x</p:attrName>
                                        </p:attrNameLst>
                                      </p:cBhvr>
                                    </p:anim>
                                    <p:set>
                                      <p:cBhvr>
                                        <p:cTn id="131" dur="770" fill="hold"/>
                                        <p:tgtEl>
                                          <p:spTgt spid="40358"/>
                                        </p:tgtEl>
                                        <p:attrNameLst>
                                          <p:attrName>ppt_y</p:attrName>
                                        </p:attrNameLst>
                                      </p:cBhvr>
                                      <p:to>
                                        <p:strVal val="(#ppt_y+0.4)"/>
                                      </p:to>
                                    </p:set>
                                    <p:anim from="(#ppt_y+0.4)" to="(#ppt_y)" calcmode="lin" valueType="num">
                                      <p:cBhvr>
                                        <p:cTn id="132" dur="1230" accel="100000" fill="hold">
                                          <p:stCondLst>
                                            <p:cond delay="770"/>
                                          </p:stCondLst>
                                        </p:cTn>
                                        <p:tgtEl>
                                          <p:spTgt spid="40358"/>
                                        </p:tgtEl>
                                        <p:attrNameLst>
                                          <p:attrName>ppt_y</p:attrName>
                                        </p:attrNameLst>
                                      </p:cBhvr>
                                    </p:anim>
                                  </p:childTnLst>
                                </p:cTn>
                              </p:par>
                              <p:par>
                                <p:cTn id="133" presetID="51" presetClass="entr" presetSubtype="0" fill="hold" nodeType="withEffect">
                                  <p:stCondLst>
                                    <p:cond delay="0"/>
                                  </p:stCondLst>
                                  <p:childTnLst>
                                    <p:set>
                                      <p:cBhvr>
                                        <p:cTn id="134" dur="1" fill="hold">
                                          <p:stCondLst>
                                            <p:cond delay="0"/>
                                          </p:stCondLst>
                                        </p:cTn>
                                        <p:tgtEl>
                                          <p:spTgt spid="40359"/>
                                        </p:tgtEl>
                                        <p:attrNameLst>
                                          <p:attrName>style.visibility</p:attrName>
                                        </p:attrNameLst>
                                      </p:cBhvr>
                                      <p:to>
                                        <p:strVal val="visible"/>
                                      </p:to>
                                    </p:set>
                                    <p:animEffect transition="in" filter="fade">
                                      <p:cBhvr>
                                        <p:cTn id="135" dur="770" decel="100000"/>
                                        <p:tgtEl>
                                          <p:spTgt spid="40359"/>
                                        </p:tgtEl>
                                      </p:cBhvr>
                                    </p:animEffect>
                                    <p:animScale>
                                      <p:cBhvr>
                                        <p:cTn id="136" dur="770" decel="100000"/>
                                        <p:tgtEl>
                                          <p:spTgt spid="40359"/>
                                        </p:tgtEl>
                                      </p:cBhvr>
                                      <p:from x="10000" y="10000"/>
                                      <p:to x="200000" y="450000"/>
                                    </p:animScale>
                                    <p:animScale>
                                      <p:cBhvr>
                                        <p:cTn id="137" dur="1230" accel="100000" fill="hold">
                                          <p:stCondLst>
                                            <p:cond delay="770"/>
                                          </p:stCondLst>
                                        </p:cTn>
                                        <p:tgtEl>
                                          <p:spTgt spid="40359"/>
                                        </p:tgtEl>
                                      </p:cBhvr>
                                      <p:from x="200000" y="450000"/>
                                      <p:to x="100000" y="100000"/>
                                    </p:animScale>
                                    <p:set>
                                      <p:cBhvr>
                                        <p:cTn id="138" dur="770" fill="hold"/>
                                        <p:tgtEl>
                                          <p:spTgt spid="40359"/>
                                        </p:tgtEl>
                                        <p:attrNameLst>
                                          <p:attrName>ppt_x</p:attrName>
                                        </p:attrNameLst>
                                      </p:cBhvr>
                                      <p:to>
                                        <p:strVal val="(0.5)"/>
                                      </p:to>
                                    </p:set>
                                    <p:anim from="(0.5)" to="(#ppt_x)" calcmode="lin" valueType="num">
                                      <p:cBhvr>
                                        <p:cTn id="139" dur="1230" accel="100000" fill="hold">
                                          <p:stCondLst>
                                            <p:cond delay="770"/>
                                          </p:stCondLst>
                                        </p:cTn>
                                        <p:tgtEl>
                                          <p:spTgt spid="40359"/>
                                        </p:tgtEl>
                                        <p:attrNameLst>
                                          <p:attrName>ppt_x</p:attrName>
                                        </p:attrNameLst>
                                      </p:cBhvr>
                                    </p:anim>
                                    <p:set>
                                      <p:cBhvr>
                                        <p:cTn id="140" dur="770" fill="hold"/>
                                        <p:tgtEl>
                                          <p:spTgt spid="40359"/>
                                        </p:tgtEl>
                                        <p:attrNameLst>
                                          <p:attrName>ppt_y</p:attrName>
                                        </p:attrNameLst>
                                      </p:cBhvr>
                                      <p:to>
                                        <p:strVal val="(#ppt_y+0.4)"/>
                                      </p:to>
                                    </p:set>
                                    <p:anim from="(#ppt_y+0.4)" to="(#ppt_y)" calcmode="lin" valueType="num">
                                      <p:cBhvr>
                                        <p:cTn id="141" dur="1230" accel="100000" fill="hold">
                                          <p:stCondLst>
                                            <p:cond delay="770"/>
                                          </p:stCondLst>
                                        </p:cTn>
                                        <p:tgtEl>
                                          <p:spTgt spid="40359"/>
                                        </p:tgtEl>
                                        <p:attrNameLst>
                                          <p:attrName>ppt_y</p:attrName>
                                        </p:attrNameLst>
                                      </p:cBhvr>
                                    </p:anim>
                                  </p:childTnLst>
                                </p:cTn>
                              </p:par>
                              <p:par>
                                <p:cTn id="142" presetID="51" presetClass="entr" presetSubtype="0" fill="hold" nodeType="withEffect">
                                  <p:stCondLst>
                                    <p:cond delay="0"/>
                                  </p:stCondLst>
                                  <p:childTnLst>
                                    <p:set>
                                      <p:cBhvr>
                                        <p:cTn id="143" dur="1" fill="hold">
                                          <p:stCondLst>
                                            <p:cond delay="0"/>
                                          </p:stCondLst>
                                        </p:cTn>
                                        <p:tgtEl>
                                          <p:spTgt spid="40365"/>
                                        </p:tgtEl>
                                        <p:attrNameLst>
                                          <p:attrName>style.visibility</p:attrName>
                                        </p:attrNameLst>
                                      </p:cBhvr>
                                      <p:to>
                                        <p:strVal val="visible"/>
                                      </p:to>
                                    </p:set>
                                    <p:animEffect transition="in" filter="fade">
                                      <p:cBhvr>
                                        <p:cTn id="144" dur="770" decel="100000"/>
                                        <p:tgtEl>
                                          <p:spTgt spid="40365"/>
                                        </p:tgtEl>
                                      </p:cBhvr>
                                    </p:animEffect>
                                    <p:animScale>
                                      <p:cBhvr>
                                        <p:cTn id="145" dur="770" decel="100000"/>
                                        <p:tgtEl>
                                          <p:spTgt spid="40365"/>
                                        </p:tgtEl>
                                      </p:cBhvr>
                                      <p:from x="10000" y="10000"/>
                                      <p:to x="200000" y="450000"/>
                                    </p:animScale>
                                    <p:animScale>
                                      <p:cBhvr>
                                        <p:cTn id="146" dur="1230" accel="100000" fill="hold">
                                          <p:stCondLst>
                                            <p:cond delay="770"/>
                                          </p:stCondLst>
                                        </p:cTn>
                                        <p:tgtEl>
                                          <p:spTgt spid="40365"/>
                                        </p:tgtEl>
                                      </p:cBhvr>
                                      <p:from x="200000" y="450000"/>
                                      <p:to x="100000" y="100000"/>
                                    </p:animScale>
                                    <p:set>
                                      <p:cBhvr>
                                        <p:cTn id="147" dur="770" fill="hold"/>
                                        <p:tgtEl>
                                          <p:spTgt spid="40365"/>
                                        </p:tgtEl>
                                        <p:attrNameLst>
                                          <p:attrName>ppt_x</p:attrName>
                                        </p:attrNameLst>
                                      </p:cBhvr>
                                      <p:to>
                                        <p:strVal val="(0.5)"/>
                                      </p:to>
                                    </p:set>
                                    <p:anim from="(0.5)" to="(#ppt_x)" calcmode="lin" valueType="num">
                                      <p:cBhvr>
                                        <p:cTn id="148" dur="1230" accel="100000" fill="hold">
                                          <p:stCondLst>
                                            <p:cond delay="770"/>
                                          </p:stCondLst>
                                        </p:cTn>
                                        <p:tgtEl>
                                          <p:spTgt spid="40365"/>
                                        </p:tgtEl>
                                        <p:attrNameLst>
                                          <p:attrName>ppt_x</p:attrName>
                                        </p:attrNameLst>
                                      </p:cBhvr>
                                    </p:anim>
                                    <p:set>
                                      <p:cBhvr>
                                        <p:cTn id="149" dur="770" fill="hold"/>
                                        <p:tgtEl>
                                          <p:spTgt spid="40365"/>
                                        </p:tgtEl>
                                        <p:attrNameLst>
                                          <p:attrName>ppt_y</p:attrName>
                                        </p:attrNameLst>
                                      </p:cBhvr>
                                      <p:to>
                                        <p:strVal val="(#ppt_y+0.4)"/>
                                      </p:to>
                                    </p:set>
                                    <p:anim from="(#ppt_y+0.4)" to="(#ppt_y)" calcmode="lin" valueType="num">
                                      <p:cBhvr>
                                        <p:cTn id="150" dur="1230" accel="100000" fill="hold">
                                          <p:stCondLst>
                                            <p:cond delay="770"/>
                                          </p:stCondLst>
                                        </p:cTn>
                                        <p:tgtEl>
                                          <p:spTgt spid="40365"/>
                                        </p:tgtEl>
                                        <p:attrNameLst>
                                          <p:attrName>ppt_y</p:attrName>
                                        </p:attrNameLst>
                                      </p:cBhvr>
                                    </p:anim>
                                  </p:childTnLst>
                                </p:cTn>
                              </p:par>
                              <p:par>
                                <p:cTn id="151" presetID="51" presetClass="entr" presetSubtype="0" fill="hold" nodeType="withEffect">
                                  <p:stCondLst>
                                    <p:cond delay="0"/>
                                  </p:stCondLst>
                                  <p:childTnLst>
                                    <p:set>
                                      <p:cBhvr>
                                        <p:cTn id="152" dur="1" fill="hold">
                                          <p:stCondLst>
                                            <p:cond delay="0"/>
                                          </p:stCondLst>
                                        </p:cTn>
                                        <p:tgtEl>
                                          <p:spTgt spid="40366"/>
                                        </p:tgtEl>
                                        <p:attrNameLst>
                                          <p:attrName>style.visibility</p:attrName>
                                        </p:attrNameLst>
                                      </p:cBhvr>
                                      <p:to>
                                        <p:strVal val="visible"/>
                                      </p:to>
                                    </p:set>
                                    <p:animEffect transition="in" filter="fade">
                                      <p:cBhvr>
                                        <p:cTn id="153" dur="770" decel="100000"/>
                                        <p:tgtEl>
                                          <p:spTgt spid="40366"/>
                                        </p:tgtEl>
                                      </p:cBhvr>
                                    </p:animEffect>
                                    <p:animScale>
                                      <p:cBhvr>
                                        <p:cTn id="154" dur="770" decel="100000"/>
                                        <p:tgtEl>
                                          <p:spTgt spid="40366"/>
                                        </p:tgtEl>
                                      </p:cBhvr>
                                      <p:from x="10000" y="10000"/>
                                      <p:to x="200000" y="450000"/>
                                    </p:animScale>
                                    <p:animScale>
                                      <p:cBhvr>
                                        <p:cTn id="155" dur="1230" accel="100000" fill="hold">
                                          <p:stCondLst>
                                            <p:cond delay="770"/>
                                          </p:stCondLst>
                                        </p:cTn>
                                        <p:tgtEl>
                                          <p:spTgt spid="40366"/>
                                        </p:tgtEl>
                                      </p:cBhvr>
                                      <p:from x="200000" y="450000"/>
                                      <p:to x="100000" y="100000"/>
                                    </p:animScale>
                                    <p:set>
                                      <p:cBhvr>
                                        <p:cTn id="156" dur="770" fill="hold"/>
                                        <p:tgtEl>
                                          <p:spTgt spid="40366"/>
                                        </p:tgtEl>
                                        <p:attrNameLst>
                                          <p:attrName>ppt_x</p:attrName>
                                        </p:attrNameLst>
                                      </p:cBhvr>
                                      <p:to>
                                        <p:strVal val="(0.5)"/>
                                      </p:to>
                                    </p:set>
                                    <p:anim from="(0.5)" to="(#ppt_x)" calcmode="lin" valueType="num">
                                      <p:cBhvr>
                                        <p:cTn id="157" dur="1230" accel="100000" fill="hold">
                                          <p:stCondLst>
                                            <p:cond delay="770"/>
                                          </p:stCondLst>
                                        </p:cTn>
                                        <p:tgtEl>
                                          <p:spTgt spid="40366"/>
                                        </p:tgtEl>
                                        <p:attrNameLst>
                                          <p:attrName>ppt_x</p:attrName>
                                        </p:attrNameLst>
                                      </p:cBhvr>
                                    </p:anim>
                                    <p:set>
                                      <p:cBhvr>
                                        <p:cTn id="158" dur="770" fill="hold"/>
                                        <p:tgtEl>
                                          <p:spTgt spid="40366"/>
                                        </p:tgtEl>
                                        <p:attrNameLst>
                                          <p:attrName>ppt_y</p:attrName>
                                        </p:attrNameLst>
                                      </p:cBhvr>
                                      <p:to>
                                        <p:strVal val="(#ppt_y+0.4)"/>
                                      </p:to>
                                    </p:set>
                                    <p:anim from="(#ppt_y+0.4)" to="(#ppt_y)" calcmode="lin" valueType="num">
                                      <p:cBhvr>
                                        <p:cTn id="159" dur="1230" accel="100000" fill="hold">
                                          <p:stCondLst>
                                            <p:cond delay="770"/>
                                          </p:stCondLst>
                                        </p:cTn>
                                        <p:tgtEl>
                                          <p:spTgt spid="40366"/>
                                        </p:tgtEl>
                                        <p:attrNameLst>
                                          <p:attrName>ppt_y</p:attrName>
                                        </p:attrNameLst>
                                      </p:cBhvr>
                                    </p:anim>
                                  </p:childTnLst>
                                </p:cTn>
                              </p:par>
                              <p:par>
                                <p:cTn id="160" presetID="51" presetClass="entr" presetSubtype="0" fill="hold" nodeType="withEffect">
                                  <p:stCondLst>
                                    <p:cond delay="0"/>
                                  </p:stCondLst>
                                  <p:childTnLst>
                                    <p:set>
                                      <p:cBhvr>
                                        <p:cTn id="161" dur="1" fill="hold">
                                          <p:stCondLst>
                                            <p:cond delay="0"/>
                                          </p:stCondLst>
                                        </p:cTn>
                                        <p:tgtEl>
                                          <p:spTgt spid="40367"/>
                                        </p:tgtEl>
                                        <p:attrNameLst>
                                          <p:attrName>style.visibility</p:attrName>
                                        </p:attrNameLst>
                                      </p:cBhvr>
                                      <p:to>
                                        <p:strVal val="visible"/>
                                      </p:to>
                                    </p:set>
                                    <p:animEffect transition="in" filter="fade">
                                      <p:cBhvr>
                                        <p:cTn id="162" dur="770" decel="100000"/>
                                        <p:tgtEl>
                                          <p:spTgt spid="40367"/>
                                        </p:tgtEl>
                                      </p:cBhvr>
                                    </p:animEffect>
                                    <p:animScale>
                                      <p:cBhvr>
                                        <p:cTn id="163" dur="770" decel="100000"/>
                                        <p:tgtEl>
                                          <p:spTgt spid="40367"/>
                                        </p:tgtEl>
                                      </p:cBhvr>
                                      <p:from x="10000" y="10000"/>
                                      <p:to x="200000" y="450000"/>
                                    </p:animScale>
                                    <p:animScale>
                                      <p:cBhvr>
                                        <p:cTn id="164" dur="1230" accel="100000" fill="hold">
                                          <p:stCondLst>
                                            <p:cond delay="770"/>
                                          </p:stCondLst>
                                        </p:cTn>
                                        <p:tgtEl>
                                          <p:spTgt spid="40367"/>
                                        </p:tgtEl>
                                      </p:cBhvr>
                                      <p:from x="200000" y="450000"/>
                                      <p:to x="100000" y="100000"/>
                                    </p:animScale>
                                    <p:set>
                                      <p:cBhvr>
                                        <p:cTn id="165" dur="770" fill="hold"/>
                                        <p:tgtEl>
                                          <p:spTgt spid="40367"/>
                                        </p:tgtEl>
                                        <p:attrNameLst>
                                          <p:attrName>ppt_x</p:attrName>
                                        </p:attrNameLst>
                                      </p:cBhvr>
                                      <p:to>
                                        <p:strVal val="(0.5)"/>
                                      </p:to>
                                    </p:set>
                                    <p:anim from="(0.5)" to="(#ppt_x)" calcmode="lin" valueType="num">
                                      <p:cBhvr>
                                        <p:cTn id="166" dur="1230" accel="100000" fill="hold">
                                          <p:stCondLst>
                                            <p:cond delay="770"/>
                                          </p:stCondLst>
                                        </p:cTn>
                                        <p:tgtEl>
                                          <p:spTgt spid="40367"/>
                                        </p:tgtEl>
                                        <p:attrNameLst>
                                          <p:attrName>ppt_x</p:attrName>
                                        </p:attrNameLst>
                                      </p:cBhvr>
                                    </p:anim>
                                    <p:set>
                                      <p:cBhvr>
                                        <p:cTn id="167" dur="770" fill="hold"/>
                                        <p:tgtEl>
                                          <p:spTgt spid="40367"/>
                                        </p:tgtEl>
                                        <p:attrNameLst>
                                          <p:attrName>ppt_y</p:attrName>
                                        </p:attrNameLst>
                                      </p:cBhvr>
                                      <p:to>
                                        <p:strVal val="(#ppt_y+0.4)"/>
                                      </p:to>
                                    </p:set>
                                    <p:anim from="(#ppt_y+0.4)" to="(#ppt_y)" calcmode="lin" valueType="num">
                                      <p:cBhvr>
                                        <p:cTn id="168" dur="1230" accel="100000" fill="hold">
                                          <p:stCondLst>
                                            <p:cond delay="770"/>
                                          </p:stCondLst>
                                        </p:cTn>
                                        <p:tgtEl>
                                          <p:spTgt spid="40367"/>
                                        </p:tgtEl>
                                        <p:attrNameLst>
                                          <p:attrName>ppt_y</p:attrName>
                                        </p:attrNameLst>
                                      </p:cBhvr>
                                    </p:anim>
                                  </p:childTnLst>
                                </p:cTn>
                              </p:par>
                              <p:par>
                                <p:cTn id="169" presetID="51" presetClass="entr" presetSubtype="0" fill="hold" nodeType="withEffect">
                                  <p:stCondLst>
                                    <p:cond delay="0"/>
                                  </p:stCondLst>
                                  <p:childTnLst>
                                    <p:set>
                                      <p:cBhvr>
                                        <p:cTn id="170" dur="1" fill="hold">
                                          <p:stCondLst>
                                            <p:cond delay="0"/>
                                          </p:stCondLst>
                                        </p:cTn>
                                        <p:tgtEl>
                                          <p:spTgt spid="40368"/>
                                        </p:tgtEl>
                                        <p:attrNameLst>
                                          <p:attrName>style.visibility</p:attrName>
                                        </p:attrNameLst>
                                      </p:cBhvr>
                                      <p:to>
                                        <p:strVal val="visible"/>
                                      </p:to>
                                    </p:set>
                                    <p:animEffect transition="in" filter="fade">
                                      <p:cBhvr>
                                        <p:cTn id="171" dur="770" decel="100000"/>
                                        <p:tgtEl>
                                          <p:spTgt spid="40368"/>
                                        </p:tgtEl>
                                      </p:cBhvr>
                                    </p:animEffect>
                                    <p:animScale>
                                      <p:cBhvr>
                                        <p:cTn id="172" dur="770" decel="100000"/>
                                        <p:tgtEl>
                                          <p:spTgt spid="40368"/>
                                        </p:tgtEl>
                                      </p:cBhvr>
                                      <p:from x="10000" y="10000"/>
                                      <p:to x="200000" y="450000"/>
                                    </p:animScale>
                                    <p:animScale>
                                      <p:cBhvr>
                                        <p:cTn id="173" dur="1230" accel="100000" fill="hold">
                                          <p:stCondLst>
                                            <p:cond delay="770"/>
                                          </p:stCondLst>
                                        </p:cTn>
                                        <p:tgtEl>
                                          <p:spTgt spid="40368"/>
                                        </p:tgtEl>
                                      </p:cBhvr>
                                      <p:from x="200000" y="450000"/>
                                      <p:to x="100000" y="100000"/>
                                    </p:animScale>
                                    <p:set>
                                      <p:cBhvr>
                                        <p:cTn id="174" dur="770" fill="hold"/>
                                        <p:tgtEl>
                                          <p:spTgt spid="40368"/>
                                        </p:tgtEl>
                                        <p:attrNameLst>
                                          <p:attrName>ppt_x</p:attrName>
                                        </p:attrNameLst>
                                      </p:cBhvr>
                                      <p:to>
                                        <p:strVal val="(0.5)"/>
                                      </p:to>
                                    </p:set>
                                    <p:anim from="(0.5)" to="(#ppt_x)" calcmode="lin" valueType="num">
                                      <p:cBhvr>
                                        <p:cTn id="175" dur="1230" accel="100000" fill="hold">
                                          <p:stCondLst>
                                            <p:cond delay="770"/>
                                          </p:stCondLst>
                                        </p:cTn>
                                        <p:tgtEl>
                                          <p:spTgt spid="40368"/>
                                        </p:tgtEl>
                                        <p:attrNameLst>
                                          <p:attrName>ppt_x</p:attrName>
                                        </p:attrNameLst>
                                      </p:cBhvr>
                                    </p:anim>
                                    <p:set>
                                      <p:cBhvr>
                                        <p:cTn id="176" dur="770" fill="hold"/>
                                        <p:tgtEl>
                                          <p:spTgt spid="40368"/>
                                        </p:tgtEl>
                                        <p:attrNameLst>
                                          <p:attrName>ppt_y</p:attrName>
                                        </p:attrNameLst>
                                      </p:cBhvr>
                                      <p:to>
                                        <p:strVal val="(#ppt_y+0.4)"/>
                                      </p:to>
                                    </p:set>
                                    <p:anim from="(#ppt_y+0.4)" to="(#ppt_y)" calcmode="lin" valueType="num">
                                      <p:cBhvr>
                                        <p:cTn id="177" dur="1230" accel="100000" fill="hold">
                                          <p:stCondLst>
                                            <p:cond delay="770"/>
                                          </p:stCondLst>
                                        </p:cTn>
                                        <p:tgtEl>
                                          <p:spTgt spid="40368"/>
                                        </p:tgtEl>
                                        <p:attrNameLst>
                                          <p:attrName>ppt_y</p:attrName>
                                        </p:attrNameLst>
                                      </p:cBhvr>
                                    </p:anim>
                                  </p:childTnLst>
                                </p:cTn>
                              </p:par>
                              <p:par>
                                <p:cTn id="178" presetID="51" presetClass="entr" presetSubtype="0" fill="hold" nodeType="withEffect">
                                  <p:stCondLst>
                                    <p:cond delay="0"/>
                                  </p:stCondLst>
                                  <p:childTnLst>
                                    <p:set>
                                      <p:cBhvr>
                                        <p:cTn id="179" dur="1" fill="hold">
                                          <p:stCondLst>
                                            <p:cond delay="0"/>
                                          </p:stCondLst>
                                        </p:cTn>
                                        <p:tgtEl>
                                          <p:spTgt spid="40369"/>
                                        </p:tgtEl>
                                        <p:attrNameLst>
                                          <p:attrName>style.visibility</p:attrName>
                                        </p:attrNameLst>
                                      </p:cBhvr>
                                      <p:to>
                                        <p:strVal val="visible"/>
                                      </p:to>
                                    </p:set>
                                    <p:animEffect transition="in" filter="fade">
                                      <p:cBhvr>
                                        <p:cTn id="180" dur="770" decel="100000"/>
                                        <p:tgtEl>
                                          <p:spTgt spid="40369"/>
                                        </p:tgtEl>
                                      </p:cBhvr>
                                    </p:animEffect>
                                    <p:animScale>
                                      <p:cBhvr>
                                        <p:cTn id="181" dur="770" decel="100000"/>
                                        <p:tgtEl>
                                          <p:spTgt spid="40369"/>
                                        </p:tgtEl>
                                      </p:cBhvr>
                                      <p:from x="10000" y="10000"/>
                                      <p:to x="200000" y="450000"/>
                                    </p:animScale>
                                    <p:animScale>
                                      <p:cBhvr>
                                        <p:cTn id="182" dur="1230" accel="100000" fill="hold">
                                          <p:stCondLst>
                                            <p:cond delay="770"/>
                                          </p:stCondLst>
                                        </p:cTn>
                                        <p:tgtEl>
                                          <p:spTgt spid="40369"/>
                                        </p:tgtEl>
                                      </p:cBhvr>
                                      <p:from x="200000" y="450000"/>
                                      <p:to x="100000" y="100000"/>
                                    </p:animScale>
                                    <p:set>
                                      <p:cBhvr>
                                        <p:cTn id="183" dur="770" fill="hold"/>
                                        <p:tgtEl>
                                          <p:spTgt spid="40369"/>
                                        </p:tgtEl>
                                        <p:attrNameLst>
                                          <p:attrName>ppt_x</p:attrName>
                                        </p:attrNameLst>
                                      </p:cBhvr>
                                      <p:to>
                                        <p:strVal val="(0.5)"/>
                                      </p:to>
                                    </p:set>
                                    <p:anim from="(0.5)" to="(#ppt_x)" calcmode="lin" valueType="num">
                                      <p:cBhvr>
                                        <p:cTn id="184" dur="1230" accel="100000" fill="hold">
                                          <p:stCondLst>
                                            <p:cond delay="770"/>
                                          </p:stCondLst>
                                        </p:cTn>
                                        <p:tgtEl>
                                          <p:spTgt spid="40369"/>
                                        </p:tgtEl>
                                        <p:attrNameLst>
                                          <p:attrName>ppt_x</p:attrName>
                                        </p:attrNameLst>
                                      </p:cBhvr>
                                    </p:anim>
                                    <p:set>
                                      <p:cBhvr>
                                        <p:cTn id="185" dur="770" fill="hold"/>
                                        <p:tgtEl>
                                          <p:spTgt spid="40369"/>
                                        </p:tgtEl>
                                        <p:attrNameLst>
                                          <p:attrName>ppt_y</p:attrName>
                                        </p:attrNameLst>
                                      </p:cBhvr>
                                      <p:to>
                                        <p:strVal val="(#ppt_y+0.4)"/>
                                      </p:to>
                                    </p:set>
                                    <p:anim from="(#ppt_y+0.4)" to="(#ppt_y)" calcmode="lin" valueType="num">
                                      <p:cBhvr>
                                        <p:cTn id="186" dur="1230" accel="100000" fill="hold">
                                          <p:stCondLst>
                                            <p:cond delay="770"/>
                                          </p:stCondLst>
                                        </p:cTn>
                                        <p:tgtEl>
                                          <p:spTgt spid="40369"/>
                                        </p:tgtEl>
                                        <p:attrNameLst>
                                          <p:attrName>ppt_y</p:attrName>
                                        </p:attrNameLst>
                                      </p:cBhvr>
                                    </p:anim>
                                  </p:childTnLst>
                                </p:cTn>
                              </p:par>
                              <p:par>
                                <p:cTn id="187" presetID="51" presetClass="entr" presetSubtype="0" fill="hold" nodeType="withEffect">
                                  <p:stCondLst>
                                    <p:cond delay="0"/>
                                  </p:stCondLst>
                                  <p:childTnLst>
                                    <p:set>
                                      <p:cBhvr>
                                        <p:cTn id="188" dur="1" fill="hold">
                                          <p:stCondLst>
                                            <p:cond delay="0"/>
                                          </p:stCondLst>
                                        </p:cTn>
                                        <p:tgtEl>
                                          <p:spTgt spid="40370"/>
                                        </p:tgtEl>
                                        <p:attrNameLst>
                                          <p:attrName>style.visibility</p:attrName>
                                        </p:attrNameLst>
                                      </p:cBhvr>
                                      <p:to>
                                        <p:strVal val="visible"/>
                                      </p:to>
                                    </p:set>
                                    <p:animEffect transition="in" filter="fade">
                                      <p:cBhvr>
                                        <p:cTn id="189" dur="770" decel="100000"/>
                                        <p:tgtEl>
                                          <p:spTgt spid="40370"/>
                                        </p:tgtEl>
                                      </p:cBhvr>
                                    </p:animEffect>
                                    <p:animScale>
                                      <p:cBhvr>
                                        <p:cTn id="190" dur="770" decel="100000"/>
                                        <p:tgtEl>
                                          <p:spTgt spid="40370"/>
                                        </p:tgtEl>
                                      </p:cBhvr>
                                      <p:from x="10000" y="10000"/>
                                      <p:to x="200000" y="450000"/>
                                    </p:animScale>
                                    <p:animScale>
                                      <p:cBhvr>
                                        <p:cTn id="191" dur="1230" accel="100000" fill="hold">
                                          <p:stCondLst>
                                            <p:cond delay="770"/>
                                          </p:stCondLst>
                                        </p:cTn>
                                        <p:tgtEl>
                                          <p:spTgt spid="40370"/>
                                        </p:tgtEl>
                                      </p:cBhvr>
                                      <p:from x="200000" y="450000"/>
                                      <p:to x="100000" y="100000"/>
                                    </p:animScale>
                                    <p:set>
                                      <p:cBhvr>
                                        <p:cTn id="192" dur="770" fill="hold"/>
                                        <p:tgtEl>
                                          <p:spTgt spid="40370"/>
                                        </p:tgtEl>
                                        <p:attrNameLst>
                                          <p:attrName>ppt_x</p:attrName>
                                        </p:attrNameLst>
                                      </p:cBhvr>
                                      <p:to>
                                        <p:strVal val="(0.5)"/>
                                      </p:to>
                                    </p:set>
                                    <p:anim from="(0.5)" to="(#ppt_x)" calcmode="lin" valueType="num">
                                      <p:cBhvr>
                                        <p:cTn id="193" dur="1230" accel="100000" fill="hold">
                                          <p:stCondLst>
                                            <p:cond delay="770"/>
                                          </p:stCondLst>
                                        </p:cTn>
                                        <p:tgtEl>
                                          <p:spTgt spid="40370"/>
                                        </p:tgtEl>
                                        <p:attrNameLst>
                                          <p:attrName>ppt_x</p:attrName>
                                        </p:attrNameLst>
                                      </p:cBhvr>
                                    </p:anim>
                                    <p:set>
                                      <p:cBhvr>
                                        <p:cTn id="194" dur="770" fill="hold"/>
                                        <p:tgtEl>
                                          <p:spTgt spid="40370"/>
                                        </p:tgtEl>
                                        <p:attrNameLst>
                                          <p:attrName>ppt_y</p:attrName>
                                        </p:attrNameLst>
                                      </p:cBhvr>
                                      <p:to>
                                        <p:strVal val="(#ppt_y+0.4)"/>
                                      </p:to>
                                    </p:set>
                                    <p:anim from="(#ppt_y+0.4)" to="(#ppt_y)" calcmode="lin" valueType="num">
                                      <p:cBhvr>
                                        <p:cTn id="195" dur="1230" accel="100000" fill="hold">
                                          <p:stCondLst>
                                            <p:cond delay="770"/>
                                          </p:stCondLst>
                                        </p:cTn>
                                        <p:tgtEl>
                                          <p:spTgt spid="40370"/>
                                        </p:tgtEl>
                                        <p:attrNameLst>
                                          <p:attrName>ppt_y</p:attrName>
                                        </p:attrNameLst>
                                      </p:cBhvr>
                                    </p:anim>
                                  </p:childTnLst>
                                </p:cTn>
                              </p:par>
                              <p:par>
                                <p:cTn id="196" presetID="51" presetClass="entr" presetSubtype="0" fill="hold" nodeType="withEffect">
                                  <p:stCondLst>
                                    <p:cond delay="0"/>
                                  </p:stCondLst>
                                  <p:childTnLst>
                                    <p:set>
                                      <p:cBhvr>
                                        <p:cTn id="197" dur="1" fill="hold">
                                          <p:stCondLst>
                                            <p:cond delay="0"/>
                                          </p:stCondLst>
                                        </p:cTn>
                                        <p:tgtEl>
                                          <p:spTgt spid="40371"/>
                                        </p:tgtEl>
                                        <p:attrNameLst>
                                          <p:attrName>style.visibility</p:attrName>
                                        </p:attrNameLst>
                                      </p:cBhvr>
                                      <p:to>
                                        <p:strVal val="visible"/>
                                      </p:to>
                                    </p:set>
                                    <p:animEffect transition="in" filter="fade">
                                      <p:cBhvr>
                                        <p:cTn id="198" dur="770" decel="100000"/>
                                        <p:tgtEl>
                                          <p:spTgt spid="40371"/>
                                        </p:tgtEl>
                                      </p:cBhvr>
                                    </p:animEffect>
                                    <p:animScale>
                                      <p:cBhvr>
                                        <p:cTn id="199" dur="770" decel="100000"/>
                                        <p:tgtEl>
                                          <p:spTgt spid="40371"/>
                                        </p:tgtEl>
                                      </p:cBhvr>
                                      <p:from x="10000" y="10000"/>
                                      <p:to x="200000" y="450000"/>
                                    </p:animScale>
                                    <p:animScale>
                                      <p:cBhvr>
                                        <p:cTn id="200" dur="1230" accel="100000" fill="hold">
                                          <p:stCondLst>
                                            <p:cond delay="770"/>
                                          </p:stCondLst>
                                        </p:cTn>
                                        <p:tgtEl>
                                          <p:spTgt spid="40371"/>
                                        </p:tgtEl>
                                      </p:cBhvr>
                                      <p:from x="200000" y="450000"/>
                                      <p:to x="100000" y="100000"/>
                                    </p:animScale>
                                    <p:set>
                                      <p:cBhvr>
                                        <p:cTn id="201" dur="770" fill="hold"/>
                                        <p:tgtEl>
                                          <p:spTgt spid="40371"/>
                                        </p:tgtEl>
                                        <p:attrNameLst>
                                          <p:attrName>ppt_x</p:attrName>
                                        </p:attrNameLst>
                                      </p:cBhvr>
                                      <p:to>
                                        <p:strVal val="(0.5)"/>
                                      </p:to>
                                    </p:set>
                                    <p:anim from="(0.5)" to="(#ppt_x)" calcmode="lin" valueType="num">
                                      <p:cBhvr>
                                        <p:cTn id="202" dur="1230" accel="100000" fill="hold">
                                          <p:stCondLst>
                                            <p:cond delay="770"/>
                                          </p:stCondLst>
                                        </p:cTn>
                                        <p:tgtEl>
                                          <p:spTgt spid="40371"/>
                                        </p:tgtEl>
                                        <p:attrNameLst>
                                          <p:attrName>ppt_x</p:attrName>
                                        </p:attrNameLst>
                                      </p:cBhvr>
                                    </p:anim>
                                    <p:set>
                                      <p:cBhvr>
                                        <p:cTn id="203" dur="770" fill="hold"/>
                                        <p:tgtEl>
                                          <p:spTgt spid="40371"/>
                                        </p:tgtEl>
                                        <p:attrNameLst>
                                          <p:attrName>ppt_y</p:attrName>
                                        </p:attrNameLst>
                                      </p:cBhvr>
                                      <p:to>
                                        <p:strVal val="(#ppt_y+0.4)"/>
                                      </p:to>
                                    </p:set>
                                    <p:anim from="(#ppt_y+0.4)" to="(#ppt_y)" calcmode="lin" valueType="num">
                                      <p:cBhvr>
                                        <p:cTn id="204" dur="1230" accel="100000" fill="hold">
                                          <p:stCondLst>
                                            <p:cond delay="770"/>
                                          </p:stCondLst>
                                        </p:cTn>
                                        <p:tgtEl>
                                          <p:spTgt spid="40371"/>
                                        </p:tgtEl>
                                        <p:attrNameLst>
                                          <p:attrName>ppt_y</p:attrName>
                                        </p:attrNameLst>
                                      </p:cBhvr>
                                    </p:anim>
                                  </p:childTnLst>
                                </p:cTn>
                              </p:par>
                              <p:par>
                                <p:cTn id="205" presetID="51" presetClass="entr" presetSubtype="0" fill="hold" nodeType="withEffect">
                                  <p:stCondLst>
                                    <p:cond delay="0"/>
                                  </p:stCondLst>
                                  <p:childTnLst>
                                    <p:set>
                                      <p:cBhvr>
                                        <p:cTn id="206" dur="1" fill="hold">
                                          <p:stCondLst>
                                            <p:cond delay="0"/>
                                          </p:stCondLst>
                                        </p:cTn>
                                        <p:tgtEl>
                                          <p:spTgt spid="40372"/>
                                        </p:tgtEl>
                                        <p:attrNameLst>
                                          <p:attrName>style.visibility</p:attrName>
                                        </p:attrNameLst>
                                      </p:cBhvr>
                                      <p:to>
                                        <p:strVal val="visible"/>
                                      </p:to>
                                    </p:set>
                                    <p:animEffect transition="in" filter="fade">
                                      <p:cBhvr>
                                        <p:cTn id="207" dur="770" decel="100000"/>
                                        <p:tgtEl>
                                          <p:spTgt spid="40372"/>
                                        </p:tgtEl>
                                      </p:cBhvr>
                                    </p:animEffect>
                                    <p:animScale>
                                      <p:cBhvr>
                                        <p:cTn id="208" dur="770" decel="100000"/>
                                        <p:tgtEl>
                                          <p:spTgt spid="40372"/>
                                        </p:tgtEl>
                                      </p:cBhvr>
                                      <p:from x="10000" y="10000"/>
                                      <p:to x="200000" y="450000"/>
                                    </p:animScale>
                                    <p:animScale>
                                      <p:cBhvr>
                                        <p:cTn id="209" dur="1230" accel="100000" fill="hold">
                                          <p:stCondLst>
                                            <p:cond delay="770"/>
                                          </p:stCondLst>
                                        </p:cTn>
                                        <p:tgtEl>
                                          <p:spTgt spid="40372"/>
                                        </p:tgtEl>
                                      </p:cBhvr>
                                      <p:from x="200000" y="450000"/>
                                      <p:to x="100000" y="100000"/>
                                    </p:animScale>
                                    <p:set>
                                      <p:cBhvr>
                                        <p:cTn id="210" dur="770" fill="hold"/>
                                        <p:tgtEl>
                                          <p:spTgt spid="40372"/>
                                        </p:tgtEl>
                                        <p:attrNameLst>
                                          <p:attrName>ppt_x</p:attrName>
                                        </p:attrNameLst>
                                      </p:cBhvr>
                                      <p:to>
                                        <p:strVal val="(0.5)"/>
                                      </p:to>
                                    </p:set>
                                    <p:anim from="(0.5)" to="(#ppt_x)" calcmode="lin" valueType="num">
                                      <p:cBhvr>
                                        <p:cTn id="211" dur="1230" accel="100000" fill="hold">
                                          <p:stCondLst>
                                            <p:cond delay="770"/>
                                          </p:stCondLst>
                                        </p:cTn>
                                        <p:tgtEl>
                                          <p:spTgt spid="40372"/>
                                        </p:tgtEl>
                                        <p:attrNameLst>
                                          <p:attrName>ppt_x</p:attrName>
                                        </p:attrNameLst>
                                      </p:cBhvr>
                                    </p:anim>
                                    <p:set>
                                      <p:cBhvr>
                                        <p:cTn id="212" dur="770" fill="hold"/>
                                        <p:tgtEl>
                                          <p:spTgt spid="40372"/>
                                        </p:tgtEl>
                                        <p:attrNameLst>
                                          <p:attrName>ppt_y</p:attrName>
                                        </p:attrNameLst>
                                      </p:cBhvr>
                                      <p:to>
                                        <p:strVal val="(#ppt_y+0.4)"/>
                                      </p:to>
                                    </p:set>
                                    <p:anim from="(#ppt_y+0.4)" to="(#ppt_y)" calcmode="lin" valueType="num">
                                      <p:cBhvr>
                                        <p:cTn id="213" dur="1230" accel="100000" fill="hold">
                                          <p:stCondLst>
                                            <p:cond delay="770"/>
                                          </p:stCondLst>
                                        </p:cTn>
                                        <p:tgtEl>
                                          <p:spTgt spid="40372"/>
                                        </p:tgtEl>
                                        <p:attrNameLst>
                                          <p:attrName>ppt_y</p:attrName>
                                        </p:attrNameLst>
                                      </p:cBhvr>
                                    </p:anim>
                                  </p:childTnLst>
                                </p:cTn>
                              </p:par>
                              <p:par>
                                <p:cTn id="214" presetID="51" presetClass="entr" presetSubtype="0" fill="hold" nodeType="withEffect">
                                  <p:stCondLst>
                                    <p:cond delay="0"/>
                                  </p:stCondLst>
                                  <p:childTnLst>
                                    <p:set>
                                      <p:cBhvr>
                                        <p:cTn id="215" dur="1" fill="hold">
                                          <p:stCondLst>
                                            <p:cond delay="0"/>
                                          </p:stCondLst>
                                        </p:cTn>
                                        <p:tgtEl>
                                          <p:spTgt spid="40373"/>
                                        </p:tgtEl>
                                        <p:attrNameLst>
                                          <p:attrName>style.visibility</p:attrName>
                                        </p:attrNameLst>
                                      </p:cBhvr>
                                      <p:to>
                                        <p:strVal val="visible"/>
                                      </p:to>
                                    </p:set>
                                    <p:animEffect transition="in" filter="fade">
                                      <p:cBhvr>
                                        <p:cTn id="216" dur="770" decel="100000"/>
                                        <p:tgtEl>
                                          <p:spTgt spid="40373"/>
                                        </p:tgtEl>
                                      </p:cBhvr>
                                    </p:animEffect>
                                    <p:animScale>
                                      <p:cBhvr>
                                        <p:cTn id="217" dur="770" decel="100000"/>
                                        <p:tgtEl>
                                          <p:spTgt spid="40373"/>
                                        </p:tgtEl>
                                      </p:cBhvr>
                                      <p:from x="10000" y="10000"/>
                                      <p:to x="200000" y="450000"/>
                                    </p:animScale>
                                    <p:animScale>
                                      <p:cBhvr>
                                        <p:cTn id="218" dur="1230" accel="100000" fill="hold">
                                          <p:stCondLst>
                                            <p:cond delay="770"/>
                                          </p:stCondLst>
                                        </p:cTn>
                                        <p:tgtEl>
                                          <p:spTgt spid="40373"/>
                                        </p:tgtEl>
                                      </p:cBhvr>
                                      <p:from x="200000" y="450000"/>
                                      <p:to x="100000" y="100000"/>
                                    </p:animScale>
                                    <p:set>
                                      <p:cBhvr>
                                        <p:cTn id="219" dur="770" fill="hold"/>
                                        <p:tgtEl>
                                          <p:spTgt spid="40373"/>
                                        </p:tgtEl>
                                        <p:attrNameLst>
                                          <p:attrName>ppt_x</p:attrName>
                                        </p:attrNameLst>
                                      </p:cBhvr>
                                      <p:to>
                                        <p:strVal val="(0.5)"/>
                                      </p:to>
                                    </p:set>
                                    <p:anim from="(0.5)" to="(#ppt_x)" calcmode="lin" valueType="num">
                                      <p:cBhvr>
                                        <p:cTn id="220" dur="1230" accel="100000" fill="hold">
                                          <p:stCondLst>
                                            <p:cond delay="770"/>
                                          </p:stCondLst>
                                        </p:cTn>
                                        <p:tgtEl>
                                          <p:spTgt spid="40373"/>
                                        </p:tgtEl>
                                        <p:attrNameLst>
                                          <p:attrName>ppt_x</p:attrName>
                                        </p:attrNameLst>
                                      </p:cBhvr>
                                    </p:anim>
                                    <p:set>
                                      <p:cBhvr>
                                        <p:cTn id="221" dur="770" fill="hold"/>
                                        <p:tgtEl>
                                          <p:spTgt spid="40373"/>
                                        </p:tgtEl>
                                        <p:attrNameLst>
                                          <p:attrName>ppt_y</p:attrName>
                                        </p:attrNameLst>
                                      </p:cBhvr>
                                      <p:to>
                                        <p:strVal val="(#ppt_y+0.4)"/>
                                      </p:to>
                                    </p:set>
                                    <p:anim from="(#ppt_y+0.4)" to="(#ppt_y)" calcmode="lin" valueType="num">
                                      <p:cBhvr>
                                        <p:cTn id="222" dur="1230" accel="100000" fill="hold">
                                          <p:stCondLst>
                                            <p:cond delay="770"/>
                                          </p:stCondLst>
                                        </p:cTn>
                                        <p:tgtEl>
                                          <p:spTgt spid="40373"/>
                                        </p:tgtEl>
                                        <p:attrNameLst>
                                          <p:attrName>ppt_y</p:attrName>
                                        </p:attrNameLst>
                                      </p:cBhvr>
                                    </p:anim>
                                  </p:childTnLst>
                                </p:cTn>
                              </p:par>
                              <p:par>
                                <p:cTn id="223" presetID="51" presetClass="entr" presetSubtype="0" fill="hold" nodeType="withEffect">
                                  <p:stCondLst>
                                    <p:cond delay="0"/>
                                  </p:stCondLst>
                                  <p:childTnLst>
                                    <p:set>
                                      <p:cBhvr>
                                        <p:cTn id="224" dur="1" fill="hold">
                                          <p:stCondLst>
                                            <p:cond delay="0"/>
                                          </p:stCondLst>
                                        </p:cTn>
                                        <p:tgtEl>
                                          <p:spTgt spid="40374"/>
                                        </p:tgtEl>
                                        <p:attrNameLst>
                                          <p:attrName>style.visibility</p:attrName>
                                        </p:attrNameLst>
                                      </p:cBhvr>
                                      <p:to>
                                        <p:strVal val="visible"/>
                                      </p:to>
                                    </p:set>
                                    <p:animEffect transition="in" filter="fade">
                                      <p:cBhvr>
                                        <p:cTn id="225" dur="770" decel="100000"/>
                                        <p:tgtEl>
                                          <p:spTgt spid="40374"/>
                                        </p:tgtEl>
                                      </p:cBhvr>
                                    </p:animEffect>
                                    <p:animScale>
                                      <p:cBhvr>
                                        <p:cTn id="226" dur="770" decel="100000"/>
                                        <p:tgtEl>
                                          <p:spTgt spid="40374"/>
                                        </p:tgtEl>
                                      </p:cBhvr>
                                      <p:from x="10000" y="10000"/>
                                      <p:to x="200000" y="450000"/>
                                    </p:animScale>
                                    <p:animScale>
                                      <p:cBhvr>
                                        <p:cTn id="227" dur="1230" accel="100000" fill="hold">
                                          <p:stCondLst>
                                            <p:cond delay="770"/>
                                          </p:stCondLst>
                                        </p:cTn>
                                        <p:tgtEl>
                                          <p:spTgt spid="40374"/>
                                        </p:tgtEl>
                                      </p:cBhvr>
                                      <p:from x="200000" y="450000"/>
                                      <p:to x="100000" y="100000"/>
                                    </p:animScale>
                                    <p:set>
                                      <p:cBhvr>
                                        <p:cTn id="228" dur="770" fill="hold"/>
                                        <p:tgtEl>
                                          <p:spTgt spid="40374"/>
                                        </p:tgtEl>
                                        <p:attrNameLst>
                                          <p:attrName>ppt_x</p:attrName>
                                        </p:attrNameLst>
                                      </p:cBhvr>
                                      <p:to>
                                        <p:strVal val="(0.5)"/>
                                      </p:to>
                                    </p:set>
                                    <p:anim from="(0.5)" to="(#ppt_x)" calcmode="lin" valueType="num">
                                      <p:cBhvr>
                                        <p:cTn id="229" dur="1230" accel="100000" fill="hold">
                                          <p:stCondLst>
                                            <p:cond delay="770"/>
                                          </p:stCondLst>
                                        </p:cTn>
                                        <p:tgtEl>
                                          <p:spTgt spid="40374"/>
                                        </p:tgtEl>
                                        <p:attrNameLst>
                                          <p:attrName>ppt_x</p:attrName>
                                        </p:attrNameLst>
                                      </p:cBhvr>
                                    </p:anim>
                                    <p:set>
                                      <p:cBhvr>
                                        <p:cTn id="230" dur="770" fill="hold"/>
                                        <p:tgtEl>
                                          <p:spTgt spid="40374"/>
                                        </p:tgtEl>
                                        <p:attrNameLst>
                                          <p:attrName>ppt_y</p:attrName>
                                        </p:attrNameLst>
                                      </p:cBhvr>
                                      <p:to>
                                        <p:strVal val="(#ppt_y+0.4)"/>
                                      </p:to>
                                    </p:set>
                                    <p:anim from="(#ppt_y+0.4)" to="(#ppt_y)" calcmode="lin" valueType="num">
                                      <p:cBhvr>
                                        <p:cTn id="231" dur="1230" accel="100000" fill="hold">
                                          <p:stCondLst>
                                            <p:cond delay="770"/>
                                          </p:stCondLst>
                                        </p:cTn>
                                        <p:tgtEl>
                                          <p:spTgt spid="40374"/>
                                        </p:tgtEl>
                                        <p:attrNameLst>
                                          <p:attrName>ppt_y</p:attrName>
                                        </p:attrNameLst>
                                      </p:cBhvr>
                                    </p:anim>
                                  </p:childTnLst>
                                </p:cTn>
                              </p:par>
                              <p:par>
                                <p:cTn id="232" presetID="51" presetClass="entr" presetSubtype="0" fill="hold" nodeType="withEffect">
                                  <p:stCondLst>
                                    <p:cond delay="0"/>
                                  </p:stCondLst>
                                  <p:childTnLst>
                                    <p:set>
                                      <p:cBhvr>
                                        <p:cTn id="233" dur="1" fill="hold">
                                          <p:stCondLst>
                                            <p:cond delay="0"/>
                                          </p:stCondLst>
                                        </p:cTn>
                                        <p:tgtEl>
                                          <p:spTgt spid="40375"/>
                                        </p:tgtEl>
                                        <p:attrNameLst>
                                          <p:attrName>style.visibility</p:attrName>
                                        </p:attrNameLst>
                                      </p:cBhvr>
                                      <p:to>
                                        <p:strVal val="visible"/>
                                      </p:to>
                                    </p:set>
                                    <p:animEffect transition="in" filter="fade">
                                      <p:cBhvr>
                                        <p:cTn id="234" dur="770" decel="100000"/>
                                        <p:tgtEl>
                                          <p:spTgt spid="40375"/>
                                        </p:tgtEl>
                                      </p:cBhvr>
                                    </p:animEffect>
                                    <p:animScale>
                                      <p:cBhvr>
                                        <p:cTn id="235" dur="770" decel="100000"/>
                                        <p:tgtEl>
                                          <p:spTgt spid="40375"/>
                                        </p:tgtEl>
                                      </p:cBhvr>
                                      <p:from x="10000" y="10000"/>
                                      <p:to x="200000" y="450000"/>
                                    </p:animScale>
                                    <p:animScale>
                                      <p:cBhvr>
                                        <p:cTn id="236" dur="1230" accel="100000" fill="hold">
                                          <p:stCondLst>
                                            <p:cond delay="770"/>
                                          </p:stCondLst>
                                        </p:cTn>
                                        <p:tgtEl>
                                          <p:spTgt spid="40375"/>
                                        </p:tgtEl>
                                      </p:cBhvr>
                                      <p:from x="200000" y="450000"/>
                                      <p:to x="100000" y="100000"/>
                                    </p:animScale>
                                    <p:set>
                                      <p:cBhvr>
                                        <p:cTn id="237" dur="770" fill="hold"/>
                                        <p:tgtEl>
                                          <p:spTgt spid="40375"/>
                                        </p:tgtEl>
                                        <p:attrNameLst>
                                          <p:attrName>ppt_x</p:attrName>
                                        </p:attrNameLst>
                                      </p:cBhvr>
                                      <p:to>
                                        <p:strVal val="(0.5)"/>
                                      </p:to>
                                    </p:set>
                                    <p:anim from="(0.5)" to="(#ppt_x)" calcmode="lin" valueType="num">
                                      <p:cBhvr>
                                        <p:cTn id="238" dur="1230" accel="100000" fill="hold">
                                          <p:stCondLst>
                                            <p:cond delay="770"/>
                                          </p:stCondLst>
                                        </p:cTn>
                                        <p:tgtEl>
                                          <p:spTgt spid="40375"/>
                                        </p:tgtEl>
                                        <p:attrNameLst>
                                          <p:attrName>ppt_x</p:attrName>
                                        </p:attrNameLst>
                                      </p:cBhvr>
                                    </p:anim>
                                    <p:set>
                                      <p:cBhvr>
                                        <p:cTn id="239" dur="770" fill="hold"/>
                                        <p:tgtEl>
                                          <p:spTgt spid="40375"/>
                                        </p:tgtEl>
                                        <p:attrNameLst>
                                          <p:attrName>ppt_y</p:attrName>
                                        </p:attrNameLst>
                                      </p:cBhvr>
                                      <p:to>
                                        <p:strVal val="(#ppt_y+0.4)"/>
                                      </p:to>
                                    </p:set>
                                    <p:anim from="(#ppt_y+0.4)" to="(#ppt_y)" calcmode="lin" valueType="num">
                                      <p:cBhvr>
                                        <p:cTn id="240" dur="1230" accel="100000" fill="hold">
                                          <p:stCondLst>
                                            <p:cond delay="770"/>
                                          </p:stCondLst>
                                        </p:cTn>
                                        <p:tgtEl>
                                          <p:spTgt spid="40375"/>
                                        </p:tgtEl>
                                        <p:attrNameLst>
                                          <p:attrName>ppt_y</p:attrName>
                                        </p:attrNameLst>
                                      </p:cBhvr>
                                    </p:anim>
                                  </p:childTnLst>
                                </p:cTn>
                              </p:par>
                              <p:par>
                                <p:cTn id="241" presetID="51" presetClass="entr" presetSubtype="0" fill="hold" nodeType="withEffect">
                                  <p:stCondLst>
                                    <p:cond delay="0"/>
                                  </p:stCondLst>
                                  <p:childTnLst>
                                    <p:set>
                                      <p:cBhvr>
                                        <p:cTn id="242" dur="1" fill="hold">
                                          <p:stCondLst>
                                            <p:cond delay="0"/>
                                          </p:stCondLst>
                                        </p:cTn>
                                        <p:tgtEl>
                                          <p:spTgt spid="40376"/>
                                        </p:tgtEl>
                                        <p:attrNameLst>
                                          <p:attrName>style.visibility</p:attrName>
                                        </p:attrNameLst>
                                      </p:cBhvr>
                                      <p:to>
                                        <p:strVal val="visible"/>
                                      </p:to>
                                    </p:set>
                                    <p:animEffect transition="in" filter="fade">
                                      <p:cBhvr>
                                        <p:cTn id="243" dur="770" decel="100000"/>
                                        <p:tgtEl>
                                          <p:spTgt spid="40376"/>
                                        </p:tgtEl>
                                      </p:cBhvr>
                                    </p:animEffect>
                                    <p:animScale>
                                      <p:cBhvr>
                                        <p:cTn id="244" dur="770" decel="100000"/>
                                        <p:tgtEl>
                                          <p:spTgt spid="40376"/>
                                        </p:tgtEl>
                                      </p:cBhvr>
                                      <p:from x="10000" y="10000"/>
                                      <p:to x="200000" y="450000"/>
                                    </p:animScale>
                                    <p:animScale>
                                      <p:cBhvr>
                                        <p:cTn id="245" dur="1230" accel="100000" fill="hold">
                                          <p:stCondLst>
                                            <p:cond delay="770"/>
                                          </p:stCondLst>
                                        </p:cTn>
                                        <p:tgtEl>
                                          <p:spTgt spid="40376"/>
                                        </p:tgtEl>
                                      </p:cBhvr>
                                      <p:from x="200000" y="450000"/>
                                      <p:to x="100000" y="100000"/>
                                    </p:animScale>
                                    <p:set>
                                      <p:cBhvr>
                                        <p:cTn id="246" dur="770" fill="hold"/>
                                        <p:tgtEl>
                                          <p:spTgt spid="40376"/>
                                        </p:tgtEl>
                                        <p:attrNameLst>
                                          <p:attrName>ppt_x</p:attrName>
                                        </p:attrNameLst>
                                      </p:cBhvr>
                                      <p:to>
                                        <p:strVal val="(0.5)"/>
                                      </p:to>
                                    </p:set>
                                    <p:anim from="(0.5)" to="(#ppt_x)" calcmode="lin" valueType="num">
                                      <p:cBhvr>
                                        <p:cTn id="247" dur="1230" accel="100000" fill="hold">
                                          <p:stCondLst>
                                            <p:cond delay="770"/>
                                          </p:stCondLst>
                                        </p:cTn>
                                        <p:tgtEl>
                                          <p:spTgt spid="40376"/>
                                        </p:tgtEl>
                                        <p:attrNameLst>
                                          <p:attrName>ppt_x</p:attrName>
                                        </p:attrNameLst>
                                      </p:cBhvr>
                                    </p:anim>
                                    <p:set>
                                      <p:cBhvr>
                                        <p:cTn id="248" dur="770" fill="hold"/>
                                        <p:tgtEl>
                                          <p:spTgt spid="40376"/>
                                        </p:tgtEl>
                                        <p:attrNameLst>
                                          <p:attrName>ppt_y</p:attrName>
                                        </p:attrNameLst>
                                      </p:cBhvr>
                                      <p:to>
                                        <p:strVal val="(#ppt_y+0.4)"/>
                                      </p:to>
                                    </p:set>
                                    <p:anim from="(#ppt_y+0.4)" to="(#ppt_y)" calcmode="lin" valueType="num">
                                      <p:cBhvr>
                                        <p:cTn id="249" dur="1230" accel="100000" fill="hold">
                                          <p:stCondLst>
                                            <p:cond delay="770"/>
                                          </p:stCondLst>
                                        </p:cTn>
                                        <p:tgtEl>
                                          <p:spTgt spid="40376"/>
                                        </p:tgtEl>
                                        <p:attrNameLst>
                                          <p:attrName>ppt_y</p:attrName>
                                        </p:attrNameLst>
                                      </p:cBhvr>
                                    </p:anim>
                                  </p:childTnLst>
                                </p:cTn>
                              </p:par>
                              <p:par>
                                <p:cTn id="250" presetID="51" presetClass="entr" presetSubtype="0" fill="hold" nodeType="withEffect">
                                  <p:stCondLst>
                                    <p:cond delay="0"/>
                                  </p:stCondLst>
                                  <p:childTnLst>
                                    <p:set>
                                      <p:cBhvr>
                                        <p:cTn id="251" dur="1" fill="hold">
                                          <p:stCondLst>
                                            <p:cond delay="0"/>
                                          </p:stCondLst>
                                        </p:cTn>
                                        <p:tgtEl>
                                          <p:spTgt spid="40377"/>
                                        </p:tgtEl>
                                        <p:attrNameLst>
                                          <p:attrName>style.visibility</p:attrName>
                                        </p:attrNameLst>
                                      </p:cBhvr>
                                      <p:to>
                                        <p:strVal val="visible"/>
                                      </p:to>
                                    </p:set>
                                    <p:animEffect transition="in" filter="fade">
                                      <p:cBhvr>
                                        <p:cTn id="252" dur="770" decel="100000"/>
                                        <p:tgtEl>
                                          <p:spTgt spid="40377"/>
                                        </p:tgtEl>
                                      </p:cBhvr>
                                    </p:animEffect>
                                    <p:animScale>
                                      <p:cBhvr>
                                        <p:cTn id="253" dur="770" decel="100000"/>
                                        <p:tgtEl>
                                          <p:spTgt spid="40377"/>
                                        </p:tgtEl>
                                      </p:cBhvr>
                                      <p:from x="10000" y="10000"/>
                                      <p:to x="200000" y="450000"/>
                                    </p:animScale>
                                    <p:animScale>
                                      <p:cBhvr>
                                        <p:cTn id="254" dur="1230" accel="100000" fill="hold">
                                          <p:stCondLst>
                                            <p:cond delay="770"/>
                                          </p:stCondLst>
                                        </p:cTn>
                                        <p:tgtEl>
                                          <p:spTgt spid="40377"/>
                                        </p:tgtEl>
                                      </p:cBhvr>
                                      <p:from x="200000" y="450000"/>
                                      <p:to x="100000" y="100000"/>
                                    </p:animScale>
                                    <p:set>
                                      <p:cBhvr>
                                        <p:cTn id="255" dur="770" fill="hold"/>
                                        <p:tgtEl>
                                          <p:spTgt spid="40377"/>
                                        </p:tgtEl>
                                        <p:attrNameLst>
                                          <p:attrName>ppt_x</p:attrName>
                                        </p:attrNameLst>
                                      </p:cBhvr>
                                      <p:to>
                                        <p:strVal val="(0.5)"/>
                                      </p:to>
                                    </p:set>
                                    <p:anim from="(0.5)" to="(#ppt_x)" calcmode="lin" valueType="num">
                                      <p:cBhvr>
                                        <p:cTn id="256" dur="1230" accel="100000" fill="hold">
                                          <p:stCondLst>
                                            <p:cond delay="770"/>
                                          </p:stCondLst>
                                        </p:cTn>
                                        <p:tgtEl>
                                          <p:spTgt spid="40377"/>
                                        </p:tgtEl>
                                        <p:attrNameLst>
                                          <p:attrName>ppt_x</p:attrName>
                                        </p:attrNameLst>
                                      </p:cBhvr>
                                    </p:anim>
                                    <p:set>
                                      <p:cBhvr>
                                        <p:cTn id="257" dur="770" fill="hold"/>
                                        <p:tgtEl>
                                          <p:spTgt spid="40377"/>
                                        </p:tgtEl>
                                        <p:attrNameLst>
                                          <p:attrName>ppt_y</p:attrName>
                                        </p:attrNameLst>
                                      </p:cBhvr>
                                      <p:to>
                                        <p:strVal val="(#ppt_y+0.4)"/>
                                      </p:to>
                                    </p:set>
                                    <p:anim from="(#ppt_y+0.4)" to="(#ppt_y)" calcmode="lin" valueType="num">
                                      <p:cBhvr>
                                        <p:cTn id="258" dur="1230" accel="100000" fill="hold">
                                          <p:stCondLst>
                                            <p:cond delay="770"/>
                                          </p:stCondLst>
                                        </p:cTn>
                                        <p:tgtEl>
                                          <p:spTgt spid="40377"/>
                                        </p:tgtEl>
                                        <p:attrNameLst>
                                          <p:attrName>ppt_y</p:attrName>
                                        </p:attrNameLst>
                                      </p:cBhvr>
                                    </p:anim>
                                  </p:childTnLst>
                                </p:cTn>
                              </p:par>
                              <p:par>
                                <p:cTn id="259" presetID="51" presetClass="entr" presetSubtype="0" fill="hold" nodeType="withEffect">
                                  <p:stCondLst>
                                    <p:cond delay="0"/>
                                  </p:stCondLst>
                                  <p:childTnLst>
                                    <p:set>
                                      <p:cBhvr>
                                        <p:cTn id="260" dur="1" fill="hold">
                                          <p:stCondLst>
                                            <p:cond delay="0"/>
                                          </p:stCondLst>
                                        </p:cTn>
                                        <p:tgtEl>
                                          <p:spTgt spid="40378"/>
                                        </p:tgtEl>
                                        <p:attrNameLst>
                                          <p:attrName>style.visibility</p:attrName>
                                        </p:attrNameLst>
                                      </p:cBhvr>
                                      <p:to>
                                        <p:strVal val="visible"/>
                                      </p:to>
                                    </p:set>
                                    <p:animEffect transition="in" filter="fade">
                                      <p:cBhvr>
                                        <p:cTn id="261" dur="770" decel="100000"/>
                                        <p:tgtEl>
                                          <p:spTgt spid="40378"/>
                                        </p:tgtEl>
                                      </p:cBhvr>
                                    </p:animEffect>
                                    <p:animScale>
                                      <p:cBhvr>
                                        <p:cTn id="262" dur="770" decel="100000"/>
                                        <p:tgtEl>
                                          <p:spTgt spid="40378"/>
                                        </p:tgtEl>
                                      </p:cBhvr>
                                      <p:from x="10000" y="10000"/>
                                      <p:to x="200000" y="450000"/>
                                    </p:animScale>
                                    <p:animScale>
                                      <p:cBhvr>
                                        <p:cTn id="263" dur="1230" accel="100000" fill="hold">
                                          <p:stCondLst>
                                            <p:cond delay="770"/>
                                          </p:stCondLst>
                                        </p:cTn>
                                        <p:tgtEl>
                                          <p:spTgt spid="40378"/>
                                        </p:tgtEl>
                                      </p:cBhvr>
                                      <p:from x="200000" y="450000"/>
                                      <p:to x="100000" y="100000"/>
                                    </p:animScale>
                                    <p:set>
                                      <p:cBhvr>
                                        <p:cTn id="264" dur="770" fill="hold"/>
                                        <p:tgtEl>
                                          <p:spTgt spid="40378"/>
                                        </p:tgtEl>
                                        <p:attrNameLst>
                                          <p:attrName>ppt_x</p:attrName>
                                        </p:attrNameLst>
                                      </p:cBhvr>
                                      <p:to>
                                        <p:strVal val="(0.5)"/>
                                      </p:to>
                                    </p:set>
                                    <p:anim from="(0.5)" to="(#ppt_x)" calcmode="lin" valueType="num">
                                      <p:cBhvr>
                                        <p:cTn id="265" dur="1230" accel="100000" fill="hold">
                                          <p:stCondLst>
                                            <p:cond delay="770"/>
                                          </p:stCondLst>
                                        </p:cTn>
                                        <p:tgtEl>
                                          <p:spTgt spid="40378"/>
                                        </p:tgtEl>
                                        <p:attrNameLst>
                                          <p:attrName>ppt_x</p:attrName>
                                        </p:attrNameLst>
                                      </p:cBhvr>
                                    </p:anim>
                                    <p:set>
                                      <p:cBhvr>
                                        <p:cTn id="266" dur="770" fill="hold"/>
                                        <p:tgtEl>
                                          <p:spTgt spid="40378"/>
                                        </p:tgtEl>
                                        <p:attrNameLst>
                                          <p:attrName>ppt_y</p:attrName>
                                        </p:attrNameLst>
                                      </p:cBhvr>
                                      <p:to>
                                        <p:strVal val="(#ppt_y+0.4)"/>
                                      </p:to>
                                    </p:set>
                                    <p:anim from="(#ppt_y+0.4)" to="(#ppt_y)" calcmode="lin" valueType="num">
                                      <p:cBhvr>
                                        <p:cTn id="267" dur="1230" accel="100000" fill="hold">
                                          <p:stCondLst>
                                            <p:cond delay="770"/>
                                          </p:stCondLst>
                                        </p:cTn>
                                        <p:tgtEl>
                                          <p:spTgt spid="40378"/>
                                        </p:tgtEl>
                                        <p:attrNameLst>
                                          <p:attrName>ppt_y</p:attrName>
                                        </p:attrNameLst>
                                      </p:cBhvr>
                                    </p:anim>
                                  </p:childTnLst>
                                </p:cTn>
                              </p:par>
                              <p:par>
                                <p:cTn id="268" presetID="51" presetClass="entr" presetSubtype="0" fill="hold" nodeType="withEffect">
                                  <p:stCondLst>
                                    <p:cond delay="0"/>
                                  </p:stCondLst>
                                  <p:childTnLst>
                                    <p:set>
                                      <p:cBhvr>
                                        <p:cTn id="269" dur="1" fill="hold">
                                          <p:stCondLst>
                                            <p:cond delay="0"/>
                                          </p:stCondLst>
                                        </p:cTn>
                                        <p:tgtEl>
                                          <p:spTgt spid="40379"/>
                                        </p:tgtEl>
                                        <p:attrNameLst>
                                          <p:attrName>style.visibility</p:attrName>
                                        </p:attrNameLst>
                                      </p:cBhvr>
                                      <p:to>
                                        <p:strVal val="visible"/>
                                      </p:to>
                                    </p:set>
                                    <p:animEffect transition="in" filter="fade">
                                      <p:cBhvr>
                                        <p:cTn id="270" dur="770" decel="100000"/>
                                        <p:tgtEl>
                                          <p:spTgt spid="40379"/>
                                        </p:tgtEl>
                                      </p:cBhvr>
                                    </p:animEffect>
                                    <p:animScale>
                                      <p:cBhvr>
                                        <p:cTn id="271" dur="770" decel="100000"/>
                                        <p:tgtEl>
                                          <p:spTgt spid="40379"/>
                                        </p:tgtEl>
                                      </p:cBhvr>
                                      <p:from x="10000" y="10000"/>
                                      <p:to x="200000" y="450000"/>
                                    </p:animScale>
                                    <p:animScale>
                                      <p:cBhvr>
                                        <p:cTn id="272" dur="1230" accel="100000" fill="hold">
                                          <p:stCondLst>
                                            <p:cond delay="770"/>
                                          </p:stCondLst>
                                        </p:cTn>
                                        <p:tgtEl>
                                          <p:spTgt spid="40379"/>
                                        </p:tgtEl>
                                      </p:cBhvr>
                                      <p:from x="200000" y="450000"/>
                                      <p:to x="100000" y="100000"/>
                                    </p:animScale>
                                    <p:set>
                                      <p:cBhvr>
                                        <p:cTn id="273" dur="770" fill="hold"/>
                                        <p:tgtEl>
                                          <p:spTgt spid="40379"/>
                                        </p:tgtEl>
                                        <p:attrNameLst>
                                          <p:attrName>ppt_x</p:attrName>
                                        </p:attrNameLst>
                                      </p:cBhvr>
                                      <p:to>
                                        <p:strVal val="(0.5)"/>
                                      </p:to>
                                    </p:set>
                                    <p:anim from="(0.5)" to="(#ppt_x)" calcmode="lin" valueType="num">
                                      <p:cBhvr>
                                        <p:cTn id="274" dur="1230" accel="100000" fill="hold">
                                          <p:stCondLst>
                                            <p:cond delay="770"/>
                                          </p:stCondLst>
                                        </p:cTn>
                                        <p:tgtEl>
                                          <p:spTgt spid="40379"/>
                                        </p:tgtEl>
                                        <p:attrNameLst>
                                          <p:attrName>ppt_x</p:attrName>
                                        </p:attrNameLst>
                                      </p:cBhvr>
                                    </p:anim>
                                    <p:set>
                                      <p:cBhvr>
                                        <p:cTn id="275" dur="770" fill="hold"/>
                                        <p:tgtEl>
                                          <p:spTgt spid="40379"/>
                                        </p:tgtEl>
                                        <p:attrNameLst>
                                          <p:attrName>ppt_y</p:attrName>
                                        </p:attrNameLst>
                                      </p:cBhvr>
                                      <p:to>
                                        <p:strVal val="(#ppt_y+0.4)"/>
                                      </p:to>
                                    </p:set>
                                    <p:anim from="(#ppt_y+0.4)" to="(#ppt_y)" calcmode="lin" valueType="num">
                                      <p:cBhvr>
                                        <p:cTn id="276" dur="1230" accel="100000" fill="hold">
                                          <p:stCondLst>
                                            <p:cond delay="770"/>
                                          </p:stCondLst>
                                        </p:cTn>
                                        <p:tgtEl>
                                          <p:spTgt spid="40379"/>
                                        </p:tgtEl>
                                        <p:attrNameLst>
                                          <p:attrName>ppt_y</p:attrName>
                                        </p:attrNameLst>
                                      </p:cBhvr>
                                    </p:anim>
                                  </p:childTnLst>
                                </p:cTn>
                              </p:par>
                              <p:par>
                                <p:cTn id="277" presetID="51" presetClass="entr" presetSubtype="0" fill="hold" nodeType="withEffect">
                                  <p:stCondLst>
                                    <p:cond delay="0"/>
                                  </p:stCondLst>
                                  <p:childTnLst>
                                    <p:set>
                                      <p:cBhvr>
                                        <p:cTn id="278" dur="1" fill="hold">
                                          <p:stCondLst>
                                            <p:cond delay="0"/>
                                          </p:stCondLst>
                                        </p:cTn>
                                        <p:tgtEl>
                                          <p:spTgt spid="40380"/>
                                        </p:tgtEl>
                                        <p:attrNameLst>
                                          <p:attrName>style.visibility</p:attrName>
                                        </p:attrNameLst>
                                      </p:cBhvr>
                                      <p:to>
                                        <p:strVal val="visible"/>
                                      </p:to>
                                    </p:set>
                                    <p:animEffect transition="in" filter="fade">
                                      <p:cBhvr>
                                        <p:cTn id="279" dur="770" decel="100000"/>
                                        <p:tgtEl>
                                          <p:spTgt spid="40380"/>
                                        </p:tgtEl>
                                      </p:cBhvr>
                                    </p:animEffect>
                                    <p:animScale>
                                      <p:cBhvr>
                                        <p:cTn id="280" dur="770" decel="100000"/>
                                        <p:tgtEl>
                                          <p:spTgt spid="40380"/>
                                        </p:tgtEl>
                                      </p:cBhvr>
                                      <p:from x="10000" y="10000"/>
                                      <p:to x="200000" y="450000"/>
                                    </p:animScale>
                                    <p:animScale>
                                      <p:cBhvr>
                                        <p:cTn id="281" dur="1230" accel="100000" fill="hold">
                                          <p:stCondLst>
                                            <p:cond delay="770"/>
                                          </p:stCondLst>
                                        </p:cTn>
                                        <p:tgtEl>
                                          <p:spTgt spid="40380"/>
                                        </p:tgtEl>
                                      </p:cBhvr>
                                      <p:from x="200000" y="450000"/>
                                      <p:to x="100000" y="100000"/>
                                    </p:animScale>
                                    <p:set>
                                      <p:cBhvr>
                                        <p:cTn id="282" dur="770" fill="hold"/>
                                        <p:tgtEl>
                                          <p:spTgt spid="40380"/>
                                        </p:tgtEl>
                                        <p:attrNameLst>
                                          <p:attrName>ppt_x</p:attrName>
                                        </p:attrNameLst>
                                      </p:cBhvr>
                                      <p:to>
                                        <p:strVal val="(0.5)"/>
                                      </p:to>
                                    </p:set>
                                    <p:anim from="(0.5)" to="(#ppt_x)" calcmode="lin" valueType="num">
                                      <p:cBhvr>
                                        <p:cTn id="283" dur="1230" accel="100000" fill="hold">
                                          <p:stCondLst>
                                            <p:cond delay="770"/>
                                          </p:stCondLst>
                                        </p:cTn>
                                        <p:tgtEl>
                                          <p:spTgt spid="40380"/>
                                        </p:tgtEl>
                                        <p:attrNameLst>
                                          <p:attrName>ppt_x</p:attrName>
                                        </p:attrNameLst>
                                      </p:cBhvr>
                                    </p:anim>
                                    <p:set>
                                      <p:cBhvr>
                                        <p:cTn id="284" dur="770" fill="hold"/>
                                        <p:tgtEl>
                                          <p:spTgt spid="40380"/>
                                        </p:tgtEl>
                                        <p:attrNameLst>
                                          <p:attrName>ppt_y</p:attrName>
                                        </p:attrNameLst>
                                      </p:cBhvr>
                                      <p:to>
                                        <p:strVal val="(#ppt_y+0.4)"/>
                                      </p:to>
                                    </p:set>
                                    <p:anim from="(#ppt_y+0.4)" to="(#ppt_y)" calcmode="lin" valueType="num">
                                      <p:cBhvr>
                                        <p:cTn id="285" dur="1230" accel="100000" fill="hold">
                                          <p:stCondLst>
                                            <p:cond delay="770"/>
                                          </p:stCondLst>
                                        </p:cTn>
                                        <p:tgtEl>
                                          <p:spTgt spid="40380"/>
                                        </p:tgtEl>
                                        <p:attrNameLst>
                                          <p:attrName>ppt_y</p:attrName>
                                        </p:attrNameLst>
                                      </p:cBhvr>
                                    </p:anim>
                                  </p:childTnLst>
                                </p:cTn>
                              </p:par>
                              <p:par>
                                <p:cTn id="286" presetID="51" presetClass="entr" presetSubtype="0" fill="hold" nodeType="withEffect">
                                  <p:stCondLst>
                                    <p:cond delay="0"/>
                                  </p:stCondLst>
                                  <p:childTnLst>
                                    <p:set>
                                      <p:cBhvr>
                                        <p:cTn id="287" dur="1" fill="hold">
                                          <p:stCondLst>
                                            <p:cond delay="0"/>
                                          </p:stCondLst>
                                        </p:cTn>
                                        <p:tgtEl>
                                          <p:spTgt spid="40381"/>
                                        </p:tgtEl>
                                        <p:attrNameLst>
                                          <p:attrName>style.visibility</p:attrName>
                                        </p:attrNameLst>
                                      </p:cBhvr>
                                      <p:to>
                                        <p:strVal val="visible"/>
                                      </p:to>
                                    </p:set>
                                    <p:animEffect transition="in" filter="fade">
                                      <p:cBhvr>
                                        <p:cTn id="288" dur="770" decel="100000"/>
                                        <p:tgtEl>
                                          <p:spTgt spid="40381"/>
                                        </p:tgtEl>
                                      </p:cBhvr>
                                    </p:animEffect>
                                    <p:animScale>
                                      <p:cBhvr>
                                        <p:cTn id="289" dur="770" decel="100000"/>
                                        <p:tgtEl>
                                          <p:spTgt spid="40381"/>
                                        </p:tgtEl>
                                      </p:cBhvr>
                                      <p:from x="10000" y="10000"/>
                                      <p:to x="200000" y="450000"/>
                                    </p:animScale>
                                    <p:animScale>
                                      <p:cBhvr>
                                        <p:cTn id="290" dur="1230" accel="100000" fill="hold">
                                          <p:stCondLst>
                                            <p:cond delay="770"/>
                                          </p:stCondLst>
                                        </p:cTn>
                                        <p:tgtEl>
                                          <p:spTgt spid="40381"/>
                                        </p:tgtEl>
                                      </p:cBhvr>
                                      <p:from x="200000" y="450000"/>
                                      <p:to x="100000" y="100000"/>
                                    </p:animScale>
                                    <p:set>
                                      <p:cBhvr>
                                        <p:cTn id="291" dur="770" fill="hold"/>
                                        <p:tgtEl>
                                          <p:spTgt spid="40381"/>
                                        </p:tgtEl>
                                        <p:attrNameLst>
                                          <p:attrName>ppt_x</p:attrName>
                                        </p:attrNameLst>
                                      </p:cBhvr>
                                      <p:to>
                                        <p:strVal val="(0.5)"/>
                                      </p:to>
                                    </p:set>
                                    <p:anim from="(0.5)" to="(#ppt_x)" calcmode="lin" valueType="num">
                                      <p:cBhvr>
                                        <p:cTn id="292" dur="1230" accel="100000" fill="hold">
                                          <p:stCondLst>
                                            <p:cond delay="770"/>
                                          </p:stCondLst>
                                        </p:cTn>
                                        <p:tgtEl>
                                          <p:spTgt spid="40381"/>
                                        </p:tgtEl>
                                        <p:attrNameLst>
                                          <p:attrName>ppt_x</p:attrName>
                                        </p:attrNameLst>
                                      </p:cBhvr>
                                    </p:anim>
                                    <p:set>
                                      <p:cBhvr>
                                        <p:cTn id="293" dur="770" fill="hold"/>
                                        <p:tgtEl>
                                          <p:spTgt spid="40381"/>
                                        </p:tgtEl>
                                        <p:attrNameLst>
                                          <p:attrName>ppt_y</p:attrName>
                                        </p:attrNameLst>
                                      </p:cBhvr>
                                      <p:to>
                                        <p:strVal val="(#ppt_y+0.4)"/>
                                      </p:to>
                                    </p:set>
                                    <p:anim from="(#ppt_y+0.4)" to="(#ppt_y)" calcmode="lin" valueType="num">
                                      <p:cBhvr>
                                        <p:cTn id="294" dur="1230" accel="100000" fill="hold">
                                          <p:stCondLst>
                                            <p:cond delay="770"/>
                                          </p:stCondLst>
                                        </p:cTn>
                                        <p:tgtEl>
                                          <p:spTgt spid="40381"/>
                                        </p:tgtEl>
                                        <p:attrNameLst>
                                          <p:attrName>ppt_y</p:attrName>
                                        </p:attrNameLst>
                                      </p:cBhvr>
                                    </p:anim>
                                  </p:childTnLst>
                                </p:cTn>
                              </p:par>
                              <p:par>
                                <p:cTn id="295" presetID="51" presetClass="entr" presetSubtype="0" fill="hold" nodeType="withEffect">
                                  <p:stCondLst>
                                    <p:cond delay="0"/>
                                  </p:stCondLst>
                                  <p:childTnLst>
                                    <p:set>
                                      <p:cBhvr>
                                        <p:cTn id="296" dur="1" fill="hold">
                                          <p:stCondLst>
                                            <p:cond delay="0"/>
                                          </p:stCondLst>
                                        </p:cTn>
                                        <p:tgtEl>
                                          <p:spTgt spid="40355"/>
                                        </p:tgtEl>
                                        <p:attrNameLst>
                                          <p:attrName>style.visibility</p:attrName>
                                        </p:attrNameLst>
                                      </p:cBhvr>
                                      <p:to>
                                        <p:strVal val="visible"/>
                                      </p:to>
                                    </p:set>
                                    <p:animEffect transition="in" filter="fade">
                                      <p:cBhvr>
                                        <p:cTn id="297" dur="770" decel="100000"/>
                                        <p:tgtEl>
                                          <p:spTgt spid="40355"/>
                                        </p:tgtEl>
                                      </p:cBhvr>
                                    </p:animEffect>
                                    <p:animScale>
                                      <p:cBhvr>
                                        <p:cTn id="298" dur="770" decel="100000"/>
                                        <p:tgtEl>
                                          <p:spTgt spid="40355"/>
                                        </p:tgtEl>
                                      </p:cBhvr>
                                      <p:from x="10000" y="10000"/>
                                      <p:to x="200000" y="450000"/>
                                    </p:animScale>
                                    <p:animScale>
                                      <p:cBhvr>
                                        <p:cTn id="299" dur="1230" accel="100000" fill="hold">
                                          <p:stCondLst>
                                            <p:cond delay="770"/>
                                          </p:stCondLst>
                                        </p:cTn>
                                        <p:tgtEl>
                                          <p:spTgt spid="40355"/>
                                        </p:tgtEl>
                                      </p:cBhvr>
                                      <p:from x="200000" y="450000"/>
                                      <p:to x="100000" y="100000"/>
                                    </p:animScale>
                                    <p:set>
                                      <p:cBhvr>
                                        <p:cTn id="300" dur="770" fill="hold"/>
                                        <p:tgtEl>
                                          <p:spTgt spid="40355"/>
                                        </p:tgtEl>
                                        <p:attrNameLst>
                                          <p:attrName>ppt_x</p:attrName>
                                        </p:attrNameLst>
                                      </p:cBhvr>
                                      <p:to>
                                        <p:strVal val="(0.5)"/>
                                      </p:to>
                                    </p:set>
                                    <p:anim from="(0.5)" to="(#ppt_x)" calcmode="lin" valueType="num">
                                      <p:cBhvr>
                                        <p:cTn id="301" dur="1230" accel="100000" fill="hold">
                                          <p:stCondLst>
                                            <p:cond delay="770"/>
                                          </p:stCondLst>
                                        </p:cTn>
                                        <p:tgtEl>
                                          <p:spTgt spid="40355"/>
                                        </p:tgtEl>
                                        <p:attrNameLst>
                                          <p:attrName>ppt_x</p:attrName>
                                        </p:attrNameLst>
                                      </p:cBhvr>
                                    </p:anim>
                                    <p:set>
                                      <p:cBhvr>
                                        <p:cTn id="302" dur="770" fill="hold"/>
                                        <p:tgtEl>
                                          <p:spTgt spid="40355"/>
                                        </p:tgtEl>
                                        <p:attrNameLst>
                                          <p:attrName>ppt_y</p:attrName>
                                        </p:attrNameLst>
                                      </p:cBhvr>
                                      <p:to>
                                        <p:strVal val="(#ppt_y+0.4)"/>
                                      </p:to>
                                    </p:set>
                                    <p:anim from="(#ppt_y+0.4)" to="(#ppt_y)" calcmode="lin" valueType="num">
                                      <p:cBhvr>
                                        <p:cTn id="303" dur="1230" accel="100000" fill="hold">
                                          <p:stCondLst>
                                            <p:cond delay="770"/>
                                          </p:stCondLst>
                                        </p:cTn>
                                        <p:tgtEl>
                                          <p:spTgt spid="40355"/>
                                        </p:tgtEl>
                                        <p:attrNameLst>
                                          <p:attrName>ppt_y</p:attrName>
                                        </p:attrNameLst>
                                      </p:cBhvr>
                                    </p:anim>
                                  </p:childTnLst>
                                </p:cTn>
                              </p:par>
                              <p:par>
                                <p:cTn id="304" presetID="51" presetClass="entr" presetSubtype="0" fill="hold" nodeType="withEffect">
                                  <p:stCondLst>
                                    <p:cond delay="0"/>
                                  </p:stCondLst>
                                  <p:childTnLst>
                                    <p:set>
                                      <p:cBhvr>
                                        <p:cTn id="305" dur="1" fill="hold">
                                          <p:stCondLst>
                                            <p:cond delay="0"/>
                                          </p:stCondLst>
                                        </p:cTn>
                                        <p:tgtEl>
                                          <p:spTgt spid="40356"/>
                                        </p:tgtEl>
                                        <p:attrNameLst>
                                          <p:attrName>style.visibility</p:attrName>
                                        </p:attrNameLst>
                                      </p:cBhvr>
                                      <p:to>
                                        <p:strVal val="visible"/>
                                      </p:to>
                                    </p:set>
                                    <p:animEffect transition="in" filter="fade">
                                      <p:cBhvr>
                                        <p:cTn id="306" dur="770" decel="100000"/>
                                        <p:tgtEl>
                                          <p:spTgt spid="40356"/>
                                        </p:tgtEl>
                                      </p:cBhvr>
                                    </p:animEffect>
                                    <p:animScale>
                                      <p:cBhvr>
                                        <p:cTn id="307" dur="770" decel="100000"/>
                                        <p:tgtEl>
                                          <p:spTgt spid="40356"/>
                                        </p:tgtEl>
                                      </p:cBhvr>
                                      <p:from x="10000" y="10000"/>
                                      <p:to x="200000" y="450000"/>
                                    </p:animScale>
                                    <p:animScale>
                                      <p:cBhvr>
                                        <p:cTn id="308" dur="1230" accel="100000" fill="hold">
                                          <p:stCondLst>
                                            <p:cond delay="770"/>
                                          </p:stCondLst>
                                        </p:cTn>
                                        <p:tgtEl>
                                          <p:spTgt spid="40356"/>
                                        </p:tgtEl>
                                      </p:cBhvr>
                                      <p:from x="200000" y="450000"/>
                                      <p:to x="100000" y="100000"/>
                                    </p:animScale>
                                    <p:set>
                                      <p:cBhvr>
                                        <p:cTn id="309" dur="770" fill="hold"/>
                                        <p:tgtEl>
                                          <p:spTgt spid="40356"/>
                                        </p:tgtEl>
                                        <p:attrNameLst>
                                          <p:attrName>ppt_x</p:attrName>
                                        </p:attrNameLst>
                                      </p:cBhvr>
                                      <p:to>
                                        <p:strVal val="(0.5)"/>
                                      </p:to>
                                    </p:set>
                                    <p:anim from="(0.5)" to="(#ppt_x)" calcmode="lin" valueType="num">
                                      <p:cBhvr>
                                        <p:cTn id="310" dur="1230" accel="100000" fill="hold">
                                          <p:stCondLst>
                                            <p:cond delay="770"/>
                                          </p:stCondLst>
                                        </p:cTn>
                                        <p:tgtEl>
                                          <p:spTgt spid="40356"/>
                                        </p:tgtEl>
                                        <p:attrNameLst>
                                          <p:attrName>ppt_x</p:attrName>
                                        </p:attrNameLst>
                                      </p:cBhvr>
                                    </p:anim>
                                    <p:set>
                                      <p:cBhvr>
                                        <p:cTn id="311" dur="770" fill="hold"/>
                                        <p:tgtEl>
                                          <p:spTgt spid="40356"/>
                                        </p:tgtEl>
                                        <p:attrNameLst>
                                          <p:attrName>ppt_y</p:attrName>
                                        </p:attrNameLst>
                                      </p:cBhvr>
                                      <p:to>
                                        <p:strVal val="(#ppt_y+0.4)"/>
                                      </p:to>
                                    </p:set>
                                    <p:anim from="(#ppt_y+0.4)" to="(#ppt_y)" calcmode="lin" valueType="num">
                                      <p:cBhvr>
                                        <p:cTn id="312" dur="1230" accel="100000" fill="hold">
                                          <p:stCondLst>
                                            <p:cond delay="770"/>
                                          </p:stCondLst>
                                        </p:cTn>
                                        <p:tgtEl>
                                          <p:spTgt spid="40356"/>
                                        </p:tgtEl>
                                        <p:attrNameLst>
                                          <p:attrName>ppt_y</p:attrName>
                                        </p:attrNameLst>
                                      </p:cBhvr>
                                    </p:anim>
                                  </p:childTnLst>
                                </p:cTn>
                              </p:par>
                              <p:par>
                                <p:cTn id="313" presetID="51" presetClass="entr" presetSubtype="0" fill="hold" nodeType="withEffect">
                                  <p:stCondLst>
                                    <p:cond delay="0"/>
                                  </p:stCondLst>
                                  <p:childTnLst>
                                    <p:set>
                                      <p:cBhvr>
                                        <p:cTn id="314" dur="1" fill="hold">
                                          <p:stCondLst>
                                            <p:cond delay="0"/>
                                          </p:stCondLst>
                                        </p:cTn>
                                        <p:tgtEl>
                                          <p:spTgt spid="40383"/>
                                        </p:tgtEl>
                                        <p:attrNameLst>
                                          <p:attrName>style.visibility</p:attrName>
                                        </p:attrNameLst>
                                      </p:cBhvr>
                                      <p:to>
                                        <p:strVal val="visible"/>
                                      </p:to>
                                    </p:set>
                                    <p:animEffect transition="in" filter="fade">
                                      <p:cBhvr>
                                        <p:cTn id="315" dur="770" decel="100000"/>
                                        <p:tgtEl>
                                          <p:spTgt spid="40383"/>
                                        </p:tgtEl>
                                      </p:cBhvr>
                                    </p:animEffect>
                                    <p:animScale>
                                      <p:cBhvr>
                                        <p:cTn id="316" dur="770" decel="100000"/>
                                        <p:tgtEl>
                                          <p:spTgt spid="40383"/>
                                        </p:tgtEl>
                                      </p:cBhvr>
                                      <p:from x="10000" y="10000"/>
                                      <p:to x="200000" y="450000"/>
                                    </p:animScale>
                                    <p:animScale>
                                      <p:cBhvr>
                                        <p:cTn id="317" dur="1230" accel="100000" fill="hold">
                                          <p:stCondLst>
                                            <p:cond delay="770"/>
                                          </p:stCondLst>
                                        </p:cTn>
                                        <p:tgtEl>
                                          <p:spTgt spid="40383"/>
                                        </p:tgtEl>
                                      </p:cBhvr>
                                      <p:from x="200000" y="450000"/>
                                      <p:to x="100000" y="100000"/>
                                    </p:animScale>
                                    <p:set>
                                      <p:cBhvr>
                                        <p:cTn id="318" dur="770" fill="hold"/>
                                        <p:tgtEl>
                                          <p:spTgt spid="40383"/>
                                        </p:tgtEl>
                                        <p:attrNameLst>
                                          <p:attrName>ppt_x</p:attrName>
                                        </p:attrNameLst>
                                      </p:cBhvr>
                                      <p:to>
                                        <p:strVal val="(0.5)"/>
                                      </p:to>
                                    </p:set>
                                    <p:anim from="(0.5)" to="(#ppt_x)" calcmode="lin" valueType="num">
                                      <p:cBhvr>
                                        <p:cTn id="319" dur="1230" accel="100000" fill="hold">
                                          <p:stCondLst>
                                            <p:cond delay="770"/>
                                          </p:stCondLst>
                                        </p:cTn>
                                        <p:tgtEl>
                                          <p:spTgt spid="40383"/>
                                        </p:tgtEl>
                                        <p:attrNameLst>
                                          <p:attrName>ppt_x</p:attrName>
                                        </p:attrNameLst>
                                      </p:cBhvr>
                                    </p:anim>
                                    <p:set>
                                      <p:cBhvr>
                                        <p:cTn id="320" dur="770" fill="hold"/>
                                        <p:tgtEl>
                                          <p:spTgt spid="40383"/>
                                        </p:tgtEl>
                                        <p:attrNameLst>
                                          <p:attrName>ppt_y</p:attrName>
                                        </p:attrNameLst>
                                      </p:cBhvr>
                                      <p:to>
                                        <p:strVal val="(#ppt_y+0.4)"/>
                                      </p:to>
                                    </p:set>
                                    <p:anim from="(#ppt_y+0.4)" to="(#ppt_y)" calcmode="lin" valueType="num">
                                      <p:cBhvr>
                                        <p:cTn id="321" dur="1230" accel="100000" fill="hold">
                                          <p:stCondLst>
                                            <p:cond delay="770"/>
                                          </p:stCondLst>
                                        </p:cTn>
                                        <p:tgtEl>
                                          <p:spTgt spid="40383"/>
                                        </p:tgtEl>
                                        <p:attrNameLst>
                                          <p:attrName>ppt_y</p:attrName>
                                        </p:attrNameLst>
                                      </p:cBhvr>
                                    </p:anim>
                                  </p:childTnLst>
                                </p:cTn>
                              </p:par>
                              <p:par>
                                <p:cTn id="322" presetID="51" presetClass="entr" presetSubtype="0" fill="hold" nodeType="withEffect">
                                  <p:stCondLst>
                                    <p:cond delay="0"/>
                                  </p:stCondLst>
                                  <p:childTnLst>
                                    <p:set>
                                      <p:cBhvr>
                                        <p:cTn id="323" dur="1" fill="hold">
                                          <p:stCondLst>
                                            <p:cond delay="0"/>
                                          </p:stCondLst>
                                        </p:cTn>
                                        <p:tgtEl>
                                          <p:spTgt spid="40385"/>
                                        </p:tgtEl>
                                        <p:attrNameLst>
                                          <p:attrName>style.visibility</p:attrName>
                                        </p:attrNameLst>
                                      </p:cBhvr>
                                      <p:to>
                                        <p:strVal val="visible"/>
                                      </p:to>
                                    </p:set>
                                    <p:animEffect transition="in" filter="fade">
                                      <p:cBhvr>
                                        <p:cTn id="324" dur="770" decel="100000"/>
                                        <p:tgtEl>
                                          <p:spTgt spid="40385"/>
                                        </p:tgtEl>
                                      </p:cBhvr>
                                    </p:animEffect>
                                    <p:animScale>
                                      <p:cBhvr>
                                        <p:cTn id="325" dur="770" decel="100000"/>
                                        <p:tgtEl>
                                          <p:spTgt spid="40385"/>
                                        </p:tgtEl>
                                      </p:cBhvr>
                                      <p:from x="10000" y="10000"/>
                                      <p:to x="200000" y="450000"/>
                                    </p:animScale>
                                    <p:animScale>
                                      <p:cBhvr>
                                        <p:cTn id="326" dur="1230" accel="100000" fill="hold">
                                          <p:stCondLst>
                                            <p:cond delay="770"/>
                                          </p:stCondLst>
                                        </p:cTn>
                                        <p:tgtEl>
                                          <p:spTgt spid="40385"/>
                                        </p:tgtEl>
                                      </p:cBhvr>
                                      <p:from x="200000" y="450000"/>
                                      <p:to x="100000" y="100000"/>
                                    </p:animScale>
                                    <p:set>
                                      <p:cBhvr>
                                        <p:cTn id="327" dur="770" fill="hold"/>
                                        <p:tgtEl>
                                          <p:spTgt spid="40385"/>
                                        </p:tgtEl>
                                        <p:attrNameLst>
                                          <p:attrName>ppt_x</p:attrName>
                                        </p:attrNameLst>
                                      </p:cBhvr>
                                      <p:to>
                                        <p:strVal val="(0.5)"/>
                                      </p:to>
                                    </p:set>
                                    <p:anim from="(0.5)" to="(#ppt_x)" calcmode="lin" valueType="num">
                                      <p:cBhvr>
                                        <p:cTn id="328" dur="1230" accel="100000" fill="hold">
                                          <p:stCondLst>
                                            <p:cond delay="770"/>
                                          </p:stCondLst>
                                        </p:cTn>
                                        <p:tgtEl>
                                          <p:spTgt spid="40385"/>
                                        </p:tgtEl>
                                        <p:attrNameLst>
                                          <p:attrName>ppt_x</p:attrName>
                                        </p:attrNameLst>
                                      </p:cBhvr>
                                    </p:anim>
                                    <p:set>
                                      <p:cBhvr>
                                        <p:cTn id="329" dur="770" fill="hold"/>
                                        <p:tgtEl>
                                          <p:spTgt spid="40385"/>
                                        </p:tgtEl>
                                        <p:attrNameLst>
                                          <p:attrName>ppt_y</p:attrName>
                                        </p:attrNameLst>
                                      </p:cBhvr>
                                      <p:to>
                                        <p:strVal val="(#ppt_y+0.4)"/>
                                      </p:to>
                                    </p:set>
                                    <p:anim from="(#ppt_y+0.4)" to="(#ppt_y)" calcmode="lin" valueType="num">
                                      <p:cBhvr>
                                        <p:cTn id="330" dur="1230" accel="100000" fill="hold">
                                          <p:stCondLst>
                                            <p:cond delay="770"/>
                                          </p:stCondLst>
                                        </p:cTn>
                                        <p:tgtEl>
                                          <p:spTgt spid="40385"/>
                                        </p:tgtEl>
                                        <p:attrNameLst>
                                          <p:attrName>ppt_y</p:attrName>
                                        </p:attrNameLst>
                                      </p:cBhvr>
                                    </p:anim>
                                  </p:childTnLst>
                                </p:cTn>
                              </p:par>
                              <p:par>
                                <p:cTn id="331" presetID="51" presetClass="entr" presetSubtype="0" fill="hold" nodeType="withEffect">
                                  <p:stCondLst>
                                    <p:cond delay="0"/>
                                  </p:stCondLst>
                                  <p:childTnLst>
                                    <p:set>
                                      <p:cBhvr>
                                        <p:cTn id="332" dur="1" fill="hold">
                                          <p:stCondLst>
                                            <p:cond delay="0"/>
                                          </p:stCondLst>
                                        </p:cTn>
                                        <p:tgtEl>
                                          <p:spTgt spid="40387"/>
                                        </p:tgtEl>
                                        <p:attrNameLst>
                                          <p:attrName>style.visibility</p:attrName>
                                        </p:attrNameLst>
                                      </p:cBhvr>
                                      <p:to>
                                        <p:strVal val="visible"/>
                                      </p:to>
                                    </p:set>
                                    <p:animEffect transition="in" filter="fade">
                                      <p:cBhvr>
                                        <p:cTn id="333" dur="770" decel="100000"/>
                                        <p:tgtEl>
                                          <p:spTgt spid="40387"/>
                                        </p:tgtEl>
                                      </p:cBhvr>
                                    </p:animEffect>
                                    <p:animScale>
                                      <p:cBhvr>
                                        <p:cTn id="334" dur="770" decel="100000"/>
                                        <p:tgtEl>
                                          <p:spTgt spid="40387"/>
                                        </p:tgtEl>
                                      </p:cBhvr>
                                      <p:from x="10000" y="10000"/>
                                      <p:to x="200000" y="450000"/>
                                    </p:animScale>
                                    <p:animScale>
                                      <p:cBhvr>
                                        <p:cTn id="335" dur="1230" accel="100000" fill="hold">
                                          <p:stCondLst>
                                            <p:cond delay="770"/>
                                          </p:stCondLst>
                                        </p:cTn>
                                        <p:tgtEl>
                                          <p:spTgt spid="40387"/>
                                        </p:tgtEl>
                                      </p:cBhvr>
                                      <p:from x="200000" y="450000"/>
                                      <p:to x="100000" y="100000"/>
                                    </p:animScale>
                                    <p:set>
                                      <p:cBhvr>
                                        <p:cTn id="336" dur="770" fill="hold"/>
                                        <p:tgtEl>
                                          <p:spTgt spid="40387"/>
                                        </p:tgtEl>
                                        <p:attrNameLst>
                                          <p:attrName>ppt_x</p:attrName>
                                        </p:attrNameLst>
                                      </p:cBhvr>
                                      <p:to>
                                        <p:strVal val="(0.5)"/>
                                      </p:to>
                                    </p:set>
                                    <p:anim from="(0.5)" to="(#ppt_x)" calcmode="lin" valueType="num">
                                      <p:cBhvr>
                                        <p:cTn id="337" dur="1230" accel="100000" fill="hold">
                                          <p:stCondLst>
                                            <p:cond delay="770"/>
                                          </p:stCondLst>
                                        </p:cTn>
                                        <p:tgtEl>
                                          <p:spTgt spid="40387"/>
                                        </p:tgtEl>
                                        <p:attrNameLst>
                                          <p:attrName>ppt_x</p:attrName>
                                        </p:attrNameLst>
                                      </p:cBhvr>
                                    </p:anim>
                                    <p:set>
                                      <p:cBhvr>
                                        <p:cTn id="338" dur="770" fill="hold"/>
                                        <p:tgtEl>
                                          <p:spTgt spid="40387"/>
                                        </p:tgtEl>
                                        <p:attrNameLst>
                                          <p:attrName>ppt_y</p:attrName>
                                        </p:attrNameLst>
                                      </p:cBhvr>
                                      <p:to>
                                        <p:strVal val="(#ppt_y+0.4)"/>
                                      </p:to>
                                    </p:set>
                                    <p:anim from="(#ppt_y+0.4)" to="(#ppt_y)" calcmode="lin" valueType="num">
                                      <p:cBhvr>
                                        <p:cTn id="339" dur="1230" accel="100000" fill="hold">
                                          <p:stCondLst>
                                            <p:cond delay="770"/>
                                          </p:stCondLst>
                                        </p:cTn>
                                        <p:tgtEl>
                                          <p:spTgt spid="40387"/>
                                        </p:tgtEl>
                                        <p:attrNameLst>
                                          <p:attrName>ppt_y</p:attrName>
                                        </p:attrNameLst>
                                      </p:cBhvr>
                                    </p:anim>
                                  </p:childTnLst>
                                </p:cTn>
                              </p:par>
                              <p:par>
                                <p:cTn id="340" presetID="51" presetClass="entr" presetSubtype="0" fill="hold" nodeType="withEffect">
                                  <p:stCondLst>
                                    <p:cond delay="0"/>
                                  </p:stCondLst>
                                  <p:childTnLst>
                                    <p:set>
                                      <p:cBhvr>
                                        <p:cTn id="341" dur="1" fill="hold">
                                          <p:stCondLst>
                                            <p:cond delay="0"/>
                                          </p:stCondLst>
                                        </p:cTn>
                                        <p:tgtEl>
                                          <p:spTgt spid="40389"/>
                                        </p:tgtEl>
                                        <p:attrNameLst>
                                          <p:attrName>style.visibility</p:attrName>
                                        </p:attrNameLst>
                                      </p:cBhvr>
                                      <p:to>
                                        <p:strVal val="visible"/>
                                      </p:to>
                                    </p:set>
                                    <p:animEffect transition="in" filter="fade">
                                      <p:cBhvr>
                                        <p:cTn id="342" dur="770" decel="100000"/>
                                        <p:tgtEl>
                                          <p:spTgt spid="40389"/>
                                        </p:tgtEl>
                                      </p:cBhvr>
                                    </p:animEffect>
                                    <p:animScale>
                                      <p:cBhvr>
                                        <p:cTn id="343" dur="770" decel="100000"/>
                                        <p:tgtEl>
                                          <p:spTgt spid="40389"/>
                                        </p:tgtEl>
                                      </p:cBhvr>
                                      <p:from x="10000" y="10000"/>
                                      <p:to x="200000" y="450000"/>
                                    </p:animScale>
                                    <p:animScale>
                                      <p:cBhvr>
                                        <p:cTn id="344" dur="1230" accel="100000" fill="hold">
                                          <p:stCondLst>
                                            <p:cond delay="770"/>
                                          </p:stCondLst>
                                        </p:cTn>
                                        <p:tgtEl>
                                          <p:spTgt spid="40389"/>
                                        </p:tgtEl>
                                      </p:cBhvr>
                                      <p:from x="200000" y="450000"/>
                                      <p:to x="100000" y="100000"/>
                                    </p:animScale>
                                    <p:set>
                                      <p:cBhvr>
                                        <p:cTn id="345" dur="770" fill="hold"/>
                                        <p:tgtEl>
                                          <p:spTgt spid="40389"/>
                                        </p:tgtEl>
                                        <p:attrNameLst>
                                          <p:attrName>ppt_x</p:attrName>
                                        </p:attrNameLst>
                                      </p:cBhvr>
                                      <p:to>
                                        <p:strVal val="(0.5)"/>
                                      </p:to>
                                    </p:set>
                                    <p:anim from="(0.5)" to="(#ppt_x)" calcmode="lin" valueType="num">
                                      <p:cBhvr>
                                        <p:cTn id="346" dur="1230" accel="100000" fill="hold">
                                          <p:stCondLst>
                                            <p:cond delay="770"/>
                                          </p:stCondLst>
                                        </p:cTn>
                                        <p:tgtEl>
                                          <p:spTgt spid="40389"/>
                                        </p:tgtEl>
                                        <p:attrNameLst>
                                          <p:attrName>ppt_x</p:attrName>
                                        </p:attrNameLst>
                                      </p:cBhvr>
                                    </p:anim>
                                    <p:set>
                                      <p:cBhvr>
                                        <p:cTn id="347" dur="770" fill="hold"/>
                                        <p:tgtEl>
                                          <p:spTgt spid="40389"/>
                                        </p:tgtEl>
                                        <p:attrNameLst>
                                          <p:attrName>ppt_y</p:attrName>
                                        </p:attrNameLst>
                                      </p:cBhvr>
                                      <p:to>
                                        <p:strVal val="(#ppt_y+0.4)"/>
                                      </p:to>
                                    </p:set>
                                    <p:anim from="(#ppt_y+0.4)" to="(#ppt_y)" calcmode="lin" valueType="num">
                                      <p:cBhvr>
                                        <p:cTn id="348" dur="1230" accel="100000" fill="hold">
                                          <p:stCondLst>
                                            <p:cond delay="770"/>
                                          </p:stCondLst>
                                        </p:cTn>
                                        <p:tgtEl>
                                          <p:spTgt spid="40389"/>
                                        </p:tgtEl>
                                        <p:attrNameLst>
                                          <p:attrName>ppt_y</p:attrName>
                                        </p:attrNameLst>
                                      </p:cBhvr>
                                    </p:anim>
                                  </p:childTnLst>
                                </p:cTn>
                              </p:par>
                              <p:par>
                                <p:cTn id="349" presetID="51" presetClass="entr" presetSubtype="0" fill="hold" nodeType="withEffect">
                                  <p:stCondLst>
                                    <p:cond delay="0"/>
                                  </p:stCondLst>
                                  <p:childTnLst>
                                    <p:set>
                                      <p:cBhvr>
                                        <p:cTn id="350" dur="1" fill="hold">
                                          <p:stCondLst>
                                            <p:cond delay="0"/>
                                          </p:stCondLst>
                                        </p:cTn>
                                        <p:tgtEl>
                                          <p:spTgt spid="40328"/>
                                        </p:tgtEl>
                                        <p:attrNameLst>
                                          <p:attrName>style.visibility</p:attrName>
                                        </p:attrNameLst>
                                      </p:cBhvr>
                                      <p:to>
                                        <p:strVal val="visible"/>
                                      </p:to>
                                    </p:set>
                                    <p:animEffect transition="in" filter="fade">
                                      <p:cBhvr>
                                        <p:cTn id="351" dur="770" decel="100000"/>
                                        <p:tgtEl>
                                          <p:spTgt spid="40328"/>
                                        </p:tgtEl>
                                      </p:cBhvr>
                                    </p:animEffect>
                                    <p:animScale>
                                      <p:cBhvr>
                                        <p:cTn id="352" dur="770" decel="100000"/>
                                        <p:tgtEl>
                                          <p:spTgt spid="40328"/>
                                        </p:tgtEl>
                                      </p:cBhvr>
                                      <p:from x="10000" y="10000"/>
                                      <p:to x="200000" y="450000"/>
                                    </p:animScale>
                                    <p:animScale>
                                      <p:cBhvr>
                                        <p:cTn id="353" dur="1230" accel="100000" fill="hold">
                                          <p:stCondLst>
                                            <p:cond delay="770"/>
                                          </p:stCondLst>
                                        </p:cTn>
                                        <p:tgtEl>
                                          <p:spTgt spid="40328"/>
                                        </p:tgtEl>
                                      </p:cBhvr>
                                      <p:from x="200000" y="450000"/>
                                      <p:to x="100000" y="100000"/>
                                    </p:animScale>
                                    <p:set>
                                      <p:cBhvr>
                                        <p:cTn id="354" dur="770" fill="hold"/>
                                        <p:tgtEl>
                                          <p:spTgt spid="40328"/>
                                        </p:tgtEl>
                                        <p:attrNameLst>
                                          <p:attrName>ppt_x</p:attrName>
                                        </p:attrNameLst>
                                      </p:cBhvr>
                                      <p:to>
                                        <p:strVal val="(0.5)"/>
                                      </p:to>
                                    </p:set>
                                    <p:anim from="(0.5)" to="(#ppt_x)" calcmode="lin" valueType="num">
                                      <p:cBhvr>
                                        <p:cTn id="355" dur="1230" accel="100000" fill="hold">
                                          <p:stCondLst>
                                            <p:cond delay="770"/>
                                          </p:stCondLst>
                                        </p:cTn>
                                        <p:tgtEl>
                                          <p:spTgt spid="40328"/>
                                        </p:tgtEl>
                                        <p:attrNameLst>
                                          <p:attrName>ppt_x</p:attrName>
                                        </p:attrNameLst>
                                      </p:cBhvr>
                                    </p:anim>
                                    <p:set>
                                      <p:cBhvr>
                                        <p:cTn id="356" dur="770" fill="hold"/>
                                        <p:tgtEl>
                                          <p:spTgt spid="40328"/>
                                        </p:tgtEl>
                                        <p:attrNameLst>
                                          <p:attrName>ppt_y</p:attrName>
                                        </p:attrNameLst>
                                      </p:cBhvr>
                                      <p:to>
                                        <p:strVal val="(#ppt_y+0.4)"/>
                                      </p:to>
                                    </p:set>
                                    <p:anim from="(#ppt_y+0.4)" to="(#ppt_y)" calcmode="lin" valueType="num">
                                      <p:cBhvr>
                                        <p:cTn id="357" dur="1230" accel="100000" fill="hold">
                                          <p:stCondLst>
                                            <p:cond delay="770"/>
                                          </p:stCondLst>
                                        </p:cTn>
                                        <p:tgtEl>
                                          <p:spTgt spid="40328"/>
                                        </p:tgtEl>
                                        <p:attrNameLst>
                                          <p:attrName>ppt_y</p:attrName>
                                        </p:attrNameLst>
                                      </p:cBhvr>
                                    </p:anim>
                                  </p:childTnLst>
                                </p:cTn>
                              </p:par>
                              <p:par>
                                <p:cTn id="358" presetID="51" presetClass="entr" presetSubtype="0" fill="hold" nodeType="withEffect">
                                  <p:stCondLst>
                                    <p:cond delay="0"/>
                                  </p:stCondLst>
                                  <p:childTnLst>
                                    <p:set>
                                      <p:cBhvr>
                                        <p:cTn id="359" dur="1" fill="hold">
                                          <p:stCondLst>
                                            <p:cond delay="0"/>
                                          </p:stCondLst>
                                        </p:cTn>
                                        <p:tgtEl>
                                          <p:spTgt spid="40333"/>
                                        </p:tgtEl>
                                        <p:attrNameLst>
                                          <p:attrName>style.visibility</p:attrName>
                                        </p:attrNameLst>
                                      </p:cBhvr>
                                      <p:to>
                                        <p:strVal val="visible"/>
                                      </p:to>
                                    </p:set>
                                    <p:animEffect transition="in" filter="fade">
                                      <p:cBhvr>
                                        <p:cTn id="360" dur="770" decel="100000"/>
                                        <p:tgtEl>
                                          <p:spTgt spid="40333"/>
                                        </p:tgtEl>
                                      </p:cBhvr>
                                    </p:animEffect>
                                    <p:animScale>
                                      <p:cBhvr>
                                        <p:cTn id="361" dur="770" decel="100000"/>
                                        <p:tgtEl>
                                          <p:spTgt spid="40333"/>
                                        </p:tgtEl>
                                      </p:cBhvr>
                                      <p:from x="10000" y="10000"/>
                                      <p:to x="200000" y="450000"/>
                                    </p:animScale>
                                    <p:animScale>
                                      <p:cBhvr>
                                        <p:cTn id="362" dur="1230" accel="100000" fill="hold">
                                          <p:stCondLst>
                                            <p:cond delay="770"/>
                                          </p:stCondLst>
                                        </p:cTn>
                                        <p:tgtEl>
                                          <p:spTgt spid="40333"/>
                                        </p:tgtEl>
                                      </p:cBhvr>
                                      <p:from x="200000" y="450000"/>
                                      <p:to x="100000" y="100000"/>
                                    </p:animScale>
                                    <p:set>
                                      <p:cBhvr>
                                        <p:cTn id="363" dur="770" fill="hold"/>
                                        <p:tgtEl>
                                          <p:spTgt spid="40333"/>
                                        </p:tgtEl>
                                        <p:attrNameLst>
                                          <p:attrName>ppt_x</p:attrName>
                                        </p:attrNameLst>
                                      </p:cBhvr>
                                      <p:to>
                                        <p:strVal val="(0.5)"/>
                                      </p:to>
                                    </p:set>
                                    <p:anim from="(0.5)" to="(#ppt_x)" calcmode="lin" valueType="num">
                                      <p:cBhvr>
                                        <p:cTn id="364" dur="1230" accel="100000" fill="hold">
                                          <p:stCondLst>
                                            <p:cond delay="770"/>
                                          </p:stCondLst>
                                        </p:cTn>
                                        <p:tgtEl>
                                          <p:spTgt spid="40333"/>
                                        </p:tgtEl>
                                        <p:attrNameLst>
                                          <p:attrName>ppt_x</p:attrName>
                                        </p:attrNameLst>
                                      </p:cBhvr>
                                    </p:anim>
                                    <p:set>
                                      <p:cBhvr>
                                        <p:cTn id="365" dur="770" fill="hold"/>
                                        <p:tgtEl>
                                          <p:spTgt spid="40333"/>
                                        </p:tgtEl>
                                        <p:attrNameLst>
                                          <p:attrName>ppt_y</p:attrName>
                                        </p:attrNameLst>
                                      </p:cBhvr>
                                      <p:to>
                                        <p:strVal val="(#ppt_y+0.4)"/>
                                      </p:to>
                                    </p:set>
                                    <p:anim from="(#ppt_y+0.4)" to="(#ppt_y)" calcmode="lin" valueType="num">
                                      <p:cBhvr>
                                        <p:cTn id="366" dur="1230" accel="100000" fill="hold">
                                          <p:stCondLst>
                                            <p:cond delay="770"/>
                                          </p:stCondLst>
                                        </p:cTn>
                                        <p:tgtEl>
                                          <p:spTgt spid="40333"/>
                                        </p:tgtEl>
                                        <p:attrNameLst>
                                          <p:attrName>ppt_y</p:attrName>
                                        </p:attrNameLst>
                                      </p:cBhvr>
                                    </p:anim>
                                  </p:childTnLst>
                                </p:cTn>
                              </p:par>
                              <p:par>
                                <p:cTn id="367" presetID="51" presetClass="entr" presetSubtype="0" fill="hold" nodeType="withEffect">
                                  <p:stCondLst>
                                    <p:cond delay="0"/>
                                  </p:stCondLst>
                                  <p:childTnLst>
                                    <p:set>
                                      <p:cBhvr>
                                        <p:cTn id="368" dur="1" fill="hold">
                                          <p:stCondLst>
                                            <p:cond delay="0"/>
                                          </p:stCondLst>
                                        </p:cTn>
                                        <p:tgtEl>
                                          <p:spTgt spid="40360"/>
                                        </p:tgtEl>
                                        <p:attrNameLst>
                                          <p:attrName>style.visibility</p:attrName>
                                        </p:attrNameLst>
                                      </p:cBhvr>
                                      <p:to>
                                        <p:strVal val="visible"/>
                                      </p:to>
                                    </p:set>
                                    <p:animEffect transition="in" filter="fade">
                                      <p:cBhvr>
                                        <p:cTn id="369" dur="770" decel="100000"/>
                                        <p:tgtEl>
                                          <p:spTgt spid="40360"/>
                                        </p:tgtEl>
                                      </p:cBhvr>
                                    </p:animEffect>
                                    <p:animScale>
                                      <p:cBhvr>
                                        <p:cTn id="370" dur="770" decel="100000"/>
                                        <p:tgtEl>
                                          <p:spTgt spid="40360"/>
                                        </p:tgtEl>
                                      </p:cBhvr>
                                      <p:from x="10000" y="10000"/>
                                      <p:to x="200000" y="450000"/>
                                    </p:animScale>
                                    <p:animScale>
                                      <p:cBhvr>
                                        <p:cTn id="371" dur="1230" accel="100000" fill="hold">
                                          <p:stCondLst>
                                            <p:cond delay="770"/>
                                          </p:stCondLst>
                                        </p:cTn>
                                        <p:tgtEl>
                                          <p:spTgt spid="40360"/>
                                        </p:tgtEl>
                                      </p:cBhvr>
                                      <p:from x="200000" y="450000"/>
                                      <p:to x="100000" y="100000"/>
                                    </p:animScale>
                                    <p:set>
                                      <p:cBhvr>
                                        <p:cTn id="372" dur="770" fill="hold"/>
                                        <p:tgtEl>
                                          <p:spTgt spid="40360"/>
                                        </p:tgtEl>
                                        <p:attrNameLst>
                                          <p:attrName>ppt_x</p:attrName>
                                        </p:attrNameLst>
                                      </p:cBhvr>
                                      <p:to>
                                        <p:strVal val="(0.5)"/>
                                      </p:to>
                                    </p:set>
                                    <p:anim from="(0.5)" to="(#ppt_x)" calcmode="lin" valueType="num">
                                      <p:cBhvr>
                                        <p:cTn id="373" dur="1230" accel="100000" fill="hold">
                                          <p:stCondLst>
                                            <p:cond delay="770"/>
                                          </p:stCondLst>
                                        </p:cTn>
                                        <p:tgtEl>
                                          <p:spTgt spid="40360"/>
                                        </p:tgtEl>
                                        <p:attrNameLst>
                                          <p:attrName>ppt_x</p:attrName>
                                        </p:attrNameLst>
                                      </p:cBhvr>
                                    </p:anim>
                                    <p:set>
                                      <p:cBhvr>
                                        <p:cTn id="374" dur="770" fill="hold"/>
                                        <p:tgtEl>
                                          <p:spTgt spid="40360"/>
                                        </p:tgtEl>
                                        <p:attrNameLst>
                                          <p:attrName>ppt_y</p:attrName>
                                        </p:attrNameLst>
                                      </p:cBhvr>
                                      <p:to>
                                        <p:strVal val="(#ppt_y+0.4)"/>
                                      </p:to>
                                    </p:set>
                                    <p:anim from="(#ppt_y+0.4)" to="(#ppt_y)" calcmode="lin" valueType="num">
                                      <p:cBhvr>
                                        <p:cTn id="375" dur="1230" accel="100000" fill="hold">
                                          <p:stCondLst>
                                            <p:cond delay="770"/>
                                          </p:stCondLst>
                                        </p:cTn>
                                        <p:tgtEl>
                                          <p:spTgt spid="40360"/>
                                        </p:tgtEl>
                                        <p:attrNameLst>
                                          <p:attrName>ppt_y</p:attrName>
                                        </p:attrNameLst>
                                      </p:cBhvr>
                                    </p:anim>
                                  </p:childTnLst>
                                </p:cTn>
                              </p:par>
                              <p:par>
                                <p:cTn id="376" presetID="51" presetClass="entr" presetSubtype="0" fill="hold" nodeType="withEffect">
                                  <p:stCondLst>
                                    <p:cond delay="0"/>
                                  </p:stCondLst>
                                  <p:childTnLst>
                                    <p:set>
                                      <p:cBhvr>
                                        <p:cTn id="377" dur="1" fill="hold">
                                          <p:stCondLst>
                                            <p:cond delay="0"/>
                                          </p:stCondLst>
                                        </p:cTn>
                                        <p:tgtEl>
                                          <p:spTgt spid="40364"/>
                                        </p:tgtEl>
                                        <p:attrNameLst>
                                          <p:attrName>style.visibility</p:attrName>
                                        </p:attrNameLst>
                                      </p:cBhvr>
                                      <p:to>
                                        <p:strVal val="visible"/>
                                      </p:to>
                                    </p:set>
                                    <p:animEffect transition="in" filter="fade">
                                      <p:cBhvr>
                                        <p:cTn id="378" dur="770" decel="100000"/>
                                        <p:tgtEl>
                                          <p:spTgt spid="40364"/>
                                        </p:tgtEl>
                                      </p:cBhvr>
                                    </p:animEffect>
                                    <p:animScale>
                                      <p:cBhvr>
                                        <p:cTn id="379" dur="770" decel="100000"/>
                                        <p:tgtEl>
                                          <p:spTgt spid="40364"/>
                                        </p:tgtEl>
                                      </p:cBhvr>
                                      <p:from x="10000" y="10000"/>
                                      <p:to x="200000" y="450000"/>
                                    </p:animScale>
                                    <p:animScale>
                                      <p:cBhvr>
                                        <p:cTn id="380" dur="1230" accel="100000" fill="hold">
                                          <p:stCondLst>
                                            <p:cond delay="770"/>
                                          </p:stCondLst>
                                        </p:cTn>
                                        <p:tgtEl>
                                          <p:spTgt spid="40364"/>
                                        </p:tgtEl>
                                      </p:cBhvr>
                                      <p:from x="200000" y="450000"/>
                                      <p:to x="100000" y="100000"/>
                                    </p:animScale>
                                    <p:set>
                                      <p:cBhvr>
                                        <p:cTn id="381" dur="770" fill="hold"/>
                                        <p:tgtEl>
                                          <p:spTgt spid="40364"/>
                                        </p:tgtEl>
                                        <p:attrNameLst>
                                          <p:attrName>ppt_x</p:attrName>
                                        </p:attrNameLst>
                                      </p:cBhvr>
                                      <p:to>
                                        <p:strVal val="(0.5)"/>
                                      </p:to>
                                    </p:set>
                                    <p:anim from="(0.5)" to="(#ppt_x)" calcmode="lin" valueType="num">
                                      <p:cBhvr>
                                        <p:cTn id="382" dur="1230" accel="100000" fill="hold">
                                          <p:stCondLst>
                                            <p:cond delay="770"/>
                                          </p:stCondLst>
                                        </p:cTn>
                                        <p:tgtEl>
                                          <p:spTgt spid="40364"/>
                                        </p:tgtEl>
                                        <p:attrNameLst>
                                          <p:attrName>ppt_x</p:attrName>
                                        </p:attrNameLst>
                                      </p:cBhvr>
                                    </p:anim>
                                    <p:set>
                                      <p:cBhvr>
                                        <p:cTn id="383" dur="770" fill="hold"/>
                                        <p:tgtEl>
                                          <p:spTgt spid="40364"/>
                                        </p:tgtEl>
                                        <p:attrNameLst>
                                          <p:attrName>ppt_y</p:attrName>
                                        </p:attrNameLst>
                                      </p:cBhvr>
                                      <p:to>
                                        <p:strVal val="(#ppt_y+0.4)"/>
                                      </p:to>
                                    </p:set>
                                    <p:anim from="(#ppt_y+0.4)" to="(#ppt_y)" calcmode="lin" valueType="num">
                                      <p:cBhvr>
                                        <p:cTn id="384" dur="1230" accel="100000" fill="hold">
                                          <p:stCondLst>
                                            <p:cond delay="770"/>
                                          </p:stCondLst>
                                        </p:cTn>
                                        <p:tgtEl>
                                          <p:spTgt spid="40364"/>
                                        </p:tgtEl>
                                        <p:attrNameLst>
                                          <p:attrName>ppt_y</p:attrName>
                                        </p:attrNameLst>
                                      </p:cBhvr>
                                    </p:anim>
                                  </p:childTnLst>
                                </p:cTn>
                              </p:par>
                              <p:par>
                                <p:cTn id="385" presetID="51" presetClass="entr" presetSubtype="0" fill="hold" nodeType="withEffect">
                                  <p:stCondLst>
                                    <p:cond delay="0"/>
                                  </p:stCondLst>
                                  <p:childTnLst>
                                    <p:set>
                                      <p:cBhvr>
                                        <p:cTn id="386" dur="1" fill="hold">
                                          <p:stCondLst>
                                            <p:cond delay="0"/>
                                          </p:stCondLst>
                                        </p:cTn>
                                        <p:tgtEl>
                                          <p:spTgt spid="40382"/>
                                        </p:tgtEl>
                                        <p:attrNameLst>
                                          <p:attrName>style.visibility</p:attrName>
                                        </p:attrNameLst>
                                      </p:cBhvr>
                                      <p:to>
                                        <p:strVal val="visible"/>
                                      </p:to>
                                    </p:set>
                                    <p:animEffect transition="in" filter="fade">
                                      <p:cBhvr>
                                        <p:cTn id="387" dur="770" decel="100000"/>
                                        <p:tgtEl>
                                          <p:spTgt spid="40382"/>
                                        </p:tgtEl>
                                      </p:cBhvr>
                                    </p:animEffect>
                                    <p:animScale>
                                      <p:cBhvr>
                                        <p:cTn id="388" dur="770" decel="100000"/>
                                        <p:tgtEl>
                                          <p:spTgt spid="40382"/>
                                        </p:tgtEl>
                                      </p:cBhvr>
                                      <p:from x="10000" y="10000"/>
                                      <p:to x="200000" y="450000"/>
                                    </p:animScale>
                                    <p:animScale>
                                      <p:cBhvr>
                                        <p:cTn id="389" dur="1230" accel="100000" fill="hold">
                                          <p:stCondLst>
                                            <p:cond delay="770"/>
                                          </p:stCondLst>
                                        </p:cTn>
                                        <p:tgtEl>
                                          <p:spTgt spid="40382"/>
                                        </p:tgtEl>
                                      </p:cBhvr>
                                      <p:from x="200000" y="450000"/>
                                      <p:to x="100000" y="100000"/>
                                    </p:animScale>
                                    <p:set>
                                      <p:cBhvr>
                                        <p:cTn id="390" dur="770" fill="hold"/>
                                        <p:tgtEl>
                                          <p:spTgt spid="40382"/>
                                        </p:tgtEl>
                                        <p:attrNameLst>
                                          <p:attrName>ppt_x</p:attrName>
                                        </p:attrNameLst>
                                      </p:cBhvr>
                                      <p:to>
                                        <p:strVal val="(0.5)"/>
                                      </p:to>
                                    </p:set>
                                    <p:anim from="(0.5)" to="(#ppt_x)" calcmode="lin" valueType="num">
                                      <p:cBhvr>
                                        <p:cTn id="391" dur="1230" accel="100000" fill="hold">
                                          <p:stCondLst>
                                            <p:cond delay="770"/>
                                          </p:stCondLst>
                                        </p:cTn>
                                        <p:tgtEl>
                                          <p:spTgt spid="40382"/>
                                        </p:tgtEl>
                                        <p:attrNameLst>
                                          <p:attrName>ppt_x</p:attrName>
                                        </p:attrNameLst>
                                      </p:cBhvr>
                                    </p:anim>
                                    <p:set>
                                      <p:cBhvr>
                                        <p:cTn id="392" dur="770" fill="hold"/>
                                        <p:tgtEl>
                                          <p:spTgt spid="40382"/>
                                        </p:tgtEl>
                                        <p:attrNameLst>
                                          <p:attrName>ppt_y</p:attrName>
                                        </p:attrNameLst>
                                      </p:cBhvr>
                                      <p:to>
                                        <p:strVal val="(#ppt_y+0.4)"/>
                                      </p:to>
                                    </p:set>
                                    <p:anim from="(#ppt_y+0.4)" to="(#ppt_y)" calcmode="lin" valueType="num">
                                      <p:cBhvr>
                                        <p:cTn id="393" dur="1230" accel="100000" fill="hold">
                                          <p:stCondLst>
                                            <p:cond delay="770"/>
                                          </p:stCondLst>
                                        </p:cTn>
                                        <p:tgtEl>
                                          <p:spTgt spid="40382"/>
                                        </p:tgtEl>
                                        <p:attrNameLst>
                                          <p:attrName>ppt_y</p:attrName>
                                        </p:attrNameLst>
                                      </p:cBhvr>
                                    </p:anim>
                                  </p:childTnLst>
                                </p:cTn>
                              </p:par>
                              <p:par>
                                <p:cTn id="394" presetID="51" presetClass="entr" presetSubtype="0" fill="hold" nodeType="withEffect">
                                  <p:stCondLst>
                                    <p:cond delay="0"/>
                                  </p:stCondLst>
                                  <p:childTnLst>
                                    <p:set>
                                      <p:cBhvr>
                                        <p:cTn id="395" dur="1" fill="hold">
                                          <p:stCondLst>
                                            <p:cond delay="0"/>
                                          </p:stCondLst>
                                        </p:cTn>
                                        <p:tgtEl>
                                          <p:spTgt spid="40330"/>
                                        </p:tgtEl>
                                        <p:attrNameLst>
                                          <p:attrName>style.visibility</p:attrName>
                                        </p:attrNameLst>
                                      </p:cBhvr>
                                      <p:to>
                                        <p:strVal val="visible"/>
                                      </p:to>
                                    </p:set>
                                    <p:animEffect transition="in" filter="fade">
                                      <p:cBhvr>
                                        <p:cTn id="396" dur="770" decel="100000"/>
                                        <p:tgtEl>
                                          <p:spTgt spid="40330"/>
                                        </p:tgtEl>
                                      </p:cBhvr>
                                    </p:animEffect>
                                    <p:animScale>
                                      <p:cBhvr>
                                        <p:cTn id="397" dur="770" decel="100000"/>
                                        <p:tgtEl>
                                          <p:spTgt spid="40330"/>
                                        </p:tgtEl>
                                      </p:cBhvr>
                                      <p:from x="10000" y="10000"/>
                                      <p:to x="200000" y="450000"/>
                                    </p:animScale>
                                    <p:animScale>
                                      <p:cBhvr>
                                        <p:cTn id="398" dur="1230" accel="100000" fill="hold">
                                          <p:stCondLst>
                                            <p:cond delay="770"/>
                                          </p:stCondLst>
                                        </p:cTn>
                                        <p:tgtEl>
                                          <p:spTgt spid="40330"/>
                                        </p:tgtEl>
                                      </p:cBhvr>
                                      <p:from x="200000" y="450000"/>
                                      <p:to x="100000" y="100000"/>
                                    </p:animScale>
                                    <p:set>
                                      <p:cBhvr>
                                        <p:cTn id="399" dur="770" fill="hold"/>
                                        <p:tgtEl>
                                          <p:spTgt spid="40330"/>
                                        </p:tgtEl>
                                        <p:attrNameLst>
                                          <p:attrName>ppt_x</p:attrName>
                                        </p:attrNameLst>
                                      </p:cBhvr>
                                      <p:to>
                                        <p:strVal val="(0.5)"/>
                                      </p:to>
                                    </p:set>
                                    <p:anim from="(0.5)" to="(#ppt_x)" calcmode="lin" valueType="num">
                                      <p:cBhvr>
                                        <p:cTn id="400" dur="1230" accel="100000" fill="hold">
                                          <p:stCondLst>
                                            <p:cond delay="770"/>
                                          </p:stCondLst>
                                        </p:cTn>
                                        <p:tgtEl>
                                          <p:spTgt spid="40330"/>
                                        </p:tgtEl>
                                        <p:attrNameLst>
                                          <p:attrName>ppt_x</p:attrName>
                                        </p:attrNameLst>
                                      </p:cBhvr>
                                    </p:anim>
                                    <p:set>
                                      <p:cBhvr>
                                        <p:cTn id="401" dur="770" fill="hold"/>
                                        <p:tgtEl>
                                          <p:spTgt spid="40330"/>
                                        </p:tgtEl>
                                        <p:attrNameLst>
                                          <p:attrName>ppt_y</p:attrName>
                                        </p:attrNameLst>
                                      </p:cBhvr>
                                      <p:to>
                                        <p:strVal val="(#ppt_y+0.4)"/>
                                      </p:to>
                                    </p:set>
                                    <p:anim from="(#ppt_y+0.4)" to="(#ppt_y)" calcmode="lin" valueType="num">
                                      <p:cBhvr>
                                        <p:cTn id="402" dur="1230" accel="100000" fill="hold">
                                          <p:stCondLst>
                                            <p:cond delay="770"/>
                                          </p:stCondLst>
                                        </p:cTn>
                                        <p:tgtEl>
                                          <p:spTgt spid="40330"/>
                                        </p:tgtEl>
                                        <p:attrNameLst>
                                          <p:attrName>ppt_y</p:attrName>
                                        </p:attrNameLst>
                                      </p:cBhvr>
                                    </p:anim>
                                  </p:childTnLst>
                                </p:cTn>
                              </p:par>
                              <p:par>
                                <p:cTn id="403" presetID="51" presetClass="entr" presetSubtype="0" fill="hold" nodeType="withEffect">
                                  <p:stCondLst>
                                    <p:cond delay="0"/>
                                  </p:stCondLst>
                                  <p:childTnLst>
                                    <p:set>
                                      <p:cBhvr>
                                        <p:cTn id="404" dur="1" fill="hold">
                                          <p:stCondLst>
                                            <p:cond delay="0"/>
                                          </p:stCondLst>
                                        </p:cTn>
                                        <p:tgtEl>
                                          <p:spTgt spid="40361"/>
                                        </p:tgtEl>
                                        <p:attrNameLst>
                                          <p:attrName>style.visibility</p:attrName>
                                        </p:attrNameLst>
                                      </p:cBhvr>
                                      <p:to>
                                        <p:strVal val="visible"/>
                                      </p:to>
                                    </p:set>
                                    <p:animEffect transition="in" filter="fade">
                                      <p:cBhvr>
                                        <p:cTn id="405" dur="770" decel="100000"/>
                                        <p:tgtEl>
                                          <p:spTgt spid="40361"/>
                                        </p:tgtEl>
                                      </p:cBhvr>
                                    </p:animEffect>
                                    <p:animScale>
                                      <p:cBhvr>
                                        <p:cTn id="406" dur="770" decel="100000"/>
                                        <p:tgtEl>
                                          <p:spTgt spid="40361"/>
                                        </p:tgtEl>
                                      </p:cBhvr>
                                      <p:from x="10000" y="10000"/>
                                      <p:to x="200000" y="450000"/>
                                    </p:animScale>
                                    <p:animScale>
                                      <p:cBhvr>
                                        <p:cTn id="407" dur="1230" accel="100000" fill="hold">
                                          <p:stCondLst>
                                            <p:cond delay="770"/>
                                          </p:stCondLst>
                                        </p:cTn>
                                        <p:tgtEl>
                                          <p:spTgt spid="40361"/>
                                        </p:tgtEl>
                                      </p:cBhvr>
                                      <p:from x="200000" y="450000"/>
                                      <p:to x="100000" y="100000"/>
                                    </p:animScale>
                                    <p:set>
                                      <p:cBhvr>
                                        <p:cTn id="408" dur="770" fill="hold"/>
                                        <p:tgtEl>
                                          <p:spTgt spid="40361"/>
                                        </p:tgtEl>
                                        <p:attrNameLst>
                                          <p:attrName>ppt_x</p:attrName>
                                        </p:attrNameLst>
                                      </p:cBhvr>
                                      <p:to>
                                        <p:strVal val="(0.5)"/>
                                      </p:to>
                                    </p:set>
                                    <p:anim from="(0.5)" to="(#ppt_x)" calcmode="lin" valueType="num">
                                      <p:cBhvr>
                                        <p:cTn id="409" dur="1230" accel="100000" fill="hold">
                                          <p:stCondLst>
                                            <p:cond delay="770"/>
                                          </p:stCondLst>
                                        </p:cTn>
                                        <p:tgtEl>
                                          <p:spTgt spid="40361"/>
                                        </p:tgtEl>
                                        <p:attrNameLst>
                                          <p:attrName>ppt_x</p:attrName>
                                        </p:attrNameLst>
                                      </p:cBhvr>
                                    </p:anim>
                                    <p:set>
                                      <p:cBhvr>
                                        <p:cTn id="410" dur="770" fill="hold"/>
                                        <p:tgtEl>
                                          <p:spTgt spid="40361"/>
                                        </p:tgtEl>
                                        <p:attrNameLst>
                                          <p:attrName>ppt_y</p:attrName>
                                        </p:attrNameLst>
                                      </p:cBhvr>
                                      <p:to>
                                        <p:strVal val="(#ppt_y+0.4)"/>
                                      </p:to>
                                    </p:set>
                                    <p:anim from="(#ppt_y+0.4)" to="(#ppt_y)" calcmode="lin" valueType="num">
                                      <p:cBhvr>
                                        <p:cTn id="411" dur="1230" accel="100000" fill="hold">
                                          <p:stCondLst>
                                            <p:cond delay="770"/>
                                          </p:stCondLst>
                                        </p:cTn>
                                        <p:tgtEl>
                                          <p:spTgt spid="40361"/>
                                        </p:tgtEl>
                                        <p:attrNameLst>
                                          <p:attrName>ppt_y</p:attrName>
                                        </p:attrNameLst>
                                      </p:cBhvr>
                                    </p:anim>
                                  </p:childTnLst>
                                </p:cTn>
                              </p:par>
                              <p:par>
                                <p:cTn id="412" presetID="51" presetClass="entr" presetSubtype="0" fill="hold" nodeType="withEffect">
                                  <p:stCondLst>
                                    <p:cond delay="0"/>
                                  </p:stCondLst>
                                  <p:childTnLst>
                                    <p:set>
                                      <p:cBhvr>
                                        <p:cTn id="413" dur="1" fill="hold">
                                          <p:stCondLst>
                                            <p:cond delay="0"/>
                                          </p:stCondLst>
                                        </p:cTn>
                                        <p:tgtEl>
                                          <p:spTgt spid="40384"/>
                                        </p:tgtEl>
                                        <p:attrNameLst>
                                          <p:attrName>style.visibility</p:attrName>
                                        </p:attrNameLst>
                                      </p:cBhvr>
                                      <p:to>
                                        <p:strVal val="visible"/>
                                      </p:to>
                                    </p:set>
                                    <p:animEffect transition="in" filter="fade">
                                      <p:cBhvr>
                                        <p:cTn id="414" dur="770" decel="100000"/>
                                        <p:tgtEl>
                                          <p:spTgt spid="40384"/>
                                        </p:tgtEl>
                                      </p:cBhvr>
                                    </p:animEffect>
                                    <p:animScale>
                                      <p:cBhvr>
                                        <p:cTn id="415" dur="770" decel="100000"/>
                                        <p:tgtEl>
                                          <p:spTgt spid="40384"/>
                                        </p:tgtEl>
                                      </p:cBhvr>
                                      <p:from x="10000" y="10000"/>
                                      <p:to x="200000" y="450000"/>
                                    </p:animScale>
                                    <p:animScale>
                                      <p:cBhvr>
                                        <p:cTn id="416" dur="1230" accel="100000" fill="hold">
                                          <p:stCondLst>
                                            <p:cond delay="770"/>
                                          </p:stCondLst>
                                        </p:cTn>
                                        <p:tgtEl>
                                          <p:spTgt spid="40384"/>
                                        </p:tgtEl>
                                      </p:cBhvr>
                                      <p:from x="200000" y="450000"/>
                                      <p:to x="100000" y="100000"/>
                                    </p:animScale>
                                    <p:set>
                                      <p:cBhvr>
                                        <p:cTn id="417" dur="770" fill="hold"/>
                                        <p:tgtEl>
                                          <p:spTgt spid="40384"/>
                                        </p:tgtEl>
                                        <p:attrNameLst>
                                          <p:attrName>ppt_x</p:attrName>
                                        </p:attrNameLst>
                                      </p:cBhvr>
                                      <p:to>
                                        <p:strVal val="(0.5)"/>
                                      </p:to>
                                    </p:set>
                                    <p:anim from="(0.5)" to="(#ppt_x)" calcmode="lin" valueType="num">
                                      <p:cBhvr>
                                        <p:cTn id="418" dur="1230" accel="100000" fill="hold">
                                          <p:stCondLst>
                                            <p:cond delay="770"/>
                                          </p:stCondLst>
                                        </p:cTn>
                                        <p:tgtEl>
                                          <p:spTgt spid="40384"/>
                                        </p:tgtEl>
                                        <p:attrNameLst>
                                          <p:attrName>ppt_x</p:attrName>
                                        </p:attrNameLst>
                                      </p:cBhvr>
                                    </p:anim>
                                    <p:set>
                                      <p:cBhvr>
                                        <p:cTn id="419" dur="770" fill="hold"/>
                                        <p:tgtEl>
                                          <p:spTgt spid="40384"/>
                                        </p:tgtEl>
                                        <p:attrNameLst>
                                          <p:attrName>ppt_y</p:attrName>
                                        </p:attrNameLst>
                                      </p:cBhvr>
                                      <p:to>
                                        <p:strVal val="(#ppt_y+0.4)"/>
                                      </p:to>
                                    </p:set>
                                    <p:anim from="(#ppt_y+0.4)" to="(#ppt_y)" calcmode="lin" valueType="num">
                                      <p:cBhvr>
                                        <p:cTn id="420" dur="1230" accel="100000" fill="hold">
                                          <p:stCondLst>
                                            <p:cond delay="770"/>
                                          </p:stCondLst>
                                        </p:cTn>
                                        <p:tgtEl>
                                          <p:spTgt spid="40384"/>
                                        </p:tgtEl>
                                        <p:attrNameLst>
                                          <p:attrName>ppt_y</p:attrName>
                                        </p:attrNameLst>
                                      </p:cBhvr>
                                    </p:anim>
                                  </p:childTnLst>
                                </p:cTn>
                              </p:par>
                              <p:par>
                                <p:cTn id="421" presetID="51" presetClass="entr" presetSubtype="0" fill="hold" nodeType="withEffect">
                                  <p:stCondLst>
                                    <p:cond delay="0"/>
                                  </p:stCondLst>
                                  <p:childTnLst>
                                    <p:set>
                                      <p:cBhvr>
                                        <p:cTn id="422" dur="1" fill="hold">
                                          <p:stCondLst>
                                            <p:cond delay="0"/>
                                          </p:stCondLst>
                                        </p:cTn>
                                        <p:tgtEl>
                                          <p:spTgt spid="40331"/>
                                        </p:tgtEl>
                                        <p:attrNameLst>
                                          <p:attrName>style.visibility</p:attrName>
                                        </p:attrNameLst>
                                      </p:cBhvr>
                                      <p:to>
                                        <p:strVal val="visible"/>
                                      </p:to>
                                    </p:set>
                                    <p:animEffect transition="in" filter="fade">
                                      <p:cBhvr>
                                        <p:cTn id="423" dur="770" decel="100000"/>
                                        <p:tgtEl>
                                          <p:spTgt spid="40331"/>
                                        </p:tgtEl>
                                      </p:cBhvr>
                                    </p:animEffect>
                                    <p:animScale>
                                      <p:cBhvr>
                                        <p:cTn id="424" dur="770" decel="100000"/>
                                        <p:tgtEl>
                                          <p:spTgt spid="40331"/>
                                        </p:tgtEl>
                                      </p:cBhvr>
                                      <p:from x="10000" y="10000"/>
                                      <p:to x="200000" y="450000"/>
                                    </p:animScale>
                                    <p:animScale>
                                      <p:cBhvr>
                                        <p:cTn id="425" dur="1230" accel="100000" fill="hold">
                                          <p:stCondLst>
                                            <p:cond delay="770"/>
                                          </p:stCondLst>
                                        </p:cTn>
                                        <p:tgtEl>
                                          <p:spTgt spid="40331"/>
                                        </p:tgtEl>
                                      </p:cBhvr>
                                      <p:from x="200000" y="450000"/>
                                      <p:to x="100000" y="100000"/>
                                    </p:animScale>
                                    <p:set>
                                      <p:cBhvr>
                                        <p:cTn id="426" dur="770" fill="hold"/>
                                        <p:tgtEl>
                                          <p:spTgt spid="40331"/>
                                        </p:tgtEl>
                                        <p:attrNameLst>
                                          <p:attrName>ppt_x</p:attrName>
                                        </p:attrNameLst>
                                      </p:cBhvr>
                                      <p:to>
                                        <p:strVal val="(0.5)"/>
                                      </p:to>
                                    </p:set>
                                    <p:anim from="(0.5)" to="(#ppt_x)" calcmode="lin" valueType="num">
                                      <p:cBhvr>
                                        <p:cTn id="427" dur="1230" accel="100000" fill="hold">
                                          <p:stCondLst>
                                            <p:cond delay="770"/>
                                          </p:stCondLst>
                                        </p:cTn>
                                        <p:tgtEl>
                                          <p:spTgt spid="40331"/>
                                        </p:tgtEl>
                                        <p:attrNameLst>
                                          <p:attrName>ppt_x</p:attrName>
                                        </p:attrNameLst>
                                      </p:cBhvr>
                                    </p:anim>
                                    <p:set>
                                      <p:cBhvr>
                                        <p:cTn id="428" dur="770" fill="hold"/>
                                        <p:tgtEl>
                                          <p:spTgt spid="40331"/>
                                        </p:tgtEl>
                                        <p:attrNameLst>
                                          <p:attrName>ppt_y</p:attrName>
                                        </p:attrNameLst>
                                      </p:cBhvr>
                                      <p:to>
                                        <p:strVal val="(#ppt_y+0.4)"/>
                                      </p:to>
                                    </p:set>
                                    <p:anim from="(#ppt_y+0.4)" to="(#ppt_y)" calcmode="lin" valueType="num">
                                      <p:cBhvr>
                                        <p:cTn id="429" dur="1230" accel="100000" fill="hold">
                                          <p:stCondLst>
                                            <p:cond delay="770"/>
                                          </p:stCondLst>
                                        </p:cTn>
                                        <p:tgtEl>
                                          <p:spTgt spid="40331"/>
                                        </p:tgtEl>
                                        <p:attrNameLst>
                                          <p:attrName>ppt_y</p:attrName>
                                        </p:attrNameLst>
                                      </p:cBhvr>
                                    </p:anim>
                                  </p:childTnLst>
                                </p:cTn>
                              </p:par>
                              <p:par>
                                <p:cTn id="430" presetID="51" presetClass="entr" presetSubtype="0" fill="hold" nodeType="withEffect">
                                  <p:stCondLst>
                                    <p:cond delay="0"/>
                                  </p:stCondLst>
                                  <p:childTnLst>
                                    <p:set>
                                      <p:cBhvr>
                                        <p:cTn id="431" dur="1" fill="hold">
                                          <p:stCondLst>
                                            <p:cond delay="0"/>
                                          </p:stCondLst>
                                        </p:cTn>
                                        <p:tgtEl>
                                          <p:spTgt spid="40362"/>
                                        </p:tgtEl>
                                        <p:attrNameLst>
                                          <p:attrName>style.visibility</p:attrName>
                                        </p:attrNameLst>
                                      </p:cBhvr>
                                      <p:to>
                                        <p:strVal val="visible"/>
                                      </p:to>
                                    </p:set>
                                    <p:animEffect transition="in" filter="fade">
                                      <p:cBhvr>
                                        <p:cTn id="432" dur="770" decel="100000"/>
                                        <p:tgtEl>
                                          <p:spTgt spid="40362"/>
                                        </p:tgtEl>
                                      </p:cBhvr>
                                    </p:animEffect>
                                    <p:animScale>
                                      <p:cBhvr>
                                        <p:cTn id="433" dur="770" decel="100000"/>
                                        <p:tgtEl>
                                          <p:spTgt spid="40362"/>
                                        </p:tgtEl>
                                      </p:cBhvr>
                                      <p:from x="10000" y="10000"/>
                                      <p:to x="200000" y="450000"/>
                                    </p:animScale>
                                    <p:animScale>
                                      <p:cBhvr>
                                        <p:cTn id="434" dur="1230" accel="100000" fill="hold">
                                          <p:stCondLst>
                                            <p:cond delay="770"/>
                                          </p:stCondLst>
                                        </p:cTn>
                                        <p:tgtEl>
                                          <p:spTgt spid="40362"/>
                                        </p:tgtEl>
                                      </p:cBhvr>
                                      <p:from x="200000" y="450000"/>
                                      <p:to x="100000" y="100000"/>
                                    </p:animScale>
                                    <p:set>
                                      <p:cBhvr>
                                        <p:cTn id="435" dur="770" fill="hold"/>
                                        <p:tgtEl>
                                          <p:spTgt spid="40362"/>
                                        </p:tgtEl>
                                        <p:attrNameLst>
                                          <p:attrName>ppt_x</p:attrName>
                                        </p:attrNameLst>
                                      </p:cBhvr>
                                      <p:to>
                                        <p:strVal val="(0.5)"/>
                                      </p:to>
                                    </p:set>
                                    <p:anim from="(0.5)" to="(#ppt_x)" calcmode="lin" valueType="num">
                                      <p:cBhvr>
                                        <p:cTn id="436" dur="1230" accel="100000" fill="hold">
                                          <p:stCondLst>
                                            <p:cond delay="770"/>
                                          </p:stCondLst>
                                        </p:cTn>
                                        <p:tgtEl>
                                          <p:spTgt spid="40362"/>
                                        </p:tgtEl>
                                        <p:attrNameLst>
                                          <p:attrName>ppt_x</p:attrName>
                                        </p:attrNameLst>
                                      </p:cBhvr>
                                    </p:anim>
                                    <p:set>
                                      <p:cBhvr>
                                        <p:cTn id="437" dur="770" fill="hold"/>
                                        <p:tgtEl>
                                          <p:spTgt spid="40362"/>
                                        </p:tgtEl>
                                        <p:attrNameLst>
                                          <p:attrName>ppt_y</p:attrName>
                                        </p:attrNameLst>
                                      </p:cBhvr>
                                      <p:to>
                                        <p:strVal val="(#ppt_y+0.4)"/>
                                      </p:to>
                                    </p:set>
                                    <p:anim from="(#ppt_y+0.4)" to="(#ppt_y)" calcmode="lin" valueType="num">
                                      <p:cBhvr>
                                        <p:cTn id="438" dur="1230" accel="100000" fill="hold">
                                          <p:stCondLst>
                                            <p:cond delay="770"/>
                                          </p:stCondLst>
                                        </p:cTn>
                                        <p:tgtEl>
                                          <p:spTgt spid="40362"/>
                                        </p:tgtEl>
                                        <p:attrNameLst>
                                          <p:attrName>ppt_y</p:attrName>
                                        </p:attrNameLst>
                                      </p:cBhvr>
                                    </p:anim>
                                  </p:childTnLst>
                                </p:cTn>
                              </p:par>
                              <p:par>
                                <p:cTn id="439" presetID="51" presetClass="entr" presetSubtype="0" fill="hold" nodeType="withEffect">
                                  <p:stCondLst>
                                    <p:cond delay="0"/>
                                  </p:stCondLst>
                                  <p:childTnLst>
                                    <p:set>
                                      <p:cBhvr>
                                        <p:cTn id="440" dur="1" fill="hold">
                                          <p:stCondLst>
                                            <p:cond delay="0"/>
                                          </p:stCondLst>
                                        </p:cTn>
                                        <p:tgtEl>
                                          <p:spTgt spid="40386"/>
                                        </p:tgtEl>
                                        <p:attrNameLst>
                                          <p:attrName>style.visibility</p:attrName>
                                        </p:attrNameLst>
                                      </p:cBhvr>
                                      <p:to>
                                        <p:strVal val="visible"/>
                                      </p:to>
                                    </p:set>
                                    <p:animEffect transition="in" filter="fade">
                                      <p:cBhvr>
                                        <p:cTn id="441" dur="770" decel="100000"/>
                                        <p:tgtEl>
                                          <p:spTgt spid="40386"/>
                                        </p:tgtEl>
                                      </p:cBhvr>
                                    </p:animEffect>
                                    <p:animScale>
                                      <p:cBhvr>
                                        <p:cTn id="442" dur="770" decel="100000"/>
                                        <p:tgtEl>
                                          <p:spTgt spid="40386"/>
                                        </p:tgtEl>
                                      </p:cBhvr>
                                      <p:from x="10000" y="10000"/>
                                      <p:to x="200000" y="450000"/>
                                    </p:animScale>
                                    <p:animScale>
                                      <p:cBhvr>
                                        <p:cTn id="443" dur="1230" accel="100000" fill="hold">
                                          <p:stCondLst>
                                            <p:cond delay="770"/>
                                          </p:stCondLst>
                                        </p:cTn>
                                        <p:tgtEl>
                                          <p:spTgt spid="40386"/>
                                        </p:tgtEl>
                                      </p:cBhvr>
                                      <p:from x="200000" y="450000"/>
                                      <p:to x="100000" y="100000"/>
                                    </p:animScale>
                                    <p:set>
                                      <p:cBhvr>
                                        <p:cTn id="444" dur="770" fill="hold"/>
                                        <p:tgtEl>
                                          <p:spTgt spid="40386"/>
                                        </p:tgtEl>
                                        <p:attrNameLst>
                                          <p:attrName>ppt_x</p:attrName>
                                        </p:attrNameLst>
                                      </p:cBhvr>
                                      <p:to>
                                        <p:strVal val="(0.5)"/>
                                      </p:to>
                                    </p:set>
                                    <p:anim from="(0.5)" to="(#ppt_x)" calcmode="lin" valueType="num">
                                      <p:cBhvr>
                                        <p:cTn id="445" dur="1230" accel="100000" fill="hold">
                                          <p:stCondLst>
                                            <p:cond delay="770"/>
                                          </p:stCondLst>
                                        </p:cTn>
                                        <p:tgtEl>
                                          <p:spTgt spid="40386"/>
                                        </p:tgtEl>
                                        <p:attrNameLst>
                                          <p:attrName>ppt_x</p:attrName>
                                        </p:attrNameLst>
                                      </p:cBhvr>
                                    </p:anim>
                                    <p:set>
                                      <p:cBhvr>
                                        <p:cTn id="446" dur="770" fill="hold"/>
                                        <p:tgtEl>
                                          <p:spTgt spid="40386"/>
                                        </p:tgtEl>
                                        <p:attrNameLst>
                                          <p:attrName>ppt_y</p:attrName>
                                        </p:attrNameLst>
                                      </p:cBhvr>
                                      <p:to>
                                        <p:strVal val="(#ppt_y+0.4)"/>
                                      </p:to>
                                    </p:set>
                                    <p:anim from="(#ppt_y+0.4)" to="(#ppt_y)" calcmode="lin" valueType="num">
                                      <p:cBhvr>
                                        <p:cTn id="447" dur="1230" accel="100000" fill="hold">
                                          <p:stCondLst>
                                            <p:cond delay="770"/>
                                          </p:stCondLst>
                                        </p:cTn>
                                        <p:tgtEl>
                                          <p:spTgt spid="40386"/>
                                        </p:tgtEl>
                                        <p:attrNameLst>
                                          <p:attrName>ppt_y</p:attrName>
                                        </p:attrNameLst>
                                      </p:cBhvr>
                                    </p:anim>
                                  </p:childTnLst>
                                </p:cTn>
                              </p:par>
                              <p:par>
                                <p:cTn id="448" presetID="51" presetClass="entr" presetSubtype="0" fill="hold" nodeType="withEffect">
                                  <p:stCondLst>
                                    <p:cond delay="0"/>
                                  </p:stCondLst>
                                  <p:childTnLst>
                                    <p:set>
                                      <p:cBhvr>
                                        <p:cTn id="449" dur="1" fill="hold">
                                          <p:stCondLst>
                                            <p:cond delay="0"/>
                                          </p:stCondLst>
                                        </p:cTn>
                                        <p:tgtEl>
                                          <p:spTgt spid="40332"/>
                                        </p:tgtEl>
                                        <p:attrNameLst>
                                          <p:attrName>style.visibility</p:attrName>
                                        </p:attrNameLst>
                                      </p:cBhvr>
                                      <p:to>
                                        <p:strVal val="visible"/>
                                      </p:to>
                                    </p:set>
                                    <p:animEffect transition="in" filter="fade">
                                      <p:cBhvr>
                                        <p:cTn id="450" dur="770" decel="100000"/>
                                        <p:tgtEl>
                                          <p:spTgt spid="40332"/>
                                        </p:tgtEl>
                                      </p:cBhvr>
                                    </p:animEffect>
                                    <p:animScale>
                                      <p:cBhvr>
                                        <p:cTn id="451" dur="770" decel="100000"/>
                                        <p:tgtEl>
                                          <p:spTgt spid="40332"/>
                                        </p:tgtEl>
                                      </p:cBhvr>
                                      <p:from x="10000" y="10000"/>
                                      <p:to x="200000" y="450000"/>
                                    </p:animScale>
                                    <p:animScale>
                                      <p:cBhvr>
                                        <p:cTn id="452" dur="1230" accel="100000" fill="hold">
                                          <p:stCondLst>
                                            <p:cond delay="770"/>
                                          </p:stCondLst>
                                        </p:cTn>
                                        <p:tgtEl>
                                          <p:spTgt spid="40332"/>
                                        </p:tgtEl>
                                      </p:cBhvr>
                                      <p:from x="200000" y="450000"/>
                                      <p:to x="100000" y="100000"/>
                                    </p:animScale>
                                    <p:set>
                                      <p:cBhvr>
                                        <p:cTn id="453" dur="770" fill="hold"/>
                                        <p:tgtEl>
                                          <p:spTgt spid="40332"/>
                                        </p:tgtEl>
                                        <p:attrNameLst>
                                          <p:attrName>ppt_x</p:attrName>
                                        </p:attrNameLst>
                                      </p:cBhvr>
                                      <p:to>
                                        <p:strVal val="(0.5)"/>
                                      </p:to>
                                    </p:set>
                                    <p:anim from="(0.5)" to="(#ppt_x)" calcmode="lin" valueType="num">
                                      <p:cBhvr>
                                        <p:cTn id="454" dur="1230" accel="100000" fill="hold">
                                          <p:stCondLst>
                                            <p:cond delay="770"/>
                                          </p:stCondLst>
                                        </p:cTn>
                                        <p:tgtEl>
                                          <p:spTgt spid="40332"/>
                                        </p:tgtEl>
                                        <p:attrNameLst>
                                          <p:attrName>ppt_x</p:attrName>
                                        </p:attrNameLst>
                                      </p:cBhvr>
                                    </p:anim>
                                    <p:set>
                                      <p:cBhvr>
                                        <p:cTn id="455" dur="770" fill="hold"/>
                                        <p:tgtEl>
                                          <p:spTgt spid="40332"/>
                                        </p:tgtEl>
                                        <p:attrNameLst>
                                          <p:attrName>ppt_y</p:attrName>
                                        </p:attrNameLst>
                                      </p:cBhvr>
                                      <p:to>
                                        <p:strVal val="(#ppt_y+0.4)"/>
                                      </p:to>
                                    </p:set>
                                    <p:anim from="(#ppt_y+0.4)" to="(#ppt_y)" calcmode="lin" valueType="num">
                                      <p:cBhvr>
                                        <p:cTn id="456" dur="1230" accel="100000" fill="hold">
                                          <p:stCondLst>
                                            <p:cond delay="770"/>
                                          </p:stCondLst>
                                        </p:cTn>
                                        <p:tgtEl>
                                          <p:spTgt spid="40332"/>
                                        </p:tgtEl>
                                        <p:attrNameLst>
                                          <p:attrName>ppt_y</p:attrName>
                                        </p:attrNameLst>
                                      </p:cBhvr>
                                    </p:anim>
                                  </p:childTnLst>
                                </p:cTn>
                              </p:par>
                              <p:par>
                                <p:cTn id="457" presetID="51" presetClass="entr" presetSubtype="0" fill="hold" nodeType="withEffect">
                                  <p:stCondLst>
                                    <p:cond delay="0"/>
                                  </p:stCondLst>
                                  <p:childTnLst>
                                    <p:set>
                                      <p:cBhvr>
                                        <p:cTn id="458" dur="1" fill="hold">
                                          <p:stCondLst>
                                            <p:cond delay="0"/>
                                          </p:stCondLst>
                                        </p:cTn>
                                        <p:tgtEl>
                                          <p:spTgt spid="40363"/>
                                        </p:tgtEl>
                                        <p:attrNameLst>
                                          <p:attrName>style.visibility</p:attrName>
                                        </p:attrNameLst>
                                      </p:cBhvr>
                                      <p:to>
                                        <p:strVal val="visible"/>
                                      </p:to>
                                    </p:set>
                                    <p:animEffect transition="in" filter="fade">
                                      <p:cBhvr>
                                        <p:cTn id="459" dur="770" decel="100000"/>
                                        <p:tgtEl>
                                          <p:spTgt spid="40363"/>
                                        </p:tgtEl>
                                      </p:cBhvr>
                                    </p:animEffect>
                                    <p:animScale>
                                      <p:cBhvr>
                                        <p:cTn id="460" dur="770" decel="100000"/>
                                        <p:tgtEl>
                                          <p:spTgt spid="40363"/>
                                        </p:tgtEl>
                                      </p:cBhvr>
                                      <p:from x="10000" y="10000"/>
                                      <p:to x="200000" y="450000"/>
                                    </p:animScale>
                                    <p:animScale>
                                      <p:cBhvr>
                                        <p:cTn id="461" dur="1230" accel="100000" fill="hold">
                                          <p:stCondLst>
                                            <p:cond delay="770"/>
                                          </p:stCondLst>
                                        </p:cTn>
                                        <p:tgtEl>
                                          <p:spTgt spid="40363"/>
                                        </p:tgtEl>
                                      </p:cBhvr>
                                      <p:from x="200000" y="450000"/>
                                      <p:to x="100000" y="100000"/>
                                    </p:animScale>
                                    <p:set>
                                      <p:cBhvr>
                                        <p:cTn id="462" dur="770" fill="hold"/>
                                        <p:tgtEl>
                                          <p:spTgt spid="40363"/>
                                        </p:tgtEl>
                                        <p:attrNameLst>
                                          <p:attrName>ppt_x</p:attrName>
                                        </p:attrNameLst>
                                      </p:cBhvr>
                                      <p:to>
                                        <p:strVal val="(0.5)"/>
                                      </p:to>
                                    </p:set>
                                    <p:anim from="(0.5)" to="(#ppt_x)" calcmode="lin" valueType="num">
                                      <p:cBhvr>
                                        <p:cTn id="463" dur="1230" accel="100000" fill="hold">
                                          <p:stCondLst>
                                            <p:cond delay="770"/>
                                          </p:stCondLst>
                                        </p:cTn>
                                        <p:tgtEl>
                                          <p:spTgt spid="40363"/>
                                        </p:tgtEl>
                                        <p:attrNameLst>
                                          <p:attrName>ppt_x</p:attrName>
                                        </p:attrNameLst>
                                      </p:cBhvr>
                                    </p:anim>
                                    <p:set>
                                      <p:cBhvr>
                                        <p:cTn id="464" dur="770" fill="hold"/>
                                        <p:tgtEl>
                                          <p:spTgt spid="40363"/>
                                        </p:tgtEl>
                                        <p:attrNameLst>
                                          <p:attrName>ppt_y</p:attrName>
                                        </p:attrNameLst>
                                      </p:cBhvr>
                                      <p:to>
                                        <p:strVal val="(#ppt_y+0.4)"/>
                                      </p:to>
                                    </p:set>
                                    <p:anim from="(#ppt_y+0.4)" to="(#ppt_y)" calcmode="lin" valueType="num">
                                      <p:cBhvr>
                                        <p:cTn id="465" dur="1230" accel="100000" fill="hold">
                                          <p:stCondLst>
                                            <p:cond delay="770"/>
                                          </p:stCondLst>
                                        </p:cTn>
                                        <p:tgtEl>
                                          <p:spTgt spid="40363"/>
                                        </p:tgtEl>
                                        <p:attrNameLst>
                                          <p:attrName>ppt_y</p:attrName>
                                        </p:attrNameLst>
                                      </p:cBhvr>
                                    </p:anim>
                                  </p:childTnLst>
                                </p:cTn>
                              </p:par>
                              <p:par>
                                <p:cTn id="466" presetID="51" presetClass="entr" presetSubtype="0" fill="hold" nodeType="withEffect">
                                  <p:stCondLst>
                                    <p:cond delay="0"/>
                                  </p:stCondLst>
                                  <p:childTnLst>
                                    <p:set>
                                      <p:cBhvr>
                                        <p:cTn id="467" dur="1" fill="hold">
                                          <p:stCondLst>
                                            <p:cond delay="0"/>
                                          </p:stCondLst>
                                        </p:cTn>
                                        <p:tgtEl>
                                          <p:spTgt spid="40388"/>
                                        </p:tgtEl>
                                        <p:attrNameLst>
                                          <p:attrName>style.visibility</p:attrName>
                                        </p:attrNameLst>
                                      </p:cBhvr>
                                      <p:to>
                                        <p:strVal val="visible"/>
                                      </p:to>
                                    </p:set>
                                    <p:animEffect transition="in" filter="fade">
                                      <p:cBhvr>
                                        <p:cTn id="468" dur="770" decel="100000"/>
                                        <p:tgtEl>
                                          <p:spTgt spid="40388"/>
                                        </p:tgtEl>
                                      </p:cBhvr>
                                    </p:animEffect>
                                    <p:animScale>
                                      <p:cBhvr>
                                        <p:cTn id="469" dur="770" decel="100000"/>
                                        <p:tgtEl>
                                          <p:spTgt spid="40388"/>
                                        </p:tgtEl>
                                      </p:cBhvr>
                                      <p:from x="10000" y="10000"/>
                                      <p:to x="200000" y="450000"/>
                                    </p:animScale>
                                    <p:animScale>
                                      <p:cBhvr>
                                        <p:cTn id="470" dur="1230" accel="100000" fill="hold">
                                          <p:stCondLst>
                                            <p:cond delay="770"/>
                                          </p:stCondLst>
                                        </p:cTn>
                                        <p:tgtEl>
                                          <p:spTgt spid="40388"/>
                                        </p:tgtEl>
                                      </p:cBhvr>
                                      <p:from x="200000" y="450000"/>
                                      <p:to x="100000" y="100000"/>
                                    </p:animScale>
                                    <p:set>
                                      <p:cBhvr>
                                        <p:cTn id="471" dur="770" fill="hold"/>
                                        <p:tgtEl>
                                          <p:spTgt spid="40388"/>
                                        </p:tgtEl>
                                        <p:attrNameLst>
                                          <p:attrName>ppt_x</p:attrName>
                                        </p:attrNameLst>
                                      </p:cBhvr>
                                      <p:to>
                                        <p:strVal val="(0.5)"/>
                                      </p:to>
                                    </p:set>
                                    <p:anim from="(0.5)" to="(#ppt_x)" calcmode="lin" valueType="num">
                                      <p:cBhvr>
                                        <p:cTn id="472" dur="1230" accel="100000" fill="hold">
                                          <p:stCondLst>
                                            <p:cond delay="770"/>
                                          </p:stCondLst>
                                        </p:cTn>
                                        <p:tgtEl>
                                          <p:spTgt spid="40388"/>
                                        </p:tgtEl>
                                        <p:attrNameLst>
                                          <p:attrName>ppt_x</p:attrName>
                                        </p:attrNameLst>
                                      </p:cBhvr>
                                    </p:anim>
                                    <p:set>
                                      <p:cBhvr>
                                        <p:cTn id="473" dur="770" fill="hold"/>
                                        <p:tgtEl>
                                          <p:spTgt spid="40388"/>
                                        </p:tgtEl>
                                        <p:attrNameLst>
                                          <p:attrName>ppt_y</p:attrName>
                                        </p:attrNameLst>
                                      </p:cBhvr>
                                      <p:to>
                                        <p:strVal val="(#ppt_y+0.4)"/>
                                      </p:to>
                                    </p:set>
                                    <p:anim from="(#ppt_y+0.4)" to="(#ppt_y)" calcmode="lin" valueType="num">
                                      <p:cBhvr>
                                        <p:cTn id="474" dur="1230" accel="100000" fill="hold">
                                          <p:stCondLst>
                                            <p:cond delay="770"/>
                                          </p:stCondLst>
                                        </p:cTn>
                                        <p:tgtEl>
                                          <p:spTgt spid="40388"/>
                                        </p:tgtEl>
                                        <p:attrNameLst>
                                          <p:attrName>ppt_y</p:attrName>
                                        </p:attrNameLst>
                                      </p:cBhvr>
                                    </p:anim>
                                  </p:childTnLst>
                                </p:cTn>
                              </p:par>
                              <p:par>
                                <p:cTn id="475" presetID="51" presetClass="entr" presetSubtype="0" fill="hold" nodeType="withEffect">
                                  <p:stCondLst>
                                    <p:cond delay="0"/>
                                  </p:stCondLst>
                                  <p:childTnLst>
                                    <p:set>
                                      <p:cBhvr>
                                        <p:cTn id="476" dur="1" fill="hold">
                                          <p:stCondLst>
                                            <p:cond delay="0"/>
                                          </p:stCondLst>
                                        </p:cTn>
                                        <p:tgtEl>
                                          <p:spTgt spid="40391"/>
                                        </p:tgtEl>
                                        <p:attrNameLst>
                                          <p:attrName>style.visibility</p:attrName>
                                        </p:attrNameLst>
                                      </p:cBhvr>
                                      <p:to>
                                        <p:strVal val="visible"/>
                                      </p:to>
                                    </p:set>
                                    <p:animEffect transition="in" filter="fade">
                                      <p:cBhvr>
                                        <p:cTn id="477" dur="770" decel="100000"/>
                                        <p:tgtEl>
                                          <p:spTgt spid="40391"/>
                                        </p:tgtEl>
                                      </p:cBhvr>
                                    </p:animEffect>
                                    <p:animScale>
                                      <p:cBhvr>
                                        <p:cTn id="478" dur="770" decel="100000"/>
                                        <p:tgtEl>
                                          <p:spTgt spid="40391"/>
                                        </p:tgtEl>
                                      </p:cBhvr>
                                      <p:from x="10000" y="10000"/>
                                      <p:to x="200000" y="450000"/>
                                    </p:animScale>
                                    <p:animScale>
                                      <p:cBhvr>
                                        <p:cTn id="479" dur="1230" accel="100000" fill="hold">
                                          <p:stCondLst>
                                            <p:cond delay="770"/>
                                          </p:stCondLst>
                                        </p:cTn>
                                        <p:tgtEl>
                                          <p:spTgt spid="40391"/>
                                        </p:tgtEl>
                                      </p:cBhvr>
                                      <p:from x="200000" y="450000"/>
                                      <p:to x="100000" y="100000"/>
                                    </p:animScale>
                                    <p:set>
                                      <p:cBhvr>
                                        <p:cTn id="480" dur="770" fill="hold"/>
                                        <p:tgtEl>
                                          <p:spTgt spid="40391"/>
                                        </p:tgtEl>
                                        <p:attrNameLst>
                                          <p:attrName>ppt_x</p:attrName>
                                        </p:attrNameLst>
                                      </p:cBhvr>
                                      <p:to>
                                        <p:strVal val="(0.5)"/>
                                      </p:to>
                                    </p:set>
                                    <p:anim from="(0.5)" to="(#ppt_x)" calcmode="lin" valueType="num">
                                      <p:cBhvr>
                                        <p:cTn id="481" dur="1230" accel="100000" fill="hold">
                                          <p:stCondLst>
                                            <p:cond delay="770"/>
                                          </p:stCondLst>
                                        </p:cTn>
                                        <p:tgtEl>
                                          <p:spTgt spid="40391"/>
                                        </p:tgtEl>
                                        <p:attrNameLst>
                                          <p:attrName>ppt_x</p:attrName>
                                        </p:attrNameLst>
                                      </p:cBhvr>
                                    </p:anim>
                                    <p:set>
                                      <p:cBhvr>
                                        <p:cTn id="482" dur="770" fill="hold"/>
                                        <p:tgtEl>
                                          <p:spTgt spid="40391"/>
                                        </p:tgtEl>
                                        <p:attrNameLst>
                                          <p:attrName>ppt_y</p:attrName>
                                        </p:attrNameLst>
                                      </p:cBhvr>
                                      <p:to>
                                        <p:strVal val="(#ppt_y+0.4)"/>
                                      </p:to>
                                    </p:set>
                                    <p:anim from="(#ppt_y+0.4)" to="(#ppt_y)" calcmode="lin" valueType="num">
                                      <p:cBhvr>
                                        <p:cTn id="483" dur="1230" accel="100000" fill="hold">
                                          <p:stCondLst>
                                            <p:cond delay="770"/>
                                          </p:stCondLst>
                                        </p:cTn>
                                        <p:tgtEl>
                                          <p:spTgt spid="40391"/>
                                        </p:tgtEl>
                                        <p:attrNameLst>
                                          <p:attrName>ppt_y</p:attrName>
                                        </p:attrNameLst>
                                      </p:cBhvr>
                                    </p:anim>
                                  </p:childTnLst>
                                </p:cTn>
                              </p:par>
                              <p:par>
                                <p:cTn id="484" presetID="51" presetClass="entr" presetSubtype="0" fill="hold" nodeType="withEffect">
                                  <p:stCondLst>
                                    <p:cond delay="0"/>
                                  </p:stCondLst>
                                  <p:childTnLst>
                                    <p:set>
                                      <p:cBhvr>
                                        <p:cTn id="485" dur="1" fill="hold">
                                          <p:stCondLst>
                                            <p:cond delay="0"/>
                                          </p:stCondLst>
                                        </p:cTn>
                                        <p:tgtEl>
                                          <p:spTgt spid="40392"/>
                                        </p:tgtEl>
                                        <p:attrNameLst>
                                          <p:attrName>style.visibility</p:attrName>
                                        </p:attrNameLst>
                                      </p:cBhvr>
                                      <p:to>
                                        <p:strVal val="visible"/>
                                      </p:to>
                                    </p:set>
                                    <p:animEffect transition="in" filter="fade">
                                      <p:cBhvr>
                                        <p:cTn id="486" dur="770" decel="100000"/>
                                        <p:tgtEl>
                                          <p:spTgt spid="40392"/>
                                        </p:tgtEl>
                                      </p:cBhvr>
                                    </p:animEffect>
                                    <p:animScale>
                                      <p:cBhvr>
                                        <p:cTn id="487" dur="770" decel="100000"/>
                                        <p:tgtEl>
                                          <p:spTgt spid="40392"/>
                                        </p:tgtEl>
                                      </p:cBhvr>
                                      <p:from x="10000" y="10000"/>
                                      <p:to x="200000" y="450000"/>
                                    </p:animScale>
                                    <p:animScale>
                                      <p:cBhvr>
                                        <p:cTn id="488" dur="1230" accel="100000" fill="hold">
                                          <p:stCondLst>
                                            <p:cond delay="770"/>
                                          </p:stCondLst>
                                        </p:cTn>
                                        <p:tgtEl>
                                          <p:spTgt spid="40392"/>
                                        </p:tgtEl>
                                      </p:cBhvr>
                                      <p:from x="200000" y="450000"/>
                                      <p:to x="100000" y="100000"/>
                                    </p:animScale>
                                    <p:set>
                                      <p:cBhvr>
                                        <p:cTn id="489" dur="770" fill="hold"/>
                                        <p:tgtEl>
                                          <p:spTgt spid="40392"/>
                                        </p:tgtEl>
                                        <p:attrNameLst>
                                          <p:attrName>ppt_x</p:attrName>
                                        </p:attrNameLst>
                                      </p:cBhvr>
                                      <p:to>
                                        <p:strVal val="(0.5)"/>
                                      </p:to>
                                    </p:set>
                                    <p:anim from="(0.5)" to="(#ppt_x)" calcmode="lin" valueType="num">
                                      <p:cBhvr>
                                        <p:cTn id="490" dur="1230" accel="100000" fill="hold">
                                          <p:stCondLst>
                                            <p:cond delay="770"/>
                                          </p:stCondLst>
                                        </p:cTn>
                                        <p:tgtEl>
                                          <p:spTgt spid="40392"/>
                                        </p:tgtEl>
                                        <p:attrNameLst>
                                          <p:attrName>ppt_x</p:attrName>
                                        </p:attrNameLst>
                                      </p:cBhvr>
                                    </p:anim>
                                    <p:set>
                                      <p:cBhvr>
                                        <p:cTn id="491" dur="770" fill="hold"/>
                                        <p:tgtEl>
                                          <p:spTgt spid="40392"/>
                                        </p:tgtEl>
                                        <p:attrNameLst>
                                          <p:attrName>ppt_y</p:attrName>
                                        </p:attrNameLst>
                                      </p:cBhvr>
                                      <p:to>
                                        <p:strVal val="(#ppt_y+0.4)"/>
                                      </p:to>
                                    </p:set>
                                    <p:anim from="(#ppt_y+0.4)" to="(#ppt_y)" calcmode="lin" valueType="num">
                                      <p:cBhvr>
                                        <p:cTn id="492" dur="1230" accel="100000" fill="hold">
                                          <p:stCondLst>
                                            <p:cond delay="770"/>
                                          </p:stCondLst>
                                        </p:cTn>
                                        <p:tgtEl>
                                          <p:spTgt spid="40392"/>
                                        </p:tgtEl>
                                        <p:attrNameLst>
                                          <p:attrName>ppt_y</p:attrName>
                                        </p:attrNameLst>
                                      </p:cBhvr>
                                    </p:anim>
                                  </p:childTnLst>
                                </p:cTn>
                              </p:par>
                              <p:par>
                                <p:cTn id="493" presetID="51" presetClass="entr" presetSubtype="0" fill="hold" nodeType="withEffect">
                                  <p:stCondLst>
                                    <p:cond delay="0"/>
                                  </p:stCondLst>
                                  <p:childTnLst>
                                    <p:set>
                                      <p:cBhvr>
                                        <p:cTn id="494" dur="1" fill="hold">
                                          <p:stCondLst>
                                            <p:cond delay="0"/>
                                          </p:stCondLst>
                                        </p:cTn>
                                        <p:tgtEl>
                                          <p:spTgt spid="40393"/>
                                        </p:tgtEl>
                                        <p:attrNameLst>
                                          <p:attrName>style.visibility</p:attrName>
                                        </p:attrNameLst>
                                      </p:cBhvr>
                                      <p:to>
                                        <p:strVal val="visible"/>
                                      </p:to>
                                    </p:set>
                                    <p:animEffect transition="in" filter="fade">
                                      <p:cBhvr>
                                        <p:cTn id="495" dur="770" decel="100000"/>
                                        <p:tgtEl>
                                          <p:spTgt spid="40393"/>
                                        </p:tgtEl>
                                      </p:cBhvr>
                                    </p:animEffect>
                                    <p:animScale>
                                      <p:cBhvr>
                                        <p:cTn id="496" dur="770" decel="100000"/>
                                        <p:tgtEl>
                                          <p:spTgt spid="40393"/>
                                        </p:tgtEl>
                                      </p:cBhvr>
                                      <p:from x="10000" y="10000"/>
                                      <p:to x="200000" y="450000"/>
                                    </p:animScale>
                                    <p:animScale>
                                      <p:cBhvr>
                                        <p:cTn id="497" dur="1230" accel="100000" fill="hold">
                                          <p:stCondLst>
                                            <p:cond delay="770"/>
                                          </p:stCondLst>
                                        </p:cTn>
                                        <p:tgtEl>
                                          <p:spTgt spid="40393"/>
                                        </p:tgtEl>
                                      </p:cBhvr>
                                      <p:from x="200000" y="450000"/>
                                      <p:to x="100000" y="100000"/>
                                    </p:animScale>
                                    <p:set>
                                      <p:cBhvr>
                                        <p:cTn id="498" dur="770" fill="hold"/>
                                        <p:tgtEl>
                                          <p:spTgt spid="40393"/>
                                        </p:tgtEl>
                                        <p:attrNameLst>
                                          <p:attrName>ppt_x</p:attrName>
                                        </p:attrNameLst>
                                      </p:cBhvr>
                                      <p:to>
                                        <p:strVal val="(0.5)"/>
                                      </p:to>
                                    </p:set>
                                    <p:anim from="(0.5)" to="(#ppt_x)" calcmode="lin" valueType="num">
                                      <p:cBhvr>
                                        <p:cTn id="499" dur="1230" accel="100000" fill="hold">
                                          <p:stCondLst>
                                            <p:cond delay="770"/>
                                          </p:stCondLst>
                                        </p:cTn>
                                        <p:tgtEl>
                                          <p:spTgt spid="40393"/>
                                        </p:tgtEl>
                                        <p:attrNameLst>
                                          <p:attrName>ppt_x</p:attrName>
                                        </p:attrNameLst>
                                      </p:cBhvr>
                                    </p:anim>
                                    <p:set>
                                      <p:cBhvr>
                                        <p:cTn id="500" dur="770" fill="hold"/>
                                        <p:tgtEl>
                                          <p:spTgt spid="40393"/>
                                        </p:tgtEl>
                                        <p:attrNameLst>
                                          <p:attrName>ppt_y</p:attrName>
                                        </p:attrNameLst>
                                      </p:cBhvr>
                                      <p:to>
                                        <p:strVal val="(#ppt_y+0.4)"/>
                                      </p:to>
                                    </p:set>
                                    <p:anim from="(#ppt_y+0.4)" to="(#ppt_y)" calcmode="lin" valueType="num">
                                      <p:cBhvr>
                                        <p:cTn id="501" dur="1230" accel="100000" fill="hold">
                                          <p:stCondLst>
                                            <p:cond delay="770"/>
                                          </p:stCondLst>
                                        </p:cTn>
                                        <p:tgtEl>
                                          <p:spTgt spid="40393"/>
                                        </p:tgtEl>
                                        <p:attrNameLst>
                                          <p:attrName>ppt_y</p:attrName>
                                        </p:attrNameLst>
                                      </p:cBhvr>
                                    </p:anim>
                                  </p:childTnLst>
                                </p:cTn>
                              </p:par>
                              <p:par>
                                <p:cTn id="502" presetID="51" presetClass="entr" presetSubtype="0" fill="hold" nodeType="withEffect">
                                  <p:stCondLst>
                                    <p:cond delay="0"/>
                                  </p:stCondLst>
                                  <p:childTnLst>
                                    <p:set>
                                      <p:cBhvr>
                                        <p:cTn id="503" dur="1" fill="hold">
                                          <p:stCondLst>
                                            <p:cond delay="0"/>
                                          </p:stCondLst>
                                        </p:cTn>
                                        <p:tgtEl>
                                          <p:spTgt spid="40394"/>
                                        </p:tgtEl>
                                        <p:attrNameLst>
                                          <p:attrName>style.visibility</p:attrName>
                                        </p:attrNameLst>
                                      </p:cBhvr>
                                      <p:to>
                                        <p:strVal val="visible"/>
                                      </p:to>
                                    </p:set>
                                    <p:animEffect transition="in" filter="fade">
                                      <p:cBhvr>
                                        <p:cTn id="504" dur="770" decel="100000"/>
                                        <p:tgtEl>
                                          <p:spTgt spid="40394"/>
                                        </p:tgtEl>
                                      </p:cBhvr>
                                    </p:animEffect>
                                    <p:animScale>
                                      <p:cBhvr>
                                        <p:cTn id="505" dur="770" decel="100000"/>
                                        <p:tgtEl>
                                          <p:spTgt spid="40394"/>
                                        </p:tgtEl>
                                      </p:cBhvr>
                                      <p:from x="10000" y="10000"/>
                                      <p:to x="200000" y="450000"/>
                                    </p:animScale>
                                    <p:animScale>
                                      <p:cBhvr>
                                        <p:cTn id="506" dur="1230" accel="100000" fill="hold">
                                          <p:stCondLst>
                                            <p:cond delay="770"/>
                                          </p:stCondLst>
                                        </p:cTn>
                                        <p:tgtEl>
                                          <p:spTgt spid="40394"/>
                                        </p:tgtEl>
                                      </p:cBhvr>
                                      <p:from x="200000" y="450000"/>
                                      <p:to x="100000" y="100000"/>
                                    </p:animScale>
                                    <p:set>
                                      <p:cBhvr>
                                        <p:cTn id="507" dur="770" fill="hold"/>
                                        <p:tgtEl>
                                          <p:spTgt spid="40394"/>
                                        </p:tgtEl>
                                        <p:attrNameLst>
                                          <p:attrName>ppt_x</p:attrName>
                                        </p:attrNameLst>
                                      </p:cBhvr>
                                      <p:to>
                                        <p:strVal val="(0.5)"/>
                                      </p:to>
                                    </p:set>
                                    <p:anim from="(0.5)" to="(#ppt_x)" calcmode="lin" valueType="num">
                                      <p:cBhvr>
                                        <p:cTn id="508" dur="1230" accel="100000" fill="hold">
                                          <p:stCondLst>
                                            <p:cond delay="770"/>
                                          </p:stCondLst>
                                        </p:cTn>
                                        <p:tgtEl>
                                          <p:spTgt spid="40394"/>
                                        </p:tgtEl>
                                        <p:attrNameLst>
                                          <p:attrName>ppt_x</p:attrName>
                                        </p:attrNameLst>
                                      </p:cBhvr>
                                    </p:anim>
                                    <p:set>
                                      <p:cBhvr>
                                        <p:cTn id="509" dur="770" fill="hold"/>
                                        <p:tgtEl>
                                          <p:spTgt spid="40394"/>
                                        </p:tgtEl>
                                        <p:attrNameLst>
                                          <p:attrName>ppt_y</p:attrName>
                                        </p:attrNameLst>
                                      </p:cBhvr>
                                      <p:to>
                                        <p:strVal val="(#ppt_y+0.4)"/>
                                      </p:to>
                                    </p:set>
                                    <p:anim from="(#ppt_y+0.4)" to="(#ppt_y)" calcmode="lin" valueType="num">
                                      <p:cBhvr>
                                        <p:cTn id="510" dur="1230" accel="100000" fill="hold">
                                          <p:stCondLst>
                                            <p:cond delay="770"/>
                                          </p:stCondLst>
                                        </p:cTn>
                                        <p:tgtEl>
                                          <p:spTgt spid="40394"/>
                                        </p:tgtEl>
                                        <p:attrNameLst>
                                          <p:attrName>ppt_y</p:attrName>
                                        </p:attrNameLst>
                                      </p:cBhvr>
                                    </p:anim>
                                  </p:childTnLst>
                                </p:cTn>
                              </p:par>
                              <p:par>
                                <p:cTn id="511" presetID="51" presetClass="entr" presetSubtype="0" fill="hold" nodeType="withEffect">
                                  <p:stCondLst>
                                    <p:cond delay="0"/>
                                  </p:stCondLst>
                                  <p:childTnLst>
                                    <p:set>
                                      <p:cBhvr>
                                        <p:cTn id="512" dur="1" fill="hold">
                                          <p:stCondLst>
                                            <p:cond delay="0"/>
                                          </p:stCondLst>
                                        </p:cTn>
                                        <p:tgtEl>
                                          <p:spTgt spid="40395"/>
                                        </p:tgtEl>
                                        <p:attrNameLst>
                                          <p:attrName>style.visibility</p:attrName>
                                        </p:attrNameLst>
                                      </p:cBhvr>
                                      <p:to>
                                        <p:strVal val="visible"/>
                                      </p:to>
                                    </p:set>
                                    <p:animEffect transition="in" filter="fade">
                                      <p:cBhvr>
                                        <p:cTn id="513" dur="770" decel="100000"/>
                                        <p:tgtEl>
                                          <p:spTgt spid="40395"/>
                                        </p:tgtEl>
                                      </p:cBhvr>
                                    </p:animEffect>
                                    <p:animScale>
                                      <p:cBhvr>
                                        <p:cTn id="514" dur="770" decel="100000"/>
                                        <p:tgtEl>
                                          <p:spTgt spid="40395"/>
                                        </p:tgtEl>
                                      </p:cBhvr>
                                      <p:from x="10000" y="10000"/>
                                      <p:to x="200000" y="450000"/>
                                    </p:animScale>
                                    <p:animScale>
                                      <p:cBhvr>
                                        <p:cTn id="515" dur="1230" accel="100000" fill="hold">
                                          <p:stCondLst>
                                            <p:cond delay="770"/>
                                          </p:stCondLst>
                                        </p:cTn>
                                        <p:tgtEl>
                                          <p:spTgt spid="40395"/>
                                        </p:tgtEl>
                                      </p:cBhvr>
                                      <p:from x="200000" y="450000"/>
                                      <p:to x="100000" y="100000"/>
                                    </p:animScale>
                                    <p:set>
                                      <p:cBhvr>
                                        <p:cTn id="516" dur="770" fill="hold"/>
                                        <p:tgtEl>
                                          <p:spTgt spid="40395"/>
                                        </p:tgtEl>
                                        <p:attrNameLst>
                                          <p:attrName>ppt_x</p:attrName>
                                        </p:attrNameLst>
                                      </p:cBhvr>
                                      <p:to>
                                        <p:strVal val="(0.5)"/>
                                      </p:to>
                                    </p:set>
                                    <p:anim from="(0.5)" to="(#ppt_x)" calcmode="lin" valueType="num">
                                      <p:cBhvr>
                                        <p:cTn id="517" dur="1230" accel="100000" fill="hold">
                                          <p:stCondLst>
                                            <p:cond delay="770"/>
                                          </p:stCondLst>
                                        </p:cTn>
                                        <p:tgtEl>
                                          <p:spTgt spid="40395"/>
                                        </p:tgtEl>
                                        <p:attrNameLst>
                                          <p:attrName>ppt_x</p:attrName>
                                        </p:attrNameLst>
                                      </p:cBhvr>
                                    </p:anim>
                                    <p:set>
                                      <p:cBhvr>
                                        <p:cTn id="518" dur="770" fill="hold"/>
                                        <p:tgtEl>
                                          <p:spTgt spid="40395"/>
                                        </p:tgtEl>
                                        <p:attrNameLst>
                                          <p:attrName>ppt_y</p:attrName>
                                        </p:attrNameLst>
                                      </p:cBhvr>
                                      <p:to>
                                        <p:strVal val="(#ppt_y+0.4)"/>
                                      </p:to>
                                    </p:set>
                                    <p:anim from="(#ppt_y+0.4)" to="(#ppt_y)" calcmode="lin" valueType="num">
                                      <p:cBhvr>
                                        <p:cTn id="519" dur="1230" accel="100000" fill="hold">
                                          <p:stCondLst>
                                            <p:cond delay="770"/>
                                          </p:stCondLst>
                                        </p:cTn>
                                        <p:tgtEl>
                                          <p:spTgt spid="40395"/>
                                        </p:tgtEl>
                                        <p:attrNameLst>
                                          <p:attrName>ppt_y</p:attrName>
                                        </p:attrNameLst>
                                      </p:cBhvr>
                                    </p:anim>
                                  </p:childTnLst>
                                </p:cTn>
                              </p:par>
                              <p:par>
                                <p:cTn id="520" presetID="51" presetClass="entr" presetSubtype="0" fill="hold" nodeType="withEffect">
                                  <p:stCondLst>
                                    <p:cond delay="0"/>
                                  </p:stCondLst>
                                  <p:childTnLst>
                                    <p:set>
                                      <p:cBhvr>
                                        <p:cTn id="521" dur="1" fill="hold">
                                          <p:stCondLst>
                                            <p:cond delay="0"/>
                                          </p:stCondLst>
                                        </p:cTn>
                                        <p:tgtEl>
                                          <p:spTgt spid="40396"/>
                                        </p:tgtEl>
                                        <p:attrNameLst>
                                          <p:attrName>style.visibility</p:attrName>
                                        </p:attrNameLst>
                                      </p:cBhvr>
                                      <p:to>
                                        <p:strVal val="visible"/>
                                      </p:to>
                                    </p:set>
                                    <p:animEffect transition="in" filter="fade">
                                      <p:cBhvr>
                                        <p:cTn id="522" dur="770" decel="100000"/>
                                        <p:tgtEl>
                                          <p:spTgt spid="40396"/>
                                        </p:tgtEl>
                                      </p:cBhvr>
                                    </p:animEffect>
                                    <p:animScale>
                                      <p:cBhvr>
                                        <p:cTn id="523" dur="770" decel="100000"/>
                                        <p:tgtEl>
                                          <p:spTgt spid="40396"/>
                                        </p:tgtEl>
                                      </p:cBhvr>
                                      <p:from x="10000" y="10000"/>
                                      <p:to x="200000" y="450000"/>
                                    </p:animScale>
                                    <p:animScale>
                                      <p:cBhvr>
                                        <p:cTn id="524" dur="1230" accel="100000" fill="hold">
                                          <p:stCondLst>
                                            <p:cond delay="770"/>
                                          </p:stCondLst>
                                        </p:cTn>
                                        <p:tgtEl>
                                          <p:spTgt spid="40396"/>
                                        </p:tgtEl>
                                      </p:cBhvr>
                                      <p:from x="200000" y="450000"/>
                                      <p:to x="100000" y="100000"/>
                                    </p:animScale>
                                    <p:set>
                                      <p:cBhvr>
                                        <p:cTn id="525" dur="770" fill="hold"/>
                                        <p:tgtEl>
                                          <p:spTgt spid="40396"/>
                                        </p:tgtEl>
                                        <p:attrNameLst>
                                          <p:attrName>ppt_x</p:attrName>
                                        </p:attrNameLst>
                                      </p:cBhvr>
                                      <p:to>
                                        <p:strVal val="(0.5)"/>
                                      </p:to>
                                    </p:set>
                                    <p:anim from="(0.5)" to="(#ppt_x)" calcmode="lin" valueType="num">
                                      <p:cBhvr>
                                        <p:cTn id="526" dur="1230" accel="100000" fill="hold">
                                          <p:stCondLst>
                                            <p:cond delay="770"/>
                                          </p:stCondLst>
                                        </p:cTn>
                                        <p:tgtEl>
                                          <p:spTgt spid="40396"/>
                                        </p:tgtEl>
                                        <p:attrNameLst>
                                          <p:attrName>ppt_x</p:attrName>
                                        </p:attrNameLst>
                                      </p:cBhvr>
                                    </p:anim>
                                    <p:set>
                                      <p:cBhvr>
                                        <p:cTn id="527" dur="770" fill="hold"/>
                                        <p:tgtEl>
                                          <p:spTgt spid="40396"/>
                                        </p:tgtEl>
                                        <p:attrNameLst>
                                          <p:attrName>ppt_y</p:attrName>
                                        </p:attrNameLst>
                                      </p:cBhvr>
                                      <p:to>
                                        <p:strVal val="(#ppt_y+0.4)"/>
                                      </p:to>
                                    </p:set>
                                    <p:anim from="(#ppt_y+0.4)" to="(#ppt_y)" calcmode="lin" valueType="num">
                                      <p:cBhvr>
                                        <p:cTn id="528" dur="1230" accel="100000" fill="hold">
                                          <p:stCondLst>
                                            <p:cond delay="770"/>
                                          </p:stCondLst>
                                        </p:cTn>
                                        <p:tgtEl>
                                          <p:spTgt spid="40396"/>
                                        </p:tgtEl>
                                        <p:attrNameLst>
                                          <p:attrName>ppt_y</p:attrName>
                                        </p:attrNameLst>
                                      </p:cBhvr>
                                    </p:anim>
                                  </p:childTnLst>
                                </p:cTn>
                              </p:par>
                              <p:par>
                                <p:cTn id="529" presetID="51" presetClass="entr" presetSubtype="0" fill="hold" nodeType="withEffect">
                                  <p:stCondLst>
                                    <p:cond delay="0"/>
                                  </p:stCondLst>
                                  <p:childTnLst>
                                    <p:set>
                                      <p:cBhvr>
                                        <p:cTn id="530" dur="1" fill="hold">
                                          <p:stCondLst>
                                            <p:cond delay="0"/>
                                          </p:stCondLst>
                                        </p:cTn>
                                        <p:tgtEl>
                                          <p:spTgt spid="40397"/>
                                        </p:tgtEl>
                                        <p:attrNameLst>
                                          <p:attrName>style.visibility</p:attrName>
                                        </p:attrNameLst>
                                      </p:cBhvr>
                                      <p:to>
                                        <p:strVal val="visible"/>
                                      </p:to>
                                    </p:set>
                                    <p:animEffect transition="in" filter="fade">
                                      <p:cBhvr>
                                        <p:cTn id="531" dur="770" decel="100000"/>
                                        <p:tgtEl>
                                          <p:spTgt spid="40397"/>
                                        </p:tgtEl>
                                      </p:cBhvr>
                                    </p:animEffect>
                                    <p:animScale>
                                      <p:cBhvr>
                                        <p:cTn id="532" dur="770" decel="100000"/>
                                        <p:tgtEl>
                                          <p:spTgt spid="40397"/>
                                        </p:tgtEl>
                                      </p:cBhvr>
                                      <p:from x="10000" y="10000"/>
                                      <p:to x="200000" y="450000"/>
                                    </p:animScale>
                                    <p:animScale>
                                      <p:cBhvr>
                                        <p:cTn id="533" dur="1230" accel="100000" fill="hold">
                                          <p:stCondLst>
                                            <p:cond delay="770"/>
                                          </p:stCondLst>
                                        </p:cTn>
                                        <p:tgtEl>
                                          <p:spTgt spid="40397"/>
                                        </p:tgtEl>
                                      </p:cBhvr>
                                      <p:from x="200000" y="450000"/>
                                      <p:to x="100000" y="100000"/>
                                    </p:animScale>
                                    <p:set>
                                      <p:cBhvr>
                                        <p:cTn id="534" dur="770" fill="hold"/>
                                        <p:tgtEl>
                                          <p:spTgt spid="40397"/>
                                        </p:tgtEl>
                                        <p:attrNameLst>
                                          <p:attrName>ppt_x</p:attrName>
                                        </p:attrNameLst>
                                      </p:cBhvr>
                                      <p:to>
                                        <p:strVal val="(0.5)"/>
                                      </p:to>
                                    </p:set>
                                    <p:anim from="(0.5)" to="(#ppt_x)" calcmode="lin" valueType="num">
                                      <p:cBhvr>
                                        <p:cTn id="535" dur="1230" accel="100000" fill="hold">
                                          <p:stCondLst>
                                            <p:cond delay="770"/>
                                          </p:stCondLst>
                                        </p:cTn>
                                        <p:tgtEl>
                                          <p:spTgt spid="40397"/>
                                        </p:tgtEl>
                                        <p:attrNameLst>
                                          <p:attrName>ppt_x</p:attrName>
                                        </p:attrNameLst>
                                      </p:cBhvr>
                                    </p:anim>
                                    <p:set>
                                      <p:cBhvr>
                                        <p:cTn id="536" dur="770" fill="hold"/>
                                        <p:tgtEl>
                                          <p:spTgt spid="40397"/>
                                        </p:tgtEl>
                                        <p:attrNameLst>
                                          <p:attrName>ppt_y</p:attrName>
                                        </p:attrNameLst>
                                      </p:cBhvr>
                                      <p:to>
                                        <p:strVal val="(#ppt_y+0.4)"/>
                                      </p:to>
                                    </p:set>
                                    <p:anim from="(#ppt_y+0.4)" to="(#ppt_y)" calcmode="lin" valueType="num">
                                      <p:cBhvr>
                                        <p:cTn id="537" dur="1230" accel="100000" fill="hold">
                                          <p:stCondLst>
                                            <p:cond delay="770"/>
                                          </p:stCondLst>
                                        </p:cTn>
                                        <p:tgtEl>
                                          <p:spTgt spid="40397"/>
                                        </p:tgtEl>
                                        <p:attrNameLst>
                                          <p:attrName>ppt_y</p:attrName>
                                        </p:attrNameLst>
                                      </p:cBhvr>
                                    </p:anim>
                                  </p:childTnLst>
                                </p:cTn>
                              </p:par>
                              <p:par>
                                <p:cTn id="538" presetID="51" presetClass="entr" presetSubtype="0" fill="hold" nodeType="withEffect">
                                  <p:stCondLst>
                                    <p:cond delay="0"/>
                                  </p:stCondLst>
                                  <p:childTnLst>
                                    <p:set>
                                      <p:cBhvr>
                                        <p:cTn id="539" dur="1" fill="hold">
                                          <p:stCondLst>
                                            <p:cond delay="0"/>
                                          </p:stCondLst>
                                        </p:cTn>
                                        <p:tgtEl>
                                          <p:spTgt spid="40398"/>
                                        </p:tgtEl>
                                        <p:attrNameLst>
                                          <p:attrName>style.visibility</p:attrName>
                                        </p:attrNameLst>
                                      </p:cBhvr>
                                      <p:to>
                                        <p:strVal val="visible"/>
                                      </p:to>
                                    </p:set>
                                    <p:animEffect transition="in" filter="fade">
                                      <p:cBhvr>
                                        <p:cTn id="540" dur="770" decel="100000"/>
                                        <p:tgtEl>
                                          <p:spTgt spid="40398"/>
                                        </p:tgtEl>
                                      </p:cBhvr>
                                    </p:animEffect>
                                    <p:animScale>
                                      <p:cBhvr>
                                        <p:cTn id="541" dur="770" decel="100000"/>
                                        <p:tgtEl>
                                          <p:spTgt spid="40398"/>
                                        </p:tgtEl>
                                      </p:cBhvr>
                                      <p:from x="10000" y="10000"/>
                                      <p:to x="200000" y="450000"/>
                                    </p:animScale>
                                    <p:animScale>
                                      <p:cBhvr>
                                        <p:cTn id="542" dur="1230" accel="100000" fill="hold">
                                          <p:stCondLst>
                                            <p:cond delay="770"/>
                                          </p:stCondLst>
                                        </p:cTn>
                                        <p:tgtEl>
                                          <p:spTgt spid="40398"/>
                                        </p:tgtEl>
                                      </p:cBhvr>
                                      <p:from x="200000" y="450000"/>
                                      <p:to x="100000" y="100000"/>
                                    </p:animScale>
                                    <p:set>
                                      <p:cBhvr>
                                        <p:cTn id="543" dur="770" fill="hold"/>
                                        <p:tgtEl>
                                          <p:spTgt spid="40398"/>
                                        </p:tgtEl>
                                        <p:attrNameLst>
                                          <p:attrName>ppt_x</p:attrName>
                                        </p:attrNameLst>
                                      </p:cBhvr>
                                      <p:to>
                                        <p:strVal val="(0.5)"/>
                                      </p:to>
                                    </p:set>
                                    <p:anim from="(0.5)" to="(#ppt_x)" calcmode="lin" valueType="num">
                                      <p:cBhvr>
                                        <p:cTn id="544" dur="1230" accel="100000" fill="hold">
                                          <p:stCondLst>
                                            <p:cond delay="770"/>
                                          </p:stCondLst>
                                        </p:cTn>
                                        <p:tgtEl>
                                          <p:spTgt spid="40398"/>
                                        </p:tgtEl>
                                        <p:attrNameLst>
                                          <p:attrName>ppt_x</p:attrName>
                                        </p:attrNameLst>
                                      </p:cBhvr>
                                    </p:anim>
                                    <p:set>
                                      <p:cBhvr>
                                        <p:cTn id="545" dur="770" fill="hold"/>
                                        <p:tgtEl>
                                          <p:spTgt spid="40398"/>
                                        </p:tgtEl>
                                        <p:attrNameLst>
                                          <p:attrName>ppt_y</p:attrName>
                                        </p:attrNameLst>
                                      </p:cBhvr>
                                      <p:to>
                                        <p:strVal val="(#ppt_y+0.4)"/>
                                      </p:to>
                                    </p:set>
                                    <p:anim from="(#ppt_y+0.4)" to="(#ppt_y)" calcmode="lin" valueType="num">
                                      <p:cBhvr>
                                        <p:cTn id="546" dur="1230" accel="100000" fill="hold">
                                          <p:stCondLst>
                                            <p:cond delay="770"/>
                                          </p:stCondLst>
                                        </p:cTn>
                                        <p:tgtEl>
                                          <p:spTgt spid="40398"/>
                                        </p:tgtEl>
                                        <p:attrNameLst>
                                          <p:attrName>ppt_y</p:attrName>
                                        </p:attrNameLst>
                                      </p:cBhvr>
                                    </p:anim>
                                  </p:childTnLst>
                                </p:cTn>
                              </p:par>
                              <p:par>
                                <p:cTn id="547" presetID="51" presetClass="entr" presetSubtype="0" fill="hold" nodeType="withEffect">
                                  <p:stCondLst>
                                    <p:cond delay="0"/>
                                  </p:stCondLst>
                                  <p:childTnLst>
                                    <p:set>
                                      <p:cBhvr>
                                        <p:cTn id="548" dur="1" fill="hold">
                                          <p:stCondLst>
                                            <p:cond delay="0"/>
                                          </p:stCondLst>
                                        </p:cTn>
                                        <p:tgtEl>
                                          <p:spTgt spid="40399"/>
                                        </p:tgtEl>
                                        <p:attrNameLst>
                                          <p:attrName>style.visibility</p:attrName>
                                        </p:attrNameLst>
                                      </p:cBhvr>
                                      <p:to>
                                        <p:strVal val="visible"/>
                                      </p:to>
                                    </p:set>
                                    <p:animEffect transition="in" filter="fade">
                                      <p:cBhvr>
                                        <p:cTn id="549" dur="770" decel="100000"/>
                                        <p:tgtEl>
                                          <p:spTgt spid="40399"/>
                                        </p:tgtEl>
                                      </p:cBhvr>
                                    </p:animEffect>
                                    <p:animScale>
                                      <p:cBhvr>
                                        <p:cTn id="550" dur="770" decel="100000"/>
                                        <p:tgtEl>
                                          <p:spTgt spid="40399"/>
                                        </p:tgtEl>
                                      </p:cBhvr>
                                      <p:from x="10000" y="10000"/>
                                      <p:to x="200000" y="450000"/>
                                    </p:animScale>
                                    <p:animScale>
                                      <p:cBhvr>
                                        <p:cTn id="551" dur="1230" accel="100000" fill="hold">
                                          <p:stCondLst>
                                            <p:cond delay="770"/>
                                          </p:stCondLst>
                                        </p:cTn>
                                        <p:tgtEl>
                                          <p:spTgt spid="40399"/>
                                        </p:tgtEl>
                                      </p:cBhvr>
                                      <p:from x="200000" y="450000"/>
                                      <p:to x="100000" y="100000"/>
                                    </p:animScale>
                                    <p:set>
                                      <p:cBhvr>
                                        <p:cTn id="552" dur="770" fill="hold"/>
                                        <p:tgtEl>
                                          <p:spTgt spid="40399"/>
                                        </p:tgtEl>
                                        <p:attrNameLst>
                                          <p:attrName>ppt_x</p:attrName>
                                        </p:attrNameLst>
                                      </p:cBhvr>
                                      <p:to>
                                        <p:strVal val="(0.5)"/>
                                      </p:to>
                                    </p:set>
                                    <p:anim from="(0.5)" to="(#ppt_x)" calcmode="lin" valueType="num">
                                      <p:cBhvr>
                                        <p:cTn id="553" dur="1230" accel="100000" fill="hold">
                                          <p:stCondLst>
                                            <p:cond delay="770"/>
                                          </p:stCondLst>
                                        </p:cTn>
                                        <p:tgtEl>
                                          <p:spTgt spid="40399"/>
                                        </p:tgtEl>
                                        <p:attrNameLst>
                                          <p:attrName>ppt_x</p:attrName>
                                        </p:attrNameLst>
                                      </p:cBhvr>
                                    </p:anim>
                                    <p:set>
                                      <p:cBhvr>
                                        <p:cTn id="554" dur="770" fill="hold"/>
                                        <p:tgtEl>
                                          <p:spTgt spid="40399"/>
                                        </p:tgtEl>
                                        <p:attrNameLst>
                                          <p:attrName>ppt_y</p:attrName>
                                        </p:attrNameLst>
                                      </p:cBhvr>
                                      <p:to>
                                        <p:strVal val="(#ppt_y+0.4)"/>
                                      </p:to>
                                    </p:set>
                                    <p:anim from="(#ppt_y+0.4)" to="(#ppt_y)" calcmode="lin" valueType="num">
                                      <p:cBhvr>
                                        <p:cTn id="555" dur="1230" accel="100000" fill="hold">
                                          <p:stCondLst>
                                            <p:cond delay="770"/>
                                          </p:stCondLst>
                                        </p:cTn>
                                        <p:tgtEl>
                                          <p:spTgt spid="40399"/>
                                        </p:tgtEl>
                                        <p:attrNameLst>
                                          <p:attrName>ppt_y</p:attrName>
                                        </p:attrNameLst>
                                      </p:cBhvr>
                                    </p:anim>
                                  </p:childTnLst>
                                </p:cTn>
                              </p:par>
                              <p:par>
                                <p:cTn id="556" presetID="51" presetClass="entr" presetSubtype="0" fill="hold" nodeType="withEffect">
                                  <p:stCondLst>
                                    <p:cond delay="0"/>
                                  </p:stCondLst>
                                  <p:childTnLst>
                                    <p:set>
                                      <p:cBhvr>
                                        <p:cTn id="557" dur="1" fill="hold">
                                          <p:stCondLst>
                                            <p:cond delay="0"/>
                                          </p:stCondLst>
                                        </p:cTn>
                                        <p:tgtEl>
                                          <p:spTgt spid="40400"/>
                                        </p:tgtEl>
                                        <p:attrNameLst>
                                          <p:attrName>style.visibility</p:attrName>
                                        </p:attrNameLst>
                                      </p:cBhvr>
                                      <p:to>
                                        <p:strVal val="visible"/>
                                      </p:to>
                                    </p:set>
                                    <p:animEffect transition="in" filter="fade">
                                      <p:cBhvr>
                                        <p:cTn id="558" dur="770" decel="100000"/>
                                        <p:tgtEl>
                                          <p:spTgt spid="40400"/>
                                        </p:tgtEl>
                                      </p:cBhvr>
                                    </p:animEffect>
                                    <p:animScale>
                                      <p:cBhvr>
                                        <p:cTn id="559" dur="770" decel="100000"/>
                                        <p:tgtEl>
                                          <p:spTgt spid="40400"/>
                                        </p:tgtEl>
                                      </p:cBhvr>
                                      <p:from x="10000" y="10000"/>
                                      <p:to x="200000" y="450000"/>
                                    </p:animScale>
                                    <p:animScale>
                                      <p:cBhvr>
                                        <p:cTn id="560" dur="1230" accel="100000" fill="hold">
                                          <p:stCondLst>
                                            <p:cond delay="770"/>
                                          </p:stCondLst>
                                        </p:cTn>
                                        <p:tgtEl>
                                          <p:spTgt spid="40400"/>
                                        </p:tgtEl>
                                      </p:cBhvr>
                                      <p:from x="200000" y="450000"/>
                                      <p:to x="100000" y="100000"/>
                                    </p:animScale>
                                    <p:set>
                                      <p:cBhvr>
                                        <p:cTn id="561" dur="770" fill="hold"/>
                                        <p:tgtEl>
                                          <p:spTgt spid="40400"/>
                                        </p:tgtEl>
                                        <p:attrNameLst>
                                          <p:attrName>ppt_x</p:attrName>
                                        </p:attrNameLst>
                                      </p:cBhvr>
                                      <p:to>
                                        <p:strVal val="(0.5)"/>
                                      </p:to>
                                    </p:set>
                                    <p:anim from="(0.5)" to="(#ppt_x)" calcmode="lin" valueType="num">
                                      <p:cBhvr>
                                        <p:cTn id="562" dur="1230" accel="100000" fill="hold">
                                          <p:stCondLst>
                                            <p:cond delay="770"/>
                                          </p:stCondLst>
                                        </p:cTn>
                                        <p:tgtEl>
                                          <p:spTgt spid="40400"/>
                                        </p:tgtEl>
                                        <p:attrNameLst>
                                          <p:attrName>ppt_x</p:attrName>
                                        </p:attrNameLst>
                                      </p:cBhvr>
                                    </p:anim>
                                    <p:set>
                                      <p:cBhvr>
                                        <p:cTn id="563" dur="770" fill="hold"/>
                                        <p:tgtEl>
                                          <p:spTgt spid="40400"/>
                                        </p:tgtEl>
                                        <p:attrNameLst>
                                          <p:attrName>ppt_y</p:attrName>
                                        </p:attrNameLst>
                                      </p:cBhvr>
                                      <p:to>
                                        <p:strVal val="(#ppt_y+0.4)"/>
                                      </p:to>
                                    </p:set>
                                    <p:anim from="(#ppt_y+0.4)" to="(#ppt_y)" calcmode="lin" valueType="num">
                                      <p:cBhvr>
                                        <p:cTn id="564" dur="1230" accel="100000" fill="hold">
                                          <p:stCondLst>
                                            <p:cond delay="770"/>
                                          </p:stCondLst>
                                        </p:cTn>
                                        <p:tgtEl>
                                          <p:spTgt spid="40400"/>
                                        </p:tgtEl>
                                        <p:attrNameLst>
                                          <p:attrName>ppt_y</p:attrName>
                                        </p:attrNameLst>
                                      </p:cBhvr>
                                    </p:anim>
                                  </p:childTnLst>
                                </p:cTn>
                              </p:par>
                              <p:par>
                                <p:cTn id="565" presetID="51" presetClass="entr" presetSubtype="0" fill="hold" nodeType="withEffect">
                                  <p:stCondLst>
                                    <p:cond delay="0"/>
                                  </p:stCondLst>
                                  <p:childTnLst>
                                    <p:set>
                                      <p:cBhvr>
                                        <p:cTn id="566" dur="1" fill="hold">
                                          <p:stCondLst>
                                            <p:cond delay="0"/>
                                          </p:stCondLst>
                                        </p:cTn>
                                        <p:tgtEl>
                                          <p:spTgt spid="40401"/>
                                        </p:tgtEl>
                                        <p:attrNameLst>
                                          <p:attrName>style.visibility</p:attrName>
                                        </p:attrNameLst>
                                      </p:cBhvr>
                                      <p:to>
                                        <p:strVal val="visible"/>
                                      </p:to>
                                    </p:set>
                                    <p:animEffect transition="in" filter="fade">
                                      <p:cBhvr>
                                        <p:cTn id="567" dur="770" decel="100000"/>
                                        <p:tgtEl>
                                          <p:spTgt spid="40401"/>
                                        </p:tgtEl>
                                      </p:cBhvr>
                                    </p:animEffect>
                                    <p:animScale>
                                      <p:cBhvr>
                                        <p:cTn id="568" dur="770" decel="100000"/>
                                        <p:tgtEl>
                                          <p:spTgt spid="40401"/>
                                        </p:tgtEl>
                                      </p:cBhvr>
                                      <p:from x="10000" y="10000"/>
                                      <p:to x="200000" y="450000"/>
                                    </p:animScale>
                                    <p:animScale>
                                      <p:cBhvr>
                                        <p:cTn id="569" dur="1230" accel="100000" fill="hold">
                                          <p:stCondLst>
                                            <p:cond delay="770"/>
                                          </p:stCondLst>
                                        </p:cTn>
                                        <p:tgtEl>
                                          <p:spTgt spid="40401"/>
                                        </p:tgtEl>
                                      </p:cBhvr>
                                      <p:from x="200000" y="450000"/>
                                      <p:to x="100000" y="100000"/>
                                    </p:animScale>
                                    <p:set>
                                      <p:cBhvr>
                                        <p:cTn id="570" dur="770" fill="hold"/>
                                        <p:tgtEl>
                                          <p:spTgt spid="40401"/>
                                        </p:tgtEl>
                                        <p:attrNameLst>
                                          <p:attrName>ppt_x</p:attrName>
                                        </p:attrNameLst>
                                      </p:cBhvr>
                                      <p:to>
                                        <p:strVal val="(0.5)"/>
                                      </p:to>
                                    </p:set>
                                    <p:anim from="(0.5)" to="(#ppt_x)" calcmode="lin" valueType="num">
                                      <p:cBhvr>
                                        <p:cTn id="571" dur="1230" accel="100000" fill="hold">
                                          <p:stCondLst>
                                            <p:cond delay="770"/>
                                          </p:stCondLst>
                                        </p:cTn>
                                        <p:tgtEl>
                                          <p:spTgt spid="40401"/>
                                        </p:tgtEl>
                                        <p:attrNameLst>
                                          <p:attrName>ppt_x</p:attrName>
                                        </p:attrNameLst>
                                      </p:cBhvr>
                                    </p:anim>
                                    <p:set>
                                      <p:cBhvr>
                                        <p:cTn id="572" dur="770" fill="hold"/>
                                        <p:tgtEl>
                                          <p:spTgt spid="40401"/>
                                        </p:tgtEl>
                                        <p:attrNameLst>
                                          <p:attrName>ppt_y</p:attrName>
                                        </p:attrNameLst>
                                      </p:cBhvr>
                                      <p:to>
                                        <p:strVal val="(#ppt_y+0.4)"/>
                                      </p:to>
                                    </p:set>
                                    <p:anim from="(#ppt_y+0.4)" to="(#ppt_y)" calcmode="lin" valueType="num">
                                      <p:cBhvr>
                                        <p:cTn id="573" dur="1230" accel="100000" fill="hold">
                                          <p:stCondLst>
                                            <p:cond delay="770"/>
                                          </p:stCondLst>
                                        </p:cTn>
                                        <p:tgtEl>
                                          <p:spTgt spid="40401"/>
                                        </p:tgtEl>
                                        <p:attrNameLst>
                                          <p:attrName>ppt_y</p:attrName>
                                        </p:attrNameLst>
                                      </p:cBhvr>
                                    </p:anim>
                                  </p:childTnLst>
                                </p:cTn>
                              </p:par>
                              <p:par>
                                <p:cTn id="574" presetID="51" presetClass="entr" presetSubtype="0" fill="hold" nodeType="withEffect">
                                  <p:stCondLst>
                                    <p:cond delay="0"/>
                                  </p:stCondLst>
                                  <p:childTnLst>
                                    <p:set>
                                      <p:cBhvr>
                                        <p:cTn id="575" dur="1" fill="hold">
                                          <p:stCondLst>
                                            <p:cond delay="0"/>
                                          </p:stCondLst>
                                        </p:cTn>
                                        <p:tgtEl>
                                          <p:spTgt spid="40402"/>
                                        </p:tgtEl>
                                        <p:attrNameLst>
                                          <p:attrName>style.visibility</p:attrName>
                                        </p:attrNameLst>
                                      </p:cBhvr>
                                      <p:to>
                                        <p:strVal val="visible"/>
                                      </p:to>
                                    </p:set>
                                    <p:animEffect transition="in" filter="fade">
                                      <p:cBhvr>
                                        <p:cTn id="576" dur="770" decel="100000"/>
                                        <p:tgtEl>
                                          <p:spTgt spid="40402"/>
                                        </p:tgtEl>
                                      </p:cBhvr>
                                    </p:animEffect>
                                    <p:animScale>
                                      <p:cBhvr>
                                        <p:cTn id="577" dur="770" decel="100000"/>
                                        <p:tgtEl>
                                          <p:spTgt spid="40402"/>
                                        </p:tgtEl>
                                      </p:cBhvr>
                                      <p:from x="10000" y="10000"/>
                                      <p:to x="200000" y="450000"/>
                                    </p:animScale>
                                    <p:animScale>
                                      <p:cBhvr>
                                        <p:cTn id="578" dur="1230" accel="100000" fill="hold">
                                          <p:stCondLst>
                                            <p:cond delay="770"/>
                                          </p:stCondLst>
                                        </p:cTn>
                                        <p:tgtEl>
                                          <p:spTgt spid="40402"/>
                                        </p:tgtEl>
                                      </p:cBhvr>
                                      <p:from x="200000" y="450000"/>
                                      <p:to x="100000" y="100000"/>
                                    </p:animScale>
                                    <p:set>
                                      <p:cBhvr>
                                        <p:cTn id="579" dur="770" fill="hold"/>
                                        <p:tgtEl>
                                          <p:spTgt spid="40402"/>
                                        </p:tgtEl>
                                        <p:attrNameLst>
                                          <p:attrName>ppt_x</p:attrName>
                                        </p:attrNameLst>
                                      </p:cBhvr>
                                      <p:to>
                                        <p:strVal val="(0.5)"/>
                                      </p:to>
                                    </p:set>
                                    <p:anim from="(0.5)" to="(#ppt_x)" calcmode="lin" valueType="num">
                                      <p:cBhvr>
                                        <p:cTn id="580" dur="1230" accel="100000" fill="hold">
                                          <p:stCondLst>
                                            <p:cond delay="770"/>
                                          </p:stCondLst>
                                        </p:cTn>
                                        <p:tgtEl>
                                          <p:spTgt spid="40402"/>
                                        </p:tgtEl>
                                        <p:attrNameLst>
                                          <p:attrName>ppt_x</p:attrName>
                                        </p:attrNameLst>
                                      </p:cBhvr>
                                    </p:anim>
                                    <p:set>
                                      <p:cBhvr>
                                        <p:cTn id="581" dur="770" fill="hold"/>
                                        <p:tgtEl>
                                          <p:spTgt spid="40402"/>
                                        </p:tgtEl>
                                        <p:attrNameLst>
                                          <p:attrName>ppt_y</p:attrName>
                                        </p:attrNameLst>
                                      </p:cBhvr>
                                      <p:to>
                                        <p:strVal val="(#ppt_y+0.4)"/>
                                      </p:to>
                                    </p:set>
                                    <p:anim from="(#ppt_y+0.4)" to="(#ppt_y)" calcmode="lin" valueType="num">
                                      <p:cBhvr>
                                        <p:cTn id="582" dur="1230" accel="100000" fill="hold">
                                          <p:stCondLst>
                                            <p:cond delay="770"/>
                                          </p:stCondLst>
                                        </p:cTn>
                                        <p:tgtEl>
                                          <p:spTgt spid="40402"/>
                                        </p:tgtEl>
                                        <p:attrNameLst>
                                          <p:attrName>ppt_y</p:attrName>
                                        </p:attrNameLst>
                                      </p:cBhvr>
                                    </p:anim>
                                  </p:childTnLst>
                                </p:cTn>
                              </p:par>
                              <p:par>
                                <p:cTn id="583" presetID="51" presetClass="entr" presetSubtype="0" fill="hold" nodeType="withEffect">
                                  <p:stCondLst>
                                    <p:cond delay="0"/>
                                  </p:stCondLst>
                                  <p:childTnLst>
                                    <p:set>
                                      <p:cBhvr>
                                        <p:cTn id="584" dur="1" fill="hold">
                                          <p:stCondLst>
                                            <p:cond delay="0"/>
                                          </p:stCondLst>
                                        </p:cTn>
                                        <p:tgtEl>
                                          <p:spTgt spid="40403"/>
                                        </p:tgtEl>
                                        <p:attrNameLst>
                                          <p:attrName>style.visibility</p:attrName>
                                        </p:attrNameLst>
                                      </p:cBhvr>
                                      <p:to>
                                        <p:strVal val="visible"/>
                                      </p:to>
                                    </p:set>
                                    <p:animEffect transition="in" filter="fade">
                                      <p:cBhvr>
                                        <p:cTn id="585" dur="770" decel="100000"/>
                                        <p:tgtEl>
                                          <p:spTgt spid="40403"/>
                                        </p:tgtEl>
                                      </p:cBhvr>
                                    </p:animEffect>
                                    <p:animScale>
                                      <p:cBhvr>
                                        <p:cTn id="586" dur="770" decel="100000"/>
                                        <p:tgtEl>
                                          <p:spTgt spid="40403"/>
                                        </p:tgtEl>
                                      </p:cBhvr>
                                      <p:from x="10000" y="10000"/>
                                      <p:to x="200000" y="450000"/>
                                    </p:animScale>
                                    <p:animScale>
                                      <p:cBhvr>
                                        <p:cTn id="587" dur="1230" accel="100000" fill="hold">
                                          <p:stCondLst>
                                            <p:cond delay="770"/>
                                          </p:stCondLst>
                                        </p:cTn>
                                        <p:tgtEl>
                                          <p:spTgt spid="40403"/>
                                        </p:tgtEl>
                                      </p:cBhvr>
                                      <p:from x="200000" y="450000"/>
                                      <p:to x="100000" y="100000"/>
                                    </p:animScale>
                                    <p:set>
                                      <p:cBhvr>
                                        <p:cTn id="588" dur="770" fill="hold"/>
                                        <p:tgtEl>
                                          <p:spTgt spid="40403"/>
                                        </p:tgtEl>
                                        <p:attrNameLst>
                                          <p:attrName>ppt_x</p:attrName>
                                        </p:attrNameLst>
                                      </p:cBhvr>
                                      <p:to>
                                        <p:strVal val="(0.5)"/>
                                      </p:to>
                                    </p:set>
                                    <p:anim from="(0.5)" to="(#ppt_x)" calcmode="lin" valueType="num">
                                      <p:cBhvr>
                                        <p:cTn id="589" dur="1230" accel="100000" fill="hold">
                                          <p:stCondLst>
                                            <p:cond delay="770"/>
                                          </p:stCondLst>
                                        </p:cTn>
                                        <p:tgtEl>
                                          <p:spTgt spid="40403"/>
                                        </p:tgtEl>
                                        <p:attrNameLst>
                                          <p:attrName>ppt_x</p:attrName>
                                        </p:attrNameLst>
                                      </p:cBhvr>
                                    </p:anim>
                                    <p:set>
                                      <p:cBhvr>
                                        <p:cTn id="590" dur="770" fill="hold"/>
                                        <p:tgtEl>
                                          <p:spTgt spid="40403"/>
                                        </p:tgtEl>
                                        <p:attrNameLst>
                                          <p:attrName>ppt_y</p:attrName>
                                        </p:attrNameLst>
                                      </p:cBhvr>
                                      <p:to>
                                        <p:strVal val="(#ppt_y+0.4)"/>
                                      </p:to>
                                    </p:set>
                                    <p:anim from="(#ppt_y+0.4)" to="(#ppt_y)" calcmode="lin" valueType="num">
                                      <p:cBhvr>
                                        <p:cTn id="591" dur="1230" accel="100000" fill="hold">
                                          <p:stCondLst>
                                            <p:cond delay="770"/>
                                          </p:stCondLst>
                                        </p:cTn>
                                        <p:tgtEl>
                                          <p:spTgt spid="40403"/>
                                        </p:tgtEl>
                                        <p:attrNameLst>
                                          <p:attrName>ppt_y</p:attrName>
                                        </p:attrNameLst>
                                      </p:cBhvr>
                                    </p:anim>
                                  </p:childTnLst>
                                </p:cTn>
                              </p:par>
                              <p:par>
                                <p:cTn id="592" presetID="51" presetClass="entr" presetSubtype="0" fill="hold" nodeType="withEffect">
                                  <p:stCondLst>
                                    <p:cond delay="0"/>
                                  </p:stCondLst>
                                  <p:childTnLst>
                                    <p:set>
                                      <p:cBhvr>
                                        <p:cTn id="593" dur="1" fill="hold">
                                          <p:stCondLst>
                                            <p:cond delay="0"/>
                                          </p:stCondLst>
                                        </p:cTn>
                                        <p:tgtEl>
                                          <p:spTgt spid="40404"/>
                                        </p:tgtEl>
                                        <p:attrNameLst>
                                          <p:attrName>style.visibility</p:attrName>
                                        </p:attrNameLst>
                                      </p:cBhvr>
                                      <p:to>
                                        <p:strVal val="visible"/>
                                      </p:to>
                                    </p:set>
                                    <p:animEffect transition="in" filter="fade">
                                      <p:cBhvr>
                                        <p:cTn id="594" dur="770" decel="100000"/>
                                        <p:tgtEl>
                                          <p:spTgt spid="40404"/>
                                        </p:tgtEl>
                                      </p:cBhvr>
                                    </p:animEffect>
                                    <p:animScale>
                                      <p:cBhvr>
                                        <p:cTn id="595" dur="770" decel="100000"/>
                                        <p:tgtEl>
                                          <p:spTgt spid="40404"/>
                                        </p:tgtEl>
                                      </p:cBhvr>
                                      <p:from x="10000" y="10000"/>
                                      <p:to x="200000" y="450000"/>
                                    </p:animScale>
                                    <p:animScale>
                                      <p:cBhvr>
                                        <p:cTn id="596" dur="1230" accel="100000" fill="hold">
                                          <p:stCondLst>
                                            <p:cond delay="770"/>
                                          </p:stCondLst>
                                        </p:cTn>
                                        <p:tgtEl>
                                          <p:spTgt spid="40404"/>
                                        </p:tgtEl>
                                      </p:cBhvr>
                                      <p:from x="200000" y="450000"/>
                                      <p:to x="100000" y="100000"/>
                                    </p:animScale>
                                    <p:set>
                                      <p:cBhvr>
                                        <p:cTn id="597" dur="770" fill="hold"/>
                                        <p:tgtEl>
                                          <p:spTgt spid="40404"/>
                                        </p:tgtEl>
                                        <p:attrNameLst>
                                          <p:attrName>ppt_x</p:attrName>
                                        </p:attrNameLst>
                                      </p:cBhvr>
                                      <p:to>
                                        <p:strVal val="(0.5)"/>
                                      </p:to>
                                    </p:set>
                                    <p:anim from="(0.5)" to="(#ppt_x)" calcmode="lin" valueType="num">
                                      <p:cBhvr>
                                        <p:cTn id="598" dur="1230" accel="100000" fill="hold">
                                          <p:stCondLst>
                                            <p:cond delay="770"/>
                                          </p:stCondLst>
                                        </p:cTn>
                                        <p:tgtEl>
                                          <p:spTgt spid="40404"/>
                                        </p:tgtEl>
                                        <p:attrNameLst>
                                          <p:attrName>ppt_x</p:attrName>
                                        </p:attrNameLst>
                                      </p:cBhvr>
                                    </p:anim>
                                    <p:set>
                                      <p:cBhvr>
                                        <p:cTn id="599" dur="770" fill="hold"/>
                                        <p:tgtEl>
                                          <p:spTgt spid="40404"/>
                                        </p:tgtEl>
                                        <p:attrNameLst>
                                          <p:attrName>ppt_y</p:attrName>
                                        </p:attrNameLst>
                                      </p:cBhvr>
                                      <p:to>
                                        <p:strVal val="(#ppt_y+0.4)"/>
                                      </p:to>
                                    </p:set>
                                    <p:anim from="(#ppt_y+0.4)" to="(#ppt_y)" calcmode="lin" valueType="num">
                                      <p:cBhvr>
                                        <p:cTn id="600" dur="1230" accel="100000" fill="hold">
                                          <p:stCondLst>
                                            <p:cond delay="770"/>
                                          </p:stCondLst>
                                        </p:cTn>
                                        <p:tgtEl>
                                          <p:spTgt spid="40404"/>
                                        </p:tgtEl>
                                        <p:attrNameLst>
                                          <p:attrName>ppt_y</p:attrName>
                                        </p:attrNameLst>
                                      </p:cBhvr>
                                    </p:anim>
                                  </p:childTnLst>
                                </p:cTn>
                              </p:par>
                              <p:par>
                                <p:cTn id="601" presetID="51" presetClass="entr" presetSubtype="0" fill="hold" grpId="0" nodeType="withEffect">
                                  <p:stCondLst>
                                    <p:cond delay="0"/>
                                  </p:stCondLst>
                                  <p:childTnLst>
                                    <p:set>
                                      <p:cBhvr>
                                        <p:cTn id="602" dur="1" fill="hold">
                                          <p:stCondLst>
                                            <p:cond delay="0"/>
                                          </p:stCondLst>
                                        </p:cTn>
                                        <p:tgtEl>
                                          <p:spTgt spid="40405"/>
                                        </p:tgtEl>
                                        <p:attrNameLst>
                                          <p:attrName>style.visibility</p:attrName>
                                        </p:attrNameLst>
                                      </p:cBhvr>
                                      <p:to>
                                        <p:strVal val="visible"/>
                                      </p:to>
                                    </p:set>
                                    <p:animEffect transition="in" filter="fade">
                                      <p:cBhvr>
                                        <p:cTn id="603" dur="770" decel="100000"/>
                                        <p:tgtEl>
                                          <p:spTgt spid="40405"/>
                                        </p:tgtEl>
                                      </p:cBhvr>
                                    </p:animEffect>
                                    <p:animScale>
                                      <p:cBhvr>
                                        <p:cTn id="604" dur="770" decel="100000"/>
                                        <p:tgtEl>
                                          <p:spTgt spid="40405"/>
                                        </p:tgtEl>
                                      </p:cBhvr>
                                      <p:from x="10000" y="10000"/>
                                      <p:to x="200000" y="450000"/>
                                    </p:animScale>
                                    <p:animScale>
                                      <p:cBhvr>
                                        <p:cTn id="605" dur="1230" accel="100000" fill="hold">
                                          <p:stCondLst>
                                            <p:cond delay="770"/>
                                          </p:stCondLst>
                                        </p:cTn>
                                        <p:tgtEl>
                                          <p:spTgt spid="40405"/>
                                        </p:tgtEl>
                                      </p:cBhvr>
                                      <p:from x="200000" y="450000"/>
                                      <p:to x="100000" y="100000"/>
                                    </p:animScale>
                                    <p:set>
                                      <p:cBhvr>
                                        <p:cTn id="606" dur="770" fill="hold"/>
                                        <p:tgtEl>
                                          <p:spTgt spid="40405"/>
                                        </p:tgtEl>
                                        <p:attrNameLst>
                                          <p:attrName>ppt_x</p:attrName>
                                        </p:attrNameLst>
                                      </p:cBhvr>
                                      <p:to>
                                        <p:strVal val="(0.5)"/>
                                      </p:to>
                                    </p:set>
                                    <p:anim from="(0.5)" to="(#ppt_x)" calcmode="lin" valueType="num">
                                      <p:cBhvr>
                                        <p:cTn id="607" dur="1230" accel="100000" fill="hold">
                                          <p:stCondLst>
                                            <p:cond delay="770"/>
                                          </p:stCondLst>
                                        </p:cTn>
                                        <p:tgtEl>
                                          <p:spTgt spid="40405"/>
                                        </p:tgtEl>
                                        <p:attrNameLst>
                                          <p:attrName>ppt_x</p:attrName>
                                        </p:attrNameLst>
                                      </p:cBhvr>
                                    </p:anim>
                                    <p:set>
                                      <p:cBhvr>
                                        <p:cTn id="608" dur="770" fill="hold"/>
                                        <p:tgtEl>
                                          <p:spTgt spid="40405"/>
                                        </p:tgtEl>
                                        <p:attrNameLst>
                                          <p:attrName>ppt_y</p:attrName>
                                        </p:attrNameLst>
                                      </p:cBhvr>
                                      <p:to>
                                        <p:strVal val="(#ppt_y+0.4)"/>
                                      </p:to>
                                    </p:set>
                                    <p:anim from="(#ppt_y+0.4)" to="(#ppt_y)" calcmode="lin" valueType="num">
                                      <p:cBhvr>
                                        <p:cTn id="609" dur="1230" accel="100000" fill="hold">
                                          <p:stCondLst>
                                            <p:cond delay="770"/>
                                          </p:stCondLst>
                                        </p:cTn>
                                        <p:tgtEl>
                                          <p:spTgt spid="40405"/>
                                        </p:tgtEl>
                                        <p:attrNameLst>
                                          <p:attrName>ppt_y</p:attrName>
                                        </p:attrNameLst>
                                      </p:cBhvr>
                                    </p:anim>
                                  </p:childTnLst>
                                </p:cTn>
                              </p:par>
                              <p:par>
                                <p:cTn id="610" presetID="51" presetClass="entr" presetSubtype="0" fill="hold" grpId="0" nodeType="withEffect">
                                  <p:stCondLst>
                                    <p:cond delay="0"/>
                                  </p:stCondLst>
                                  <p:childTnLst>
                                    <p:set>
                                      <p:cBhvr>
                                        <p:cTn id="611" dur="1" fill="hold">
                                          <p:stCondLst>
                                            <p:cond delay="0"/>
                                          </p:stCondLst>
                                        </p:cTn>
                                        <p:tgtEl>
                                          <p:spTgt spid="40406"/>
                                        </p:tgtEl>
                                        <p:attrNameLst>
                                          <p:attrName>style.visibility</p:attrName>
                                        </p:attrNameLst>
                                      </p:cBhvr>
                                      <p:to>
                                        <p:strVal val="visible"/>
                                      </p:to>
                                    </p:set>
                                    <p:animEffect transition="in" filter="fade">
                                      <p:cBhvr>
                                        <p:cTn id="612" dur="770" decel="100000"/>
                                        <p:tgtEl>
                                          <p:spTgt spid="40406"/>
                                        </p:tgtEl>
                                      </p:cBhvr>
                                    </p:animEffect>
                                    <p:animScale>
                                      <p:cBhvr>
                                        <p:cTn id="613" dur="770" decel="100000"/>
                                        <p:tgtEl>
                                          <p:spTgt spid="40406"/>
                                        </p:tgtEl>
                                      </p:cBhvr>
                                      <p:from x="10000" y="10000"/>
                                      <p:to x="200000" y="450000"/>
                                    </p:animScale>
                                    <p:animScale>
                                      <p:cBhvr>
                                        <p:cTn id="614" dur="1230" accel="100000" fill="hold">
                                          <p:stCondLst>
                                            <p:cond delay="770"/>
                                          </p:stCondLst>
                                        </p:cTn>
                                        <p:tgtEl>
                                          <p:spTgt spid="40406"/>
                                        </p:tgtEl>
                                      </p:cBhvr>
                                      <p:from x="200000" y="450000"/>
                                      <p:to x="100000" y="100000"/>
                                    </p:animScale>
                                    <p:set>
                                      <p:cBhvr>
                                        <p:cTn id="615" dur="770" fill="hold"/>
                                        <p:tgtEl>
                                          <p:spTgt spid="40406"/>
                                        </p:tgtEl>
                                        <p:attrNameLst>
                                          <p:attrName>ppt_x</p:attrName>
                                        </p:attrNameLst>
                                      </p:cBhvr>
                                      <p:to>
                                        <p:strVal val="(0.5)"/>
                                      </p:to>
                                    </p:set>
                                    <p:anim from="(0.5)" to="(#ppt_x)" calcmode="lin" valueType="num">
                                      <p:cBhvr>
                                        <p:cTn id="616" dur="1230" accel="100000" fill="hold">
                                          <p:stCondLst>
                                            <p:cond delay="770"/>
                                          </p:stCondLst>
                                        </p:cTn>
                                        <p:tgtEl>
                                          <p:spTgt spid="40406"/>
                                        </p:tgtEl>
                                        <p:attrNameLst>
                                          <p:attrName>ppt_x</p:attrName>
                                        </p:attrNameLst>
                                      </p:cBhvr>
                                    </p:anim>
                                    <p:set>
                                      <p:cBhvr>
                                        <p:cTn id="617" dur="770" fill="hold"/>
                                        <p:tgtEl>
                                          <p:spTgt spid="40406"/>
                                        </p:tgtEl>
                                        <p:attrNameLst>
                                          <p:attrName>ppt_y</p:attrName>
                                        </p:attrNameLst>
                                      </p:cBhvr>
                                      <p:to>
                                        <p:strVal val="(#ppt_y+0.4)"/>
                                      </p:to>
                                    </p:set>
                                    <p:anim from="(#ppt_y+0.4)" to="(#ppt_y)" calcmode="lin" valueType="num">
                                      <p:cBhvr>
                                        <p:cTn id="618" dur="1230" accel="100000" fill="hold">
                                          <p:stCondLst>
                                            <p:cond delay="770"/>
                                          </p:stCondLst>
                                        </p:cTn>
                                        <p:tgtEl>
                                          <p:spTgt spid="4040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40327" grpId="0" animBg="1"/>
      <p:bldP spid="40405" grpId="0"/>
      <p:bldP spid="404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6DBC9074-C802-3A3F-1DA5-386B3B33CF19}"/>
              </a:ext>
            </a:extLst>
          </p:cNvPr>
          <p:cNvSpPr>
            <a:spLocks noGrp="1" noChangeArrowheads="1"/>
          </p:cNvSpPr>
          <p:nvPr>
            <p:ph type="title"/>
          </p:nvPr>
        </p:nvSpPr>
        <p:spPr/>
        <p:txBody>
          <a:bodyPr/>
          <a:lstStyle/>
          <a:p>
            <a:pPr marL="628650" indent="-628650" eaLnBrk="1" hangingPunct="1">
              <a:defRPr/>
            </a:pPr>
            <a:r>
              <a:rPr lang="id-ID" sz="2400" b="1" dirty="0">
                <a:solidFill>
                  <a:schemeClr val="bg2"/>
                </a:solidFill>
                <a:effectLst>
                  <a:outerShdw blurRad="38100" dist="38100" dir="2700000" algn="tl">
                    <a:srgbClr val="C0C0C0"/>
                  </a:outerShdw>
                </a:effectLst>
              </a:rPr>
              <a:t>        </a:t>
            </a:r>
            <a:r>
              <a:rPr lang="en-US" sz="2400" b="1" dirty="0" err="1">
                <a:solidFill>
                  <a:schemeClr val="bg2"/>
                </a:solidFill>
                <a:effectLst>
                  <a:outerShdw blurRad="38100" dist="38100" dir="2700000" algn="tl">
                    <a:srgbClr val="C0C0C0"/>
                  </a:outerShdw>
                </a:effectLst>
              </a:rPr>
              <a:t>Garis-garis</a:t>
            </a:r>
            <a:r>
              <a:rPr lang="en-US" sz="2400" b="1" dirty="0">
                <a:solidFill>
                  <a:schemeClr val="bg2"/>
                </a:solidFill>
                <a:effectLst>
                  <a:outerShdw blurRad="38100" dist="38100" dir="2700000" algn="tl">
                    <a:srgbClr val="C0C0C0"/>
                  </a:outerShdw>
                </a:effectLst>
              </a:rPr>
              <a:t> Gaya </a:t>
            </a:r>
            <a:r>
              <a:rPr lang="en-US" sz="2400" b="1" dirty="0" err="1">
                <a:solidFill>
                  <a:schemeClr val="bg2"/>
                </a:solidFill>
                <a:effectLst>
                  <a:outerShdw blurRad="38100" dist="38100" dir="2700000" algn="tl">
                    <a:srgbClr val="C0C0C0"/>
                  </a:outerShdw>
                </a:effectLst>
              </a:rPr>
              <a:t>Magnetik</a:t>
            </a:r>
            <a:r>
              <a:rPr lang="en-US" sz="2400" b="1" dirty="0">
                <a:solidFill>
                  <a:schemeClr val="bg2"/>
                </a:solidFill>
                <a:effectLst>
                  <a:outerShdw blurRad="38100" dist="38100" dir="2700000" algn="tl">
                    <a:srgbClr val="C0C0C0"/>
                  </a:outerShdw>
                </a:effectLst>
              </a:rPr>
              <a:t> </a:t>
            </a:r>
            <a:r>
              <a:rPr lang="en-US" sz="2400" b="1" dirty="0" err="1">
                <a:solidFill>
                  <a:schemeClr val="bg2"/>
                </a:solidFill>
                <a:effectLst>
                  <a:outerShdw blurRad="38100" dist="38100" dir="2700000" algn="tl">
                    <a:srgbClr val="C0C0C0"/>
                  </a:outerShdw>
                </a:effectLst>
              </a:rPr>
              <a:t>pada</a:t>
            </a:r>
            <a:r>
              <a:rPr lang="en-US" sz="2400" b="1" dirty="0">
                <a:solidFill>
                  <a:schemeClr val="bg2"/>
                </a:solidFill>
                <a:effectLst>
                  <a:outerShdw blurRad="38100" dist="38100" dir="2700000" algn="tl">
                    <a:srgbClr val="C0C0C0"/>
                  </a:outerShdw>
                </a:effectLst>
              </a:rPr>
              <a:t> </a:t>
            </a:r>
            <a:r>
              <a:rPr lang="en-US" sz="2400" b="1" dirty="0" err="1">
                <a:solidFill>
                  <a:schemeClr val="bg2"/>
                </a:solidFill>
                <a:effectLst>
                  <a:outerShdw blurRad="38100" dist="38100" dir="2700000" algn="tl">
                    <a:srgbClr val="C0C0C0"/>
                  </a:outerShdw>
                </a:effectLst>
              </a:rPr>
              <a:t>Kumparan</a:t>
            </a:r>
            <a:r>
              <a:rPr lang="en-US" sz="2400" b="1" dirty="0">
                <a:solidFill>
                  <a:schemeClr val="bg2"/>
                </a:solidFill>
                <a:effectLst>
                  <a:outerShdw blurRad="38100" dist="38100" dir="2700000" algn="tl">
                    <a:srgbClr val="C0C0C0"/>
                  </a:outerShdw>
                </a:effectLst>
              </a:rPr>
              <a:t> </a:t>
            </a:r>
            <a:r>
              <a:rPr lang="en-US" sz="2400" b="1" dirty="0" err="1">
                <a:solidFill>
                  <a:schemeClr val="bg2"/>
                </a:solidFill>
                <a:effectLst>
                  <a:outerShdw blurRad="38100" dist="38100" dir="2700000" algn="tl">
                    <a:srgbClr val="C0C0C0"/>
                  </a:outerShdw>
                </a:effectLst>
              </a:rPr>
              <a:t>Berarus</a:t>
            </a:r>
            <a:r>
              <a:rPr lang="en-US" sz="2400" b="1" dirty="0">
                <a:solidFill>
                  <a:schemeClr val="bg2"/>
                </a:solidFill>
                <a:effectLst>
                  <a:outerShdw blurRad="38100" dist="38100" dir="2700000" algn="tl">
                    <a:srgbClr val="C0C0C0"/>
                  </a:outerShdw>
                </a:effectLst>
              </a:rPr>
              <a:t>  ( </a:t>
            </a:r>
            <a:r>
              <a:rPr lang="en-US" sz="2400" b="1" dirty="0" err="1">
                <a:solidFill>
                  <a:schemeClr val="bg2"/>
                </a:solidFill>
                <a:effectLst>
                  <a:outerShdw blurRad="38100" dist="38100" dir="2700000" algn="tl">
                    <a:srgbClr val="C0C0C0"/>
                  </a:outerShdw>
                </a:effectLst>
              </a:rPr>
              <a:t>Solenoida</a:t>
            </a:r>
            <a:r>
              <a:rPr lang="en-US" sz="2400" b="1" dirty="0">
                <a:solidFill>
                  <a:schemeClr val="bg2"/>
                </a:solidFill>
                <a:effectLst>
                  <a:outerShdw blurRad="38100" dist="38100" dir="2700000" algn="tl">
                    <a:srgbClr val="C0C0C0"/>
                  </a:outerShdw>
                </a:effectLst>
              </a:rPr>
              <a:t> )</a:t>
            </a:r>
            <a:endParaRPr lang="id-ID" sz="2400" b="1" dirty="0">
              <a:solidFill>
                <a:schemeClr val="bg2"/>
              </a:solidFill>
              <a:effectLst>
                <a:outerShdw blurRad="38100" dist="38100" dir="2700000" algn="tl">
                  <a:srgbClr val="C0C0C0"/>
                </a:outerShdw>
              </a:effectLst>
            </a:endParaRPr>
          </a:p>
        </p:txBody>
      </p:sp>
      <p:pic>
        <p:nvPicPr>
          <p:cNvPr id="149515" name="Picture 11" descr="solenoid_2">
            <a:extLst>
              <a:ext uri="{FF2B5EF4-FFF2-40B4-BE49-F238E27FC236}">
                <a16:creationId xmlns:a16="http://schemas.microsoft.com/office/drawing/2014/main" id="{EEC07101-D130-9C34-86BF-AE9EF0B0B04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25241" y="1221581"/>
            <a:ext cx="2645569" cy="1909763"/>
          </a:xfrm>
          <a:noFill/>
        </p:spPr>
      </p:pic>
      <p:pic>
        <p:nvPicPr>
          <p:cNvPr id="149510" name="Picture 6" descr="arahmedansolenoida">
            <a:extLst>
              <a:ext uri="{FF2B5EF4-FFF2-40B4-BE49-F238E27FC236}">
                <a16:creationId xmlns:a16="http://schemas.microsoft.com/office/drawing/2014/main" id="{2FA4BFA2-0073-8F55-661A-0640AC7D7A93}"/>
              </a:ext>
            </a:extLst>
          </p:cNvPr>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1168003"/>
            <a:ext cx="2915841" cy="2052638"/>
          </a:xfrm>
          <a:noFill/>
        </p:spPr>
      </p:pic>
      <p:pic>
        <p:nvPicPr>
          <p:cNvPr id="149530" name="Picture 26" descr="tangankanansole">
            <a:extLst>
              <a:ext uri="{FF2B5EF4-FFF2-40B4-BE49-F238E27FC236}">
                <a16:creationId xmlns:a16="http://schemas.microsoft.com/office/drawing/2014/main" id="{E05BDCCC-0C38-CD85-3AD6-0D36F1D8F95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81625" y="3598069"/>
            <a:ext cx="1285875" cy="1423988"/>
          </a:xfrm>
          <a:noFill/>
        </p:spPr>
      </p:pic>
      <p:sp>
        <p:nvSpPr>
          <p:cNvPr id="149531" name="Text Box 27">
            <a:extLst>
              <a:ext uri="{FF2B5EF4-FFF2-40B4-BE49-F238E27FC236}">
                <a16:creationId xmlns:a16="http://schemas.microsoft.com/office/drawing/2014/main" id="{B5E71813-FB0E-4F05-998D-91E3838C88C3}"/>
              </a:ext>
            </a:extLst>
          </p:cNvPr>
          <p:cNvSpPr txBox="1">
            <a:spLocks noChangeArrowheads="1"/>
          </p:cNvSpPr>
          <p:nvPr/>
        </p:nvSpPr>
        <p:spPr bwMode="auto">
          <a:xfrm>
            <a:off x="1871662" y="3165872"/>
            <a:ext cx="2700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defTabSz="685800" fontAlgn="base">
              <a:spcBef>
                <a:spcPct val="50000"/>
              </a:spcBef>
              <a:spcAft>
                <a:spcPct val="0"/>
              </a:spcAft>
              <a:buClrTx/>
              <a:buSzTx/>
              <a:buNone/>
            </a:pPr>
            <a:r>
              <a:rPr lang="en-US" altLang="id-ID" sz="900" b="1" kern="1200">
                <a:solidFill>
                  <a:srgbClr val="000000"/>
                </a:solidFill>
                <a:latin typeface="Tahoma" panose="020B0604030504040204" pitchFamily="34" charset="0"/>
                <a:ea typeface="+mn-ea"/>
                <a:cs typeface="+mn-cs"/>
              </a:rPr>
              <a:t>Garis-garis medan magnetik yang ditunjukkan oleh pola serbuk-serbuk besi</a:t>
            </a:r>
            <a:endParaRPr lang="id-ID" altLang="id-ID" sz="900" b="1" kern="1200">
              <a:solidFill>
                <a:srgbClr val="000000"/>
              </a:solidFill>
              <a:latin typeface="Tahoma" panose="020B0604030504040204" pitchFamily="34" charset="0"/>
              <a:ea typeface="+mn-ea"/>
              <a:cs typeface="+mn-cs"/>
            </a:endParaRPr>
          </a:p>
        </p:txBody>
      </p:sp>
      <p:sp>
        <p:nvSpPr>
          <p:cNvPr id="149532" name="Text Box 28">
            <a:extLst>
              <a:ext uri="{FF2B5EF4-FFF2-40B4-BE49-F238E27FC236}">
                <a16:creationId xmlns:a16="http://schemas.microsoft.com/office/drawing/2014/main" id="{58B31C11-B2F6-4ECE-AAAC-5CA2CCA3C070}"/>
              </a:ext>
            </a:extLst>
          </p:cNvPr>
          <p:cNvSpPr txBox="1">
            <a:spLocks noChangeArrowheads="1"/>
          </p:cNvSpPr>
          <p:nvPr/>
        </p:nvSpPr>
        <p:spPr bwMode="auto">
          <a:xfrm>
            <a:off x="4680347" y="3219450"/>
            <a:ext cx="2700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defTabSz="685800" fontAlgn="base">
              <a:spcBef>
                <a:spcPct val="50000"/>
              </a:spcBef>
              <a:spcAft>
                <a:spcPct val="0"/>
              </a:spcAft>
              <a:buClrTx/>
              <a:buSzTx/>
              <a:buNone/>
            </a:pPr>
            <a:r>
              <a:rPr lang="en-US" altLang="id-ID" sz="900" b="1" kern="1200">
                <a:solidFill>
                  <a:srgbClr val="000000"/>
                </a:solidFill>
                <a:latin typeface="Tahoma" panose="020B0604030504040204" pitchFamily="34" charset="0"/>
                <a:ea typeface="+mn-ea"/>
                <a:cs typeface="+mn-cs"/>
              </a:rPr>
              <a:t>Garis-garis gaya magnetik sebuah kumparan persis sebuah magnet batang</a:t>
            </a:r>
            <a:endParaRPr lang="id-ID" altLang="id-ID" sz="900" b="1" kern="1200">
              <a:solidFill>
                <a:srgbClr val="000000"/>
              </a:solidFill>
              <a:latin typeface="Tahoma" panose="020B0604030504040204" pitchFamily="34" charset="0"/>
              <a:ea typeface="+mn-ea"/>
              <a:cs typeface="+mn-cs"/>
            </a:endParaRPr>
          </a:p>
        </p:txBody>
      </p:sp>
      <p:sp>
        <p:nvSpPr>
          <p:cNvPr id="149533" name="Text Box 29">
            <a:extLst>
              <a:ext uri="{FF2B5EF4-FFF2-40B4-BE49-F238E27FC236}">
                <a16:creationId xmlns:a16="http://schemas.microsoft.com/office/drawing/2014/main" id="{0EBDCF3C-A491-2A2B-0D4C-5A8B6F3F4895}"/>
              </a:ext>
            </a:extLst>
          </p:cNvPr>
          <p:cNvSpPr txBox="1">
            <a:spLocks noChangeArrowheads="1"/>
          </p:cNvSpPr>
          <p:nvPr/>
        </p:nvSpPr>
        <p:spPr bwMode="auto">
          <a:xfrm>
            <a:off x="1871662" y="3759994"/>
            <a:ext cx="3509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defTabSz="685800" fontAlgn="base">
              <a:spcBef>
                <a:spcPct val="50000"/>
              </a:spcBef>
              <a:spcAft>
                <a:spcPct val="0"/>
              </a:spcAft>
              <a:buClrTx/>
              <a:buSzTx/>
              <a:buNone/>
            </a:pPr>
            <a:r>
              <a:rPr lang="en-US" altLang="id-ID" sz="1050" b="1" kern="1200">
                <a:solidFill>
                  <a:srgbClr val="000000"/>
                </a:solidFill>
                <a:latin typeface="Tahoma" panose="020B0604030504040204" pitchFamily="34" charset="0"/>
                <a:ea typeface="+mn-ea"/>
                <a:cs typeface="+mn-cs"/>
              </a:rPr>
              <a:t>K</a:t>
            </a:r>
            <a:r>
              <a:rPr lang="en-US" altLang="id-ID" sz="1200" b="1" kern="1200">
                <a:solidFill>
                  <a:srgbClr val="000000"/>
                </a:solidFill>
                <a:latin typeface="Tahoma" panose="020B0604030504040204" pitchFamily="34" charset="0"/>
                <a:ea typeface="+mn-ea"/>
                <a:cs typeface="+mn-cs"/>
              </a:rPr>
              <a:t>utub utara magnet kumparan dapat ditentukan dengan aturan tangan kanan :</a:t>
            </a:r>
          </a:p>
        </p:txBody>
      </p:sp>
      <p:sp>
        <p:nvSpPr>
          <p:cNvPr id="149534" name="Rectangle 30">
            <a:extLst>
              <a:ext uri="{FF2B5EF4-FFF2-40B4-BE49-F238E27FC236}">
                <a16:creationId xmlns:a16="http://schemas.microsoft.com/office/drawing/2014/main" id="{78E9EB7E-BE3F-E322-58A2-21D3FF9473BD}"/>
              </a:ext>
            </a:extLst>
          </p:cNvPr>
          <p:cNvSpPr>
            <a:spLocks noChangeArrowheads="1"/>
          </p:cNvSpPr>
          <p:nvPr/>
        </p:nvSpPr>
        <p:spPr bwMode="auto">
          <a:xfrm>
            <a:off x="1871663" y="4230291"/>
            <a:ext cx="267573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defTabSz="685800" fontAlgn="base">
              <a:spcBef>
                <a:spcPct val="50000"/>
              </a:spcBef>
              <a:spcAft>
                <a:spcPct val="0"/>
              </a:spcAft>
              <a:buClrTx/>
              <a:buSzTx/>
              <a:buFontTx/>
              <a:buChar char="•"/>
            </a:pPr>
            <a:r>
              <a:rPr lang="en-US" altLang="id-ID" sz="1050" b="1" kern="1200">
                <a:solidFill>
                  <a:srgbClr val="000000"/>
                </a:solidFill>
                <a:latin typeface="Tahoma" panose="020B0604030504040204" pitchFamily="34" charset="0"/>
                <a:ea typeface="+mn-ea"/>
                <a:cs typeface="+mn-cs"/>
              </a:rPr>
              <a:t>Keempat jari = arah arus listrik ( I )</a:t>
            </a:r>
          </a:p>
        </p:txBody>
      </p:sp>
      <p:sp>
        <p:nvSpPr>
          <p:cNvPr id="149535" name="Rectangle 31">
            <a:extLst>
              <a:ext uri="{FF2B5EF4-FFF2-40B4-BE49-F238E27FC236}">
                <a16:creationId xmlns:a16="http://schemas.microsoft.com/office/drawing/2014/main" id="{A7E96D5A-EBBC-0D91-BD72-48E0219FD372}"/>
              </a:ext>
            </a:extLst>
          </p:cNvPr>
          <p:cNvSpPr>
            <a:spLocks noChangeArrowheads="1"/>
          </p:cNvSpPr>
          <p:nvPr/>
        </p:nvSpPr>
        <p:spPr bwMode="auto">
          <a:xfrm>
            <a:off x="1925241" y="4407694"/>
            <a:ext cx="24449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defTabSz="685800" fontAlgn="base">
              <a:spcBef>
                <a:spcPct val="50000"/>
              </a:spcBef>
              <a:spcAft>
                <a:spcPct val="0"/>
              </a:spcAft>
              <a:buClrTx/>
              <a:buSzTx/>
              <a:buFontTx/>
              <a:buChar char="•"/>
            </a:pPr>
            <a:r>
              <a:rPr lang="en-US" altLang="id-ID" sz="1050" b="1" kern="1200">
                <a:solidFill>
                  <a:srgbClr val="000000"/>
                </a:solidFill>
                <a:latin typeface="Tahoma" panose="020B0604030504040204" pitchFamily="34" charset="0"/>
                <a:ea typeface="+mn-ea"/>
                <a:cs typeface="+mn-cs"/>
              </a:rPr>
              <a:t>Ibu jari = arah kutub utara ( N </a:t>
            </a:r>
            <a:r>
              <a:rPr lang="en-US" altLang="id-ID" sz="1350" b="1" kern="1200">
                <a:solidFill>
                  <a:srgbClr val="000000"/>
                </a:solidFill>
                <a:latin typeface="Tahoma" panose="020B0604030504040204" pitchFamily="34" charset="0"/>
                <a:ea typeface="+mn-ea"/>
                <a:cs typeface="+mn-cs"/>
              </a:rPr>
              <a:t>)</a:t>
            </a:r>
            <a:endParaRPr lang="id-ID" altLang="id-ID" sz="1350" b="1" kern="1200">
              <a:solidFill>
                <a:srgbClr val="000000"/>
              </a:solidFill>
              <a:latin typeface="Tahoma" panose="020B0604030504040204" pitchFamily="34" charset="0"/>
              <a:ea typeface="+mn-ea"/>
              <a:cs typeface="+mn-cs"/>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wipe(down)">
                                      <p:cBhvr>
                                        <p:cTn id="7" dur="580">
                                          <p:stCondLst>
                                            <p:cond delay="0"/>
                                          </p:stCondLst>
                                        </p:cTn>
                                        <p:tgtEl>
                                          <p:spTgt spid="149506"/>
                                        </p:tgtEl>
                                      </p:cBhvr>
                                    </p:animEffect>
                                    <p:anim calcmode="lin" valueType="num">
                                      <p:cBhvr>
                                        <p:cTn id="8" dur="1822" tmFilter="0,0; 0.14,0.36; 0.43,0.73; 0.71,0.91; 1.0,1.0">
                                          <p:stCondLst>
                                            <p:cond delay="0"/>
                                          </p:stCondLst>
                                        </p:cTn>
                                        <p:tgtEl>
                                          <p:spTgt spid="1495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950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950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950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9506"/>
                                        </p:tgtEl>
                                        <p:attrNameLst>
                                          <p:attrName>ppt_y</p:attrName>
                                        </p:attrNameLst>
                                      </p:cBhvr>
                                      <p:tavLst>
                                        <p:tav tm="0" fmla="#ppt_y-sin(pi*$)/81">
                                          <p:val>
                                            <p:fltVal val="0"/>
                                          </p:val>
                                        </p:tav>
                                        <p:tav tm="100000">
                                          <p:val>
                                            <p:fltVal val="1"/>
                                          </p:val>
                                        </p:tav>
                                      </p:tavLst>
                                    </p:anim>
                                    <p:animScale>
                                      <p:cBhvr>
                                        <p:cTn id="13" dur="26">
                                          <p:stCondLst>
                                            <p:cond delay="650"/>
                                          </p:stCondLst>
                                        </p:cTn>
                                        <p:tgtEl>
                                          <p:spTgt spid="149506"/>
                                        </p:tgtEl>
                                      </p:cBhvr>
                                      <p:to x="100000" y="60000"/>
                                    </p:animScale>
                                    <p:animScale>
                                      <p:cBhvr>
                                        <p:cTn id="14" dur="166" decel="50000">
                                          <p:stCondLst>
                                            <p:cond delay="676"/>
                                          </p:stCondLst>
                                        </p:cTn>
                                        <p:tgtEl>
                                          <p:spTgt spid="149506"/>
                                        </p:tgtEl>
                                      </p:cBhvr>
                                      <p:to x="100000" y="100000"/>
                                    </p:animScale>
                                    <p:animScale>
                                      <p:cBhvr>
                                        <p:cTn id="15" dur="26">
                                          <p:stCondLst>
                                            <p:cond delay="1312"/>
                                          </p:stCondLst>
                                        </p:cTn>
                                        <p:tgtEl>
                                          <p:spTgt spid="149506"/>
                                        </p:tgtEl>
                                      </p:cBhvr>
                                      <p:to x="100000" y="80000"/>
                                    </p:animScale>
                                    <p:animScale>
                                      <p:cBhvr>
                                        <p:cTn id="16" dur="166" decel="50000">
                                          <p:stCondLst>
                                            <p:cond delay="1338"/>
                                          </p:stCondLst>
                                        </p:cTn>
                                        <p:tgtEl>
                                          <p:spTgt spid="149506"/>
                                        </p:tgtEl>
                                      </p:cBhvr>
                                      <p:to x="100000" y="100000"/>
                                    </p:animScale>
                                    <p:animScale>
                                      <p:cBhvr>
                                        <p:cTn id="17" dur="26">
                                          <p:stCondLst>
                                            <p:cond delay="1642"/>
                                          </p:stCondLst>
                                        </p:cTn>
                                        <p:tgtEl>
                                          <p:spTgt spid="149506"/>
                                        </p:tgtEl>
                                      </p:cBhvr>
                                      <p:to x="100000" y="90000"/>
                                    </p:animScale>
                                    <p:animScale>
                                      <p:cBhvr>
                                        <p:cTn id="18" dur="166" decel="50000">
                                          <p:stCondLst>
                                            <p:cond delay="1668"/>
                                          </p:stCondLst>
                                        </p:cTn>
                                        <p:tgtEl>
                                          <p:spTgt spid="149506"/>
                                        </p:tgtEl>
                                      </p:cBhvr>
                                      <p:to x="100000" y="100000"/>
                                    </p:animScale>
                                    <p:animScale>
                                      <p:cBhvr>
                                        <p:cTn id="19" dur="26">
                                          <p:stCondLst>
                                            <p:cond delay="1808"/>
                                          </p:stCondLst>
                                        </p:cTn>
                                        <p:tgtEl>
                                          <p:spTgt spid="149506"/>
                                        </p:tgtEl>
                                      </p:cBhvr>
                                      <p:to x="100000" y="95000"/>
                                    </p:animScale>
                                    <p:animScale>
                                      <p:cBhvr>
                                        <p:cTn id="20" dur="166" decel="50000">
                                          <p:stCondLst>
                                            <p:cond delay="1834"/>
                                          </p:stCondLst>
                                        </p:cTn>
                                        <p:tgtEl>
                                          <p:spTgt spid="14950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49515"/>
                                        </p:tgtEl>
                                        <p:attrNameLst>
                                          <p:attrName>style.visibility</p:attrName>
                                        </p:attrNameLst>
                                      </p:cBhvr>
                                      <p:to>
                                        <p:strVal val="visible"/>
                                      </p:to>
                                    </p:set>
                                    <p:animEffect transition="in" filter="fade">
                                      <p:cBhvr>
                                        <p:cTn id="25" dur="2000"/>
                                        <p:tgtEl>
                                          <p:spTgt spid="1495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149531"/>
                                        </p:tgtEl>
                                        <p:attrNameLst>
                                          <p:attrName>style.visibility</p:attrName>
                                        </p:attrNameLst>
                                      </p:cBhvr>
                                      <p:to>
                                        <p:strVal val="visible"/>
                                      </p:to>
                                    </p:set>
                                    <p:anim calcmode="lin" valueType="num">
                                      <p:cBhvr>
                                        <p:cTn id="30" dur="1000" fill="hold"/>
                                        <p:tgtEl>
                                          <p:spTgt spid="1495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49531"/>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49531"/>
                                        </p:tgtEl>
                                        <p:attrNameLst>
                                          <p:attrName>ppt_y</p:attrName>
                                        </p:attrNameLst>
                                      </p:cBhvr>
                                      <p:tavLst>
                                        <p:tav tm="0">
                                          <p:val>
                                            <p:strVal val="#ppt_y"/>
                                          </p:val>
                                        </p:tav>
                                        <p:tav tm="100000">
                                          <p:val>
                                            <p:strVal val="#ppt_y"/>
                                          </p:val>
                                        </p:tav>
                                      </p:tavLst>
                                    </p:anim>
                                    <p:animEffect transition="in" filter="fade">
                                      <p:cBhvr>
                                        <p:cTn id="33" dur="1000"/>
                                        <p:tgtEl>
                                          <p:spTgt spid="14953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49510"/>
                                        </p:tgtEl>
                                        <p:attrNameLst>
                                          <p:attrName>style.visibility</p:attrName>
                                        </p:attrNameLst>
                                      </p:cBhvr>
                                      <p:to>
                                        <p:strVal val="visible"/>
                                      </p:to>
                                    </p:set>
                                    <p:animEffect transition="in" filter="fade">
                                      <p:cBhvr>
                                        <p:cTn id="38" dur="2000"/>
                                        <p:tgtEl>
                                          <p:spTgt spid="1495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149532"/>
                                        </p:tgtEl>
                                        <p:attrNameLst>
                                          <p:attrName>style.visibility</p:attrName>
                                        </p:attrNameLst>
                                      </p:cBhvr>
                                      <p:to>
                                        <p:strVal val="visible"/>
                                      </p:to>
                                    </p:set>
                                    <p:animEffect transition="in" filter="fade">
                                      <p:cBhvr>
                                        <p:cTn id="43" dur="1000"/>
                                        <p:tgtEl>
                                          <p:spTgt spid="149532"/>
                                        </p:tgtEl>
                                      </p:cBhvr>
                                    </p:animEffect>
                                    <p:anim calcmode="lin" valueType="num">
                                      <p:cBhvr>
                                        <p:cTn id="44" dur="1000" fill="hold"/>
                                        <p:tgtEl>
                                          <p:spTgt spid="149532"/>
                                        </p:tgtEl>
                                        <p:attrNameLst>
                                          <p:attrName>ppt_x</p:attrName>
                                        </p:attrNameLst>
                                      </p:cBhvr>
                                      <p:tavLst>
                                        <p:tav tm="0">
                                          <p:val>
                                            <p:strVal val="#ppt_x-.1"/>
                                          </p:val>
                                        </p:tav>
                                        <p:tav tm="100000">
                                          <p:val>
                                            <p:strVal val="#ppt_x"/>
                                          </p:val>
                                        </p:tav>
                                      </p:tavLst>
                                    </p:anim>
                                    <p:anim calcmode="lin" valueType="num">
                                      <p:cBhvr>
                                        <p:cTn id="45" dur="1000" fill="hold"/>
                                        <p:tgtEl>
                                          <p:spTgt spid="149532"/>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49533">
                                            <p:txEl>
                                              <p:pRg st="0" end="0"/>
                                            </p:txEl>
                                          </p:spTgt>
                                        </p:tgtEl>
                                        <p:attrNameLst>
                                          <p:attrName>style.visibility</p:attrName>
                                        </p:attrNameLst>
                                      </p:cBhvr>
                                      <p:to>
                                        <p:strVal val="visible"/>
                                      </p:to>
                                    </p:set>
                                    <p:anim calcmode="lin" valueType="num">
                                      <p:cBhvr>
                                        <p:cTn id="50" dur="1000" fill="hold"/>
                                        <p:tgtEl>
                                          <p:spTgt spid="149533">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49533">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4953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4953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4" presetClass="entr" presetSubtype="0" accel="100000" fill="hold" nodeType="clickEffect">
                                  <p:stCondLst>
                                    <p:cond delay="0"/>
                                  </p:stCondLst>
                                  <p:childTnLst>
                                    <p:set>
                                      <p:cBhvr>
                                        <p:cTn id="57" dur="1" fill="hold">
                                          <p:stCondLst>
                                            <p:cond delay="0"/>
                                          </p:stCondLst>
                                        </p:cTn>
                                        <p:tgtEl>
                                          <p:spTgt spid="149530"/>
                                        </p:tgtEl>
                                        <p:attrNameLst>
                                          <p:attrName>style.visibility</p:attrName>
                                        </p:attrNameLst>
                                      </p:cBhvr>
                                      <p:to>
                                        <p:strVal val="visible"/>
                                      </p:to>
                                    </p:set>
                                    <p:anim calcmode="lin" valueType="num">
                                      <p:cBhvr>
                                        <p:cTn id="58" dur="500" fill="hold"/>
                                        <p:tgtEl>
                                          <p:spTgt spid="149530"/>
                                        </p:tgtEl>
                                        <p:attrNameLst>
                                          <p:attrName>ppt_w</p:attrName>
                                        </p:attrNameLst>
                                      </p:cBhvr>
                                      <p:tavLst>
                                        <p:tav tm="0">
                                          <p:val>
                                            <p:strVal val="#ppt_w*0.05"/>
                                          </p:val>
                                        </p:tav>
                                        <p:tav tm="100000">
                                          <p:val>
                                            <p:strVal val="#ppt_w"/>
                                          </p:val>
                                        </p:tav>
                                      </p:tavLst>
                                    </p:anim>
                                    <p:anim calcmode="lin" valueType="num">
                                      <p:cBhvr>
                                        <p:cTn id="59" dur="500" fill="hold"/>
                                        <p:tgtEl>
                                          <p:spTgt spid="149530"/>
                                        </p:tgtEl>
                                        <p:attrNameLst>
                                          <p:attrName>ppt_h</p:attrName>
                                        </p:attrNameLst>
                                      </p:cBhvr>
                                      <p:tavLst>
                                        <p:tav tm="0">
                                          <p:val>
                                            <p:strVal val="#ppt_h"/>
                                          </p:val>
                                        </p:tav>
                                        <p:tav tm="100000">
                                          <p:val>
                                            <p:strVal val="#ppt_h"/>
                                          </p:val>
                                        </p:tav>
                                      </p:tavLst>
                                    </p:anim>
                                    <p:anim calcmode="lin" valueType="num">
                                      <p:cBhvr>
                                        <p:cTn id="60" dur="500" fill="hold"/>
                                        <p:tgtEl>
                                          <p:spTgt spid="149530"/>
                                        </p:tgtEl>
                                        <p:attrNameLst>
                                          <p:attrName>ppt_x</p:attrName>
                                        </p:attrNameLst>
                                      </p:cBhvr>
                                      <p:tavLst>
                                        <p:tav tm="0">
                                          <p:val>
                                            <p:strVal val="#ppt_x-.2"/>
                                          </p:val>
                                        </p:tav>
                                        <p:tav tm="100000">
                                          <p:val>
                                            <p:strVal val="#ppt_x"/>
                                          </p:val>
                                        </p:tav>
                                      </p:tavLst>
                                    </p:anim>
                                    <p:anim calcmode="lin" valueType="num">
                                      <p:cBhvr>
                                        <p:cTn id="61" dur="500" fill="hold"/>
                                        <p:tgtEl>
                                          <p:spTgt spid="149530"/>
                                        </p:tgtEl>
                                        <p:attrNameLst>
                                          <p:attrName>ppt_y</p:attrName>
                                        </p:attrNameLst>
                                      </p:cBhvr>
                                      <p:tavLst>
                                        <p:tav tm="0">
                                          <p:val>
                                            <p:strVal val="#ppt_y"/>
                                          </p:val>
                                        </p:tav>
                                        <p:tav tm="100000">
                                          <p:val>
                                            <p:strVal val="#ppt_y"/>
                                          </p:val>
                                        </p:tav>
                                      </p:tavLst>
                                    </p:anim>
                                    <p:animEffect transition="in" filter="fade">
                                      <p:cBhvr>
                                        <p:cTn id="62" dur="500"/>
                                        <p:tgtEl>
                                          <p:spTgt spid="1495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149534">
                                            <p:txEl>
                                              <p:pRg st="0" end="0"/>
                                            </p:txEl>
                                          </p:spTgt>
                                        </p:tgtEl>
                                        <p:attrNameLst>
                                          <p:attrName>style.visibility</p:attrName>
                                        </p:attrNameLst>
                                      </p:cBhvr>
                                      <p:to>
                                        <p:strVal val="visible"/>
                                      </p:to>
                                    </p:set>
                                    <p:anim calcmode="lin" valueType="num">
                                      <p:cBhvr>
                                        <p:cTn id="67" dur="500" fill="hold"/>
                                        <p:tgtEl>
                                          <p:spTgt spid="14953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49534">
                                            <p:txEl>
                                              <p:pRg st="0" end="0"/>
                                            </p:txEl>
                                          </p:spTgt>
                                        </p:tgtEl>
                                        <p:attrNameLst>
                                          <p:attrName>ppt_h</p:attrName>
                                        </p:attrNameLst>
                                      </p:cBhvr>
                                      <p:tavLst>
                                        <p:tav tm="0">
                                          <p:val>
                                            <p:fltVal val="0"/>
                                          </p:val>
                                        </p:tav>
                                        <p:tav tm="100000">
                                          <p:val>
                                            <p:strVal val="#ppt_h"/>
                                          </p:val>
                                        </p:tav>
                                      </p:tavLst>
                                    </p:anim>
                                    <p:anim calcmode="lin" valueType="num">
                                      <p:cBhvr>
                                        <p:cTn id="69" dur="500" fill="hold"/>
                                        <p:tgtEl>
                                          <p:spTgt spid="149534">
                                            <p:txEl>
                                              <p:pRg st="0" end="0"/>
                                            </p:txEl>
                                          </p:spTgt>
                                        </p:tgtEl>
                                        <p:attrNameLst>
                                          <p:attrName>style.rotation</p:attrName>
                                        </p:attrNameLst>
                                      </p:cBhvr>
                                      <p:tavLst>
                                        <p:tav tm="0">
                                          <p:val>
                                            <p:fltVal val="360"/>
                                          </p:val>
                                        </p:tav>
                                        <p:tav tm="100000">
                                          <p:val>
                                            <p:fltVal val="0"/>
                                          </p:val>
                                        </p:tav>
                                      </p:tavLst>
                                    </p:anim>
                                    <p:animEffect transition="in" filter="fade">
                                      <p:cBhvr>
                                        <p:cTn id="70" dur="500"/>
                                        <p:tgtEl>
                                          <p:spTgt spid="149534">
                                            <p:txEl>
                                              <p:pRg st="0" end="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9" presetClass="entr" presetSubtype="0" decel="100000" fill="hold" nodeType="clickEffect">
                                  <p:stCondLst>
                                    <p:cond delay="0"/>
                                  </p:stCondLst>
                                  <p:childTnLst>
                                    <p:set>
                                      <p:cBhvr>
                                        <p:cTn id="74" dur="1" fill="hold">
                                          <p:stCondLst>
                                            <p:cond delay="0"/>
                                          </p:stCondLst>
                                        </p:cTn>
                                        <p:tgtEl>
                                          <p:spTgt spid="149535">
                                            <p:txEl>
                                              <p:pRg st="0" end="0"/>
                                            </p:txEl>
                                          </p:spTgt>
                                        </p:tgtEl>
                                        <p:attrNameLst>
                                          <p:attrName>style.visibility</p:attrName>
                                        </p:attrNameLst>
                                      </p:cBhvr>
                                      <p:to>
                                        <p:strVal val="visible"/>
                                      </p:to>
                                    </p:set>
                                    <p:anim calcmode="lin" valueType="num">
                                      <p:cBhvr>
                                        <p:cTn id="75" dur="500" fill="hold"/>
                                        <p:tgtEl>
                                          <p:spTgt spid="149535">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49535">
                                            <p:txEl>
                                              <p:pRg st="0" end="0"/>
                                            </p:txEl>
                                          </p:spTgt>
                                        </p:tgtEl>
                                        <p:attrNameLst>
                                          <p:attrName>ppt_h</p:attrName>
                                        </p:attrNameLst>
                                      </p:cBhvr>
                                      <p:tavLst>
                                        <p:tav tm="0">
                                          <p:val>
                                            <p:fltVal val="0"/>
                                          </p:val>
                                        </p:tav>
                                        <p:tav tm="100000">
                                          <p:val>
                                            <p:strVal val="#ppt_h"/>
                                          </p:val>
                                        </p:tav>
                                      </p:tavLst>
                                    </p:anim>
                                    <p:anim calcmode="lin" valueType="num">
                                      <p:cBhvr>
                                        <p:cTn id="77" dur="500" fill="hold"/>
                                        <p:tgtEl>
                                          <p:spTgt spid="149535">
                                            <p:txEl>
                                              <p:pRg st="0" end="0"/>
                                            </p:txEl>
                                          </p:spTgt>
                                        </p:tgtEl>
                                        <p:attrNameLst>
                                          <p:attrName>style.rotation</p:attrName>
                                        </p:attrNameLst>
                                      </p:cBhvr>
                                      <p:tavLst>
                                        <p:tav tm="0">
                                          <p:val>
                                            <p:fltVal val="360"/>
                                          </p:val>
                                        </p:tav>
                                        <p:tav tm="100000">
                                          <p:val>
                                            <p:fltVal val="0"/>
                                          </p:val>
                                        </p:tav>
                                      </p:tavLst>
                                    </p:anim>
                                    <p:animEffect transition="in" filter="fade">
                                      <p:cBhvr>
                                        <p:cTn id="78" dur="500"/>
                                        <p:tgtEl>
                                          <p:spTgt spid="1495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31" grpId="0"/>
      <p:bldP spid="149532" grpId="0"/>
      <p:bldP spid="14953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AD6E090-75DA-FFF9-4F4B-C1426534F4D4}"/>
              </a:ext>
            </a:extLst>
          </p:cNvPr>
          <p:cNvSpPr>
            <a:spLocks noGrp="1" noChangeArrowheads="1"/>
          </p:cNvSpPr>
          <p:nvPr>
            <p:ph type="body" sz="half" idx="1"/>
          </p:nvPr>
        </p:nvSpPr>
        <p:spPr>
          <a:xfrm>
            <a:off x="1143000" y="195263"/>
            <a:ext cx="6777038" cy="4752975"/>
          </a:xfrm>
        </p:spPr>
        <p:txBody>
          <a:bodyPr/>
          <a:lstStyle/>
          <a:p>
            <a:pPr marL="371475" indent="-371475" eaLnBrk="1" hangingPunct="1">
              <a:lnSpc>
                <a:spcPct val="90000"/>
              </a:lnSpc>
              <a:buFont typeface="Wingdings" panose="05000000000000000000" pitchFamily="2" charset="2"/>
              <a:buAutoNum type="arabicPeriod"/>
              <a:defRPr/>
            </a:pPr>
            <a:r>
              <a:rPr lang="id-ID" altLang="id-ID" sz="1875" dirty="0">
                <a:solidFill>
                  <a:srgbClr val="0000FF"/>
                </a:solidFill>
                <a:latin typeface="Comic Sans MS" panose="030F0702030302020204" pitchFamily="66" charset="0"/>
              </a:rPr>
              <a:t>Induksi Magnet Pada </a:t>
            </a:r>
            <a:r>
              <a:rPr lang="en-US" altLang="id-ID" sz="1875" dirty="0" err="1">
                <a:solidFill>
                  <a:srgbClr val="0000FF"/>
                </a:solidFill>
                <a:latin typeface="Comic Sans MS" panose="030F0702030302020204" pitchFamily="66" charset="0"/>
              </a:rPr>
              <a:t>solenoida</a:t>
            </a:r>
            <a:endParaRPr lang="en-US" altLang="id-ID" sz="1875" dirty="0">
              <a:solidFill>
                <a:srgbClr val="0000FF"/>
              </a:solidFill>
              <a:latin typeface="Comic Sans MS" panose="030F0702030302020204" pitchFamily="66" charset="0"/>
            </a:endParaRPr>
          </a:p>
          <a:p>
            <a:pPr marL="371475" indent="-371475" eaLnBrk="1" hangingPunct="1">
              <a:lnSpc>
                <a:spcPct val="90000"/>
              </a:lnSpc>
              <a:buNone/>
              <a:defRPr/>
            </a:pPr>
            <a:r>
              <a:rPr lang="en-US" altLang="id-ID" sz="1875" dirty="0">
                <a:latin typeface="Comic Sans MS" panose="030F0702030302020204" pitchFamily="66" charset="0"/>
              </a:rPr>
              <a:t>	</a:t>
            </a:r>
            <a:r>
              <a:rPr lang="en-US" altLang="id-ID" sz="1875" dirty="0" err="1">
                <a:latin typeface="Comic Sans MS" panose="030F0702030302020204" pitchFamily="66" charset="0"/>
              </a:rPr>
              <a:t>Induksi</a:t>
            </a:r>
            <a:r>
              <a:rPr lang="en-US" altLang="id-ID" sz="1875" dirty="0">
                <a:latin typeface="Comic Sans MS" panose="030F0702030302020204" pitchFamily="66" charset="0"/>
              </a:rPr>
              <a:t> magnet </a:t>
            </a:r>
            <a:r>
              <a:rPr lang="en-US" altLang="id-ID" sz="1875" dirty="0" err="1">
                <a:latin typeface="Comic Sans MS" panose="030F0702030302020204" pitchFamily="66" charset="0"/>
              </a:rPr>
              <a:t>pada</a:t>
            </a:r>
            <a:r>
              <a:rPr lang="en-US" altLang="id-ID" sz="1875" dirty="0">
                <a:latin typeface="Comic Sans MS" panose="030F0702030302020204" pitchFamily="66" charset="0"/>
              </a:rPr>
              <a:t> </a:t>
            </a:r>
            <a:r>
              <a:rPr lang="en-US" altLang="id-ID" sz="1875" dirty="0" err="1">
                <a:latin typeface="Comic Sans MS" panose="030F0702030302020204" pitchFamily="66" charset="0"/>
              </a:rPr>
              <a:t>sumbu</a:t>
            </a:r>
            <a:r>
              <a:rPr lang="en-US" altLang="id-ID" sz="1875" dirty="0">
                <a:latin typeface="Comic Sans MS" panose="030F0702030302020204" pitchFamily="66" charset="0"/>
              </a:rPr>
              <a:t> </a:t>
            </a:r>
            <a:r>
              <a:rPr lang="en-US" altLang="id-ID" sz="1875" dirty="0" err="1">
                <a:latin typeface="Comic Sans MS" panose="030F0702030302020204" pitchFamily="66" charset="0"/>
              </a:rPr>
              <a:t>kawat</a:t>
            </a:r>
            <a:r>
              <a:rPr lang="en-US" altLang="id-ID" sz="1875" dirty="0">
                <a:latin typeface="Comic Sans MS" panose="030F0702030302020204" pitchFamily="66" charset="0"/>
              </a:rPr>
              <a:t> :</a:t>
            </a:r>
          </a:p>
          <a:p>
            <a:pPr marL="371475" indent="-371475" eaLnBrk="1" hangingPunct="1">
              <a:lnSpc>
                <a:spcPct val="90000"/>
              </a:lnSpc>
              <a:buFont typeface="Wingdings" panose="05000000000000000000" pitchFamily="2" charset="2"/>
              <a:buAutoNum type="alphaLcPeriod"/>
              <a:defRPr/>
            </a:pPr>
            <a:r>
              <a:rPr lang="en-US" altLang="id-ID" sz="1875" dirty="0">
                <a:solidFill>
                  <a:schemeClr val="hlink"/>
                </a:solidFill>
                <a:latin typeface="Comic Sans MS" panose="030F0702030302020204" pitchFamily="66" charset="0"/>
              </a:rPr>
              <a:t>Di </a:t>
            </a:r>
            <a:r>
              <a:rPr lang="en-US" altLang="id-ID" sz="1875" dirty="0" err="1">
                <a:solidFill>
                  <a:schemeClr val="hlink"/>
                </a:solidFill>
                <a:latin typeface="Comic Sans MS" panose="030F0702030302020204" pitchFamily="66" charset="0"/>
              </a:rPr>
              <a:t>tengah</a:t>
            </a:r>
            <a:endParaRPr lang="en-US" altLang="id-ID" sz="1875" dirty="0">
              <a:solidFill>
                <a:schemeClr val="hlink"/>
              </a:solidFill>
              <a:latin typeface="Comic Sans MS" panose="030F0702030302020204" pitchFamily="66" charset="0"/>
            </a:endParaRPr>
          </a:p>
          <a:p>
            <a:pPr marL="371475" indent="-371475" eaLnBrk="1" hangingPunct="1">
              <a:lnSpc>
                <a:spcPct val="90000"/>
              </a:lnSpc>
              <a:buNone/>
              <a:defRPr/>
            </a:pPr>
            <a:r>
              <a:rPr lang="en-US" altLang="id-ID" sz="1875" dirty="0">
                <a:latin typeface="Comic Sans MS" panose="030F0702030302020204" pitchFamily="66" charset="0"/>
              </a:rPr>
              <a:t>						</a:t>
            </a:r>
            <a:r>
              <a:rPr lang="en-US" altLang="id-ID" sz="1875" dirty="0">
                <a:solidFill>
                  <a:srgbClr val="FF0066"/>
                </a:solidFill>
                <a:latin typeface="Comic Sans MS" panose="030F0702030302020204" pitchFamily="66" charset="0"/>
              </a:rPr>
              <a:t>l </a:t>
            </a:r>
            <a:r>
              <a:rPr lang="en-US" altLang="id-ID" sz="1875" dirty="0">
                <a:latin typeface="Comic Sans MS" panose="030F0702030302020204" pitchFamily="66" charset="0"/>
              </a:rPr>
              <a:t>= </a:t>
            </a:r>
            <a:r>
              <a:rPr lang="en-US" altLang="id-ID" sz="1875" dirty="0" err="1">
                <a:latin typeface="Comic Sans MS" panose="030F0702030302020204" pitchFamily="66" charset="0"/>
              </a:rPr>
              <a:t>panjang</a:t>
            </a:r>
            <a:r>
              <a:rPr lang="en-US" altLang="id-ID" sz="1875" dirty="0">
                <a:latin typeface="Comic Sans MS" panose="030F0702030302020204" pitchFamily="66" charset="0"/>
              </a:rPr>
              <a:t> </a:t>
            </a:r>
            <a:r>
              <a:rPr lang="en-US" altLang="id-ID" sz="1875" dirty="0" err="1">
                <a:latin typeface="Comic Sans MS" panose="030F0702030302020204" pitchFamily="66" charset="0"/>
              </a:rPr>
              <a:t>kawat</a:t>
            </a:r>
            <a:endParaRPr lang="en-US" altLang="id-ID" sz="1875" dirty="0">
              <a:latin typeface="Comic Sans MS" panose="030F0702030302020204" pitchFamily="66" charset="0"/>
            </a:endParaRPr>
          </a:p>
          <a:p>
            <a:pPr marL="371475" indent="-371475" eaLnBrk="1" hangingPunct="1">
              <a:lnSpc>
                <a:spcPct val="90000"/>
              </a:lnSpc>
              <a:buNone/>
              <a:defRPr/>
            </a:pPr>
            <a:r>
              <a:rPr lang="en-US" altLang="id-ID" sz="1875" dirty="0">
                <a:latin typeface="Comic Sans MS" panose="030F0702030302020204" pitchFamily="66" charset="0"/>
              </a:rPr>
              <a:t>						</a:t>
            </a:r>
            <a:r>
              <a:rPr lang="el-GR" altLang="id-ID" sz="1875" dirty="0">
                <a:solidFill>
                  <a:srgbClr val="FF0066"/>
                </a:solidFill>
                <a:latin typeface="Comic Sans MS" panose="030F0702030302020204" pitchFamily="66" charset="0"/>
              </a:rPr>
              <a:t>μ</a:t>
            </a:r>
            <a:r>
              <a:rPr lang="en-US" altLang="id-ID" sz="1875" baseline="-25000" dirty="0">
                <a:solidFill>
                  <a:srgbClr val="FF0066"/>
                </a:solidFill>
                <a:latin typeface="Comic Sans MS" panose="030F0702030302020204" pitchFamily="66" charset="0"/>
              </a:rPr>
              <a:t>0</a:t>
            </a:r>
            <a:r>
              <a:rPr lang="en-US" altLang="id-ID" sz="1875" dirty="0">
                <a:latin typeface="Comic Sans MS" panose="030F0702030302020204" pitchFamily="66" charset="0"/>
              </a:rPr>
              <a:t> = 12,56x10</a:t>
            </a:r>
            <a:r>
              <a:rPr lang="en-US" altLang="id-ID" sz="1875" baseline="30000" dirty="0">
                <a:latin typeface="Comic Sans MS" panose="030F0702030302020204" pitchFamily="66" charset="0"/>
              </a:rPr>
              <a:t>-7</a:t>
            </a:r>
            <a:r>
              <a:rPr lang="en-US" altLang="id-ID" sz="1875" dirty="0">
                <a:latin typeface="Comic Sans MS" panose="030F0702030302020204" pitchFamily="66" charset="0"/>
              </a:rPr>
              <a:t>Wb/</a:t>
            </a:r>
            <a:r>
              <a:rPr lang="en-US" altLang="id-ID" sz="1875" dirty="0" err="1">
                <a:latin typeface="Comic Sans MS" panose="030F0702030302020204" pitchFamily="66" charset="0"/>
              </a:rPr>
              <a:t>A.m</a:t>
            </a:r>
            <a:endParaRPr lang="en-US" altLang="id-ID" sz="1875" dirty="0">
              <a:latin typeface="Comic Sans MS" panose="030F0702030302020204" pitchFamily="66" charset="0"/>
            </a:endParaRPr>
          </a:p>
          <a:p>
            <a:pPr marL="371475" indent="-371475" eaLnBrk="1" hangingPunct="1">
              <a:lnSpc>
                <a:spcPct val="90000"/>
              </a:lnSpc>
              <a:buNone/>
              <a:defRPr/>
            </a:pPr>
            <a:endParaRPr lang="id-ID" altLang="id-ID" sz="1875" dirty="0">
              <a:latin typeface="Comic Sans MS" panose="030F0702030302020204" pitchFamily="66" charset="0"/>
            </a:endParaRPr>
          </a:p>
          <a:p>
            <a:pPr marL="371475" indent="-371475" eaLnBrk="1" hangingPunct="1">
              <a:lnSpc>
                <a:spcPct val="90000"/>
              </a:lnSpc>
              <a:buNone/>
              <a:defRPr/>
            </a:pPr>
            <a:endParaRPr lang="id-ID" altLang="id-ID" sz="1875" dirty="0">
              <a:latin typeface="Comic Sans MS" panose="030F0702030302020204" pitchFamily="66" charset="0"/>
            </a:endParaRPr>
          </a:p>
          <a:p>
            <a:pPr marL="371475" indent="-371475" eaLnBrk="1" hangingPunct="1">
              <a:lnSpc>
                <a:spcPct val="90000"/>
              </a:lnSpc>
              <a:buNone/>
              <a:defRPr/>
            </a:pPr>
            <a:endParaRPr lang="id-ID" altLang="id-ID" sz="1875" dirty="0">
              <a:latin typeface="Comic Sans MS" panose="030F0702030302020204" pitchFamily="66" charset="0"/>
            </a:endParaRPr>
          </a:p>
          <a:p>
            <a:pPr marL="371475" indent="-371475" eaLnBrk="1" hangingPunct="1">
              <a:lnSpc>
                <a:spcPct val="90000"/>
              </a:lnSpc>
              <a:buNone/>
              <a:defRPr/>
            </a:pPr>
            <a:endParaRPr lang="el-GR" altLang="id-ID" sz="1875" dirty="0">
              <a:latin typeface="Comic Sans MS" panose="030F0702030302020204" pitchFamily="66" charset="0"/>
            </a:endParaRPr>
          </a:p>
          <a:p>
            <a:pPr marL="371475" indent="-371475" eaLnBrk="1" hangingPunct="1">
              <a:lnSpc>
                <a:spcPct val="90000"/>
              </a:lnSpc>
              <a:buFont typeface="Wingdings" panose="05000000000000000000" pitchFamily="2" charset="2"/>
              <a:buAutoNum type="alphaLcPeriod" startAt="2"/>
              <a:defRPr/>
            </a:pPr>
            <a:r>
              <a:rPr lang="en-US" altLang="id-ID" sz="1875" dirty="0">
                <a:solidFill>
                  <a:schemeClr val="hlink"/>
                </a:solidFill>
                <a:latin typeface="Comic Sans MS" panose="030F0702030302020204" pitchFamily="66" charset="0"/>
              </a:rPr>
              <a:t>Di </a:t>
            </a:r>
            <a:r>
              <a:rPr lang="en-US" altLang="id-ID" sz="1875" dirty="0" err="1">
                <a:solidFill>
                  <a:schemeClr val="hlink"/>
                </a:solidFill>
                <a:latin typeface="Comic Sans MS" panose="030F0702030302020204" pitchFamily="66" charset="0"/>
              </a:rPr>
              <a:t>ujung</a:t>
            </a:r>
            <a:r>
              <a:rPr lang="en-US" altLang="id-ID" sz="1875" dirty="0">
                <a:solidFill>
                  <a:schemeClr val="hlink"/>
                </a:solidFill>
                <a:latin typeface="Comic Sans MS" panose="030F0702030302020204" pitchFamily="66" charset="0"/>
              </a:rPr>
              <a:t> </a:t>
            </a:r>
            <a:r>
              <a:rPr lang="en-US" altLang="id-ID" sz="1875" dirty="0" err="1">
                <a:solidFill>
                  <a:schemeClr val="hlink"/>
                </a:solidFill>
                <a:latin typeface="Comic Sans MS" panose="030F0702030302020204" pitchFamily="66" charset="0"/>
              </a:rPr>
              <a:t>kawat</a:t>
            </a:r>
            <a:endParaRPr lang="en-US" altLang="id-ID" sz="1875" dirty="0">
              <a:solidFill>
                <a:schemeClr val="hlink"/>
              </a:solidFill>
              <a:latin typeface="Comic Sans MS" panose="030F0702030302020204" pitchFamily="66" charset="0"/>
            </a:endParaRPr>
          </a:p>
          <a:p>
            <a:pPr marL="371475" indent="-371475" eaLnBrk="1" hangingPunct="1">
              <a:lnSpc>
                <a:spcPct val="90000"/>
              </a:lnSpc>
              <a:buFont typeface="Wingdings" panose="05000000000000000000" pitchFamily="2" charset="2"/>
              <a:buAutoNum type="alphaLcPeriod" startAt="2"/>
              <a:defRPr/>
            </a:pPr>
            <a:endParaRPr lang="en-US" altLang="id-ID" sz="1875" dirty="0">
              <a:latin typeface="Comic Sans MS" panose="030F0702030302020204" pitchFamily="66" charset="0"/>
            </a:endParaRPr>
          </a:p>
          <a:p>
            <a:pPr marL="0" indent="0" eaLnBrk="1" hangingPunct="1">
              <a:lnSpc>
                <a:spcPct val="90000"/>
              </a:lnSpc>
              <a:buNone/>
              <a:defRPr/>
            </a:pPr>
            <a:r>
              <a:rPr lang="id-ID" altLang="id-ID" sz="1875" dirty="0">
                <a:latin typeface="Comic Sans MS" panose="030F0702030302020204" pitchFamily="66" charset="0"/>
              </a:rPr>
              <a:t>                    =          </a:t>
            </a:r>
            <a:endParaRPr lang="en-US" altLang="id-ID" sz="1875" dirty="0">
              <a:latin typeface="Comic Sans MS" panose="030F0702030302020204" pitchFamily="66" charset="0"/>
            </a:endParaRPr>
          </a:p>
          <a:p>
            <a:pPr marL="371475" indent="-371475" eaLnBrk="1" hangingPunct="1">
              <a:lnSpc>
                <a:spcPct val="90000"/>
              </a:lnSpc>
              <a:buNone/>
              <a:defRPr/>
            </a:pPr>
            <a:endParaRPr lang="en-US" altLang="id-ID" sz="1875" dirty="0">
              <a:latin typeface="Comic Sans MS" panose="030F0702030302020204" pitchFamily="66" charset="0"/>
            </a:endParaRPr>
          </a:p>
          <a:p>
            <a:pPr marL="0" indent="0" eaLnBrk="1" hangingPunct="1">
              <a:lnSpc>
                <a:spcPct val="90000"/>
              </a:lnSpc>
              <a:buNone/>
              <a:defRPr/>
            </a:pPr>
            <a:endParaRPr lang="en-US" altLang="id-ID" sz="1875" dirty="0">
              <a:solidFill>
                <a:srgbClr val="0000FF"/>
              </a:solidFill>
              <a:latin typeface="Comic Sans MS" panose="030F0702030302020204" pitchFamily="66" charset="0"/>
            </a:endParaRPr>
          </a:p>
          <a:p>
            <a:pPr marL="371475" indent="-371475" eaLnBrk="1" hangingPunct="1">
              <a:lnSpc>
                <a:spcPct val="90000"/>
              </a:lnSpc>
              <a:buNone/>
              <a:defRPr/>
            </a:pPr>
            <a:r>
              <a:rPr lang="en-US" altLang="id-ID" sz="1875" dirty="0">
                <a:latin typeface="Comic Sans MS" panose="030F0702030302020204" pitchFamily="66" charset="0"/>
              </a:rPr>
              <a:t>					</a:t>
            </a:r>
          </a:p>
        </p:txBody>
      </p:sp>
      <p:graphicFrame>
        <p:nvGraphicFramePr>
          <p:cNvPr id="18435" name="Object 3">
            <a:extLst>
              <a:ext uri="{FF2B5EF4-FFF2-40B4-BE49-F238E27FC236}">
                <a16:creationId xmlns:a16="http://schemas.microsoft.com/office/drawing/2014/main" id="{6F706569-9A09-CD6F-CCB9-F9E2D4C035F9}"/>
              </a:ext>
            </a:extLst>
          </p:cNvPr>
          <p:cNvGraphicFramePr>
            <a:graphicFrameLocks noGrp="1" noChangeAspect="1"/>
          </p:cNvGraphicFramePr>
          <p:nvPr>
            <p:ph sz="quarter" idx="2"/>
          </p:nvPr>
        </p:nvGraphicFramePr>
        <p:xfrm>
          <a:off x="1656160" y="1168004"/>
          <a:ext cx="2591990" cy="582215"/>
        </p:xfrm>
        <a:graphic>
          <a:graphicData uri="http://schemas.openxmlformats.org/presentationml/2006/ole">
            <mc:AlternateContent xmlns:mc="http://schemas.openxmlformats.org/markup-compatibility/2006">
              <mc:Choice xmlns:v="urn:schemas-microsoft-com:vml" Requires="v">
                <p:oleObj spid="_x0000_s4102" name="Equation" r:id="rId3" imgW="1752600" imgH="393700" progId="Equation.3">
                  <p:embed/>
                </p:oleObj>
              </mc:Choice>
              <mc:Fallback>
                <p:oleObj name="Equation" r:id="rId3" imgW="1752600" imgH="393700" progId="Equation.3">
                  <p:embed/>
                  <p:pic>
                    <p:nvPicPr>
                      <p:cNvPr id="18435" name="Object 3">
                        <a:extLst>
                          <a:ext uri="{FF2B5EF4-FFF2-40B4-BE49-F238E27FC236}">
                            <a16:creationId xmlns:a16="http://schemas.microsoft.com/office/drawing/2014/main" id="{6F706569-9A09-CD6F-CCB9-F9E2D4C03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160" y="1168004"/>
                        <a:ext cx="2591990" cy="58221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6" name="Object 22">
            <a:extLst>
              <a:ext uri="{FF2B5EF4-FFF2-40B4-BE49-F238E27FC236}">
                <a16:creationId xmlns:a16="http://schemas.microsoft.com/office/drawing/2014/main" id="{4AC2CFFB-DF10-4ED6-AD42-A5157207EB9C}"/>
              </a:ext>
            </a:extLst>
          </p:cNvPr>
          <p:cNvGraphicFramePr>
            <a:graphicFrameLocks noChangeAspect="1"/>
          </p:cNvGraphicFramePr>
          <p:nvPr/>
        </p:nvGraphicFramePr>
        <p:xfrm>
          <a:off x="1652587" y="3489723"/>
          <a:ext cx="882254" cy="582215"/>
        </p:xfrm>
        <a:graphic>
          <a:graphicData uri="http://schemas.openxmlformats.org/presentationml/2006/ole">
            <mc:AlternateContent xmlns:mc="http://schemas.openxmlformats.org/markup-compatibility/2006">
              <mc:Choice xmlns:v="urn:schemas-microsoft-com:vml" Requires="v">
                <p:oleObj spid="_x0000_s4103" name="Equation" r:id="rId5" imgW="596641" imgH="393529" progId="Equation.3">
                  <p:embed/>
                </p:oleObj>
              </mc:Choice>
              <mc:Fallback>
                <p:oleObj name="Equation" r:id="rId5" imgW="596641" imgH="393529" progId="Equation.3">
                  <p:embed/>
                  <p:pic>
                    <p:nvPicPr>
                      <p:cNvPr id="18436" name="Object 22">
                        <a:extLst>
                          <a:ext uri="{FF2B5EF4-FFF2-40B4-BE49-F238E27FC236}">
                            <a16:creationId xmlns:a16="http://schemas.microsoft.com/office/drawing/2014/main" id="{4AC2CFFB-DF10-4ED6-AD42-A5157207EB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2587" y="3489723"/>
                        <a:ext cx="882254" cy="58221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437" name="Picture 1">
            <a:extLst>
              <a:ext uri="{FF2B5EF4-FFF2-40B4-BE49-F238E27FC236}">
                <a16:creationId xmlns:a16="http://schemas.microsoft.com/office/drawing/2014/main" id="{9665D820-F8C9-465C-F8DC-1290374271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52588" y="1977628"/>
            <a:ext cx="1407319" cy="9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a:extLst>
              <a:ext uri="{FF2B5EF4-FFF2-40B4-BE49-F238E27FC236}">
                <a16:creationId xmlns:a16="http://schemas.microsoft.com/office/drawing/2014/main" id="{BE45A096-C2B0-4220-FF6F-D4D4414FE4E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97982" y="3489722"/>
            <a:ext cx="1141810"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1753132-8F4E-CFDB-00F0-BD72CBDA4220}"/>
              </a:ext>
            </a:extLst>
          </p:cNvPr>
          <p:cNvSpPr txBox="1">
            <a:spLocks noRot="1" noChangeAspect="1" noMove="1" noResize="1" noEditPoints="1" noAdjustHandles="1" noChangeArrowheads="1" noChangeShapeType="1" noTextEdit="1"/>
          </p:cNvSpPr>
          <p:nvPr/>
        </p:nvSpPr>
        <p:spPr>
          <a:xfrm>
            <a:off x="4402497" y="2085696"/>
            <a:ext cx="3139833" cy="2146742"/>
          </a:xfrm>
          <a:prstGeom prst="rect">
            <a:avLst/>
          </a:prstGeom>
          <a:blipFill>
            <a:blip r:embed="rId9"/>
            <a:stretch>
              <a:fillRect l="-1310" t="-1064"/>
            </a:stretch>
          </a:blipFill>
        </p:spPr>
        <p:txBody>
          <a:bodyPr/>
          <a:lstStyle/>
          <a:p>
            <a:pPr defTabSz="685800" eaLnBrk="0" fontAlgn="base" hangingPunct="0">
              <a:spcBef>
                <a:spcPct val="0"/>
              </a:spcBef>
              <a:spcAft>
                <a:spcPct val="0"/>
              </a:spcAft>
              <a:buClrTx/>
            </a:pPr>
            <a:r>
              <a:rPr lang="id-ID" sz="1350" kern="1200">
                <a:noFill/>
                <a:latin typeface="Tahoma" panose="020B0604030504040204" pitchFamily="34" charset="0"/>
                <a:ea typeface="+mn-ea"/>
                <a:cs typeface="+mn-cs"/>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7">
            <a:extLst>
              <a:ext uri="{FF2B5EF4-FFF2-40B4-BE49-F238E27FC236}">
                <a16:creationId xmlns:a16="http://schemas.microsoft.com/office/drawing/2014/main" id="{ECFB0D78-6C83-AFDD-B359-4B36998DF893}"/>
              </a:ext>
            </a:extLst>
          </p:cNvPr>
          <p:cNvSpPr txBox="1">
            <a:spLocks noChangeArrowheads="1"/>
          </p:cNvSpPr>
          <p:nvPr/>
        </p:nvSpPr>
        <p:spPr bwMode="auto">
          <a:xfrm>
            <a:off x="1422798" y="250032"/>
            <a:ext cx="356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85800" eaLnBrk="0" fontAlgn="base" hangingPunct="0">
              <a:spcBef>
                <a:spcPct val="0"/>
              </a:spcBef>
              <a:spcAft>
                <a:spcPct val="0"/>
              </a:spcAft>
              <a:buClrTx/>
            </a:pPr>
            <a:r>
              <a:rPr lang="id-ID" altLang="en-US" sz="1500" kern="1200">
                <a:solidFill>
                  <a:srgbClr val="0070C0"/>
                </a:solidFill>
                <a:ea typeface="+mn-ea"/>
                <a:cs typeface="+mn-cs"/>
              </a:rPr>
              <a:t>Induksi Magnet Pada Toroida</a:t>
            </a:r>
          </a:p>
        </p:txBody>
      </p:sp>
      <p:sp>
        <p:nvSpPr>
          <p:cNvPr id="19459" name="TextBox 8">
            <a:extLst>
              <a:ext uri="{FF2B5EF4-FFF2-40B4-BE49-F238E27FC236}">
                <a16:creationId xmlns:a16="http://schemas.microsoft.com/office/drawing/2014/main" id="{A46280BF-C019-B502-5081-CA0C6D8AFB69}"/>
              </a:ext>
            </a:extLst>
          </p:cNvPr>
          <p:cNvSpPr txBox="1">
            <a:spLocks noChangeArrowheads="1"/>
          </p:cNvSpPr>
          <p:nvPr/>
        </p:nvSpPr>
        <p:spPr bwMode="auto">
          <a:xfrm>
            <a:off x="1422798" y="844154"/>
            <a:ext cx="5903119"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85800" eaLnBrk="0" fontAlgn="base" hangingPunct="0">
              <a:spcBef>
                <a:spcPct val="0"/>
              </a:spcBef>
              <a:spcAft>
                <a:spcPct val="0"/>
              </a:spcAft>
              <a:buClrTx/>
            </a:pPr>
            <a:r>
              <a:rPr lang="id-ID" altLang="en-US" sz="1500" kern="1200">
                <a:solidFill>
                  <a:srgbClr val="000000"/>
                </a:solidFill>
                <a:ea typeface="+mn-ea"/>
                <a:cs typeface="+mn-cs"/>
              </a:rPr>
              <a:t>Toroida adalah kumparan yang dilekuk sehingga membentuk lingkaran. Jika toroida dialiri arus listrik, maka akan timbul garis-garis medan magnet berbentuk lingkaran di dalam toroida.</a:t>
            </a:r>
            <a:br>
              <a:rPr lang="id-ID" altLang="en-US" sz="1350" kern="1200">
                <a:solidFill>
                  <a:srgbClr val="000000"/>
                </a:solidFill>
                <a:ea typeface="+mn-ea"/>
                <a:cs typeface="+mn-cs"/>
              </a:rPr>
            </a:br>
            <a:endParaRPr lang="id-ID" altLang="en-US" sz="1350" kern="1200">
              <a:solidFill>
                <a:srgbClr val="000000"/>
              </a:solidFill>
              <a:ea typeface="+mn-ea"/>
              <a:cs typeface="+mn-cs"/>
            </a:endParaRPr>
          </a:p>
        </p:txBody>
      </p:sp>
      <p:pic>
        <p:nvPicPr>
          <p:cNvPr id="19460" name="Picture 9">
            <a:extLst>
              <a:ext uri="{FF2B5EF4-FFF2-40B4-BE49-F238E27FC236}">
                <a16:creationId xmlns:a16="http://schemas.microsoft.com/office/drawing/2014/main" id="{7A57174E-CCC8-91EB-5976-9ABBB2A7D8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2798" y="1653778"/>
            <a:ext cx="1674019" cy="177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a:extLst>
              <a:ext uri="{FF2B5EF4-FFF2-40B4-BE49-F238E27FC236}">
                <a16:creationId xmlns:a16="http://schemas.microsoft.com/office/drawing/2014/main" id="{134F2C46-00E2-70D0-DEE6-50F2E67E94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410" y="1924050"/>
            <a:ext cx="1493044"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40E7B779-0DC9-A28D-999E-13C9F9CDB9B2}"/>
              </a:ext>
            </a:extLst>
          </p:cNvPr>
          <p:cNvSpPr txBox="1">
            <a:spLocks noRot="1" noChangeAspect="1" noMove="1" noResize="1" noEditPoints="1" noAdjustHandles="1" noChangeArrowheads="1" noChangeShapeType="1" noTextEdit="1"/>
          </p:cNvSpPr>
          <p:nvPr/>
        </p:nvSpPr>
        <p:spPr>
          <a:xfrm>
            <a:off x="3275856" y="2889992"/>
            <a:ext cx="4374486" cy="1523494"/>
          </a:xfrm>
          <a:prstGeom prst="rect">
            <a:avLst/>
          </a:prstGeom>
          <a:blipFill>
            <a:blip r:embed="rId4"/>
            <a:stretch>
              <a:fillRect l="-941" t="-1502"/>
            </a:stretch>
          </a:blipFill>
        </p:spPr>
        <p:txBody>
          <a:bodyPr/>
          <a:lstStyle/>
          <a:p>
            <a:pPr defTabSz="685800" eaLnBrk="0" fontAlgn="base" hangingPunct="0">
              <a:spcBef>
                <a:spcPct val="0"/>
              </a:spcBef>
              <a:spcAft>
                <a:spcPct val="0"/>
              </a:spcAft>
              <a:buClrTx/>
            </a:pPr>
            <a:r>
              <a:rPr lang="id-ID" sz="1350" kern="1200">
                <a:noFill/>
                <a:latin typeface="Tahoma" panose="020B0604030504040204" pitchFamily="34" charset="0"/>
                <a:ea typeface="+mn-ea"/>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a:extLst>
              <a:ext uri="{FF2B5EF4-FFF2-40B4-BE49-F238E27FC236}">
                <a16:creationId xmlns:a16="http://schemas.microsoft.com/office/drawing/2014/main" id="{D9CD84A9-3047-AE69-1F5A-FDEB7A4F2C03}"/>
              </a:ext>
            </a:extLst>
          </p:cNvPr>
          <p:cNvSpPr txBox="1">
            <a:spLocks noChangeArrowheads="1"/>
          </p:cNvSpPr>
          <p:nvPr/>
        </p:nvSpPr>
        <p:spPr bwMode="auto">
          <a:xfrm>
            <a:off x="1439466" y="227410"/>
            <a:ext cx="583287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85800" eaLnBrk="0" fontAlgn="base" hangingPunct="0">
              <a:spcBef>
                <a:spcPct val="0"/>
              </a:spcBef>
              <a:spcAft>
                <a:spcPct val="0"/>
              </a:spcAft>
              <a:buClrTx/>
            </a:pPr>
            <a:r>
              <a:rPr lang="id-ID" altLang="en-US" sz="1350" kern="1200">
                <a:solidFill>
                  <a:srgbClr val="000000"/>
                </a:solidFill>
                <a:ea typeface="+mn-ea"/>
                <a:cs typeface="+mn-cs"/>
              </a:rPr>
              <a:t>Contoh Soal</a:t>
            </a:r>
          </a:p>
          <a:p>
            <a:pPr defTabSz="685800" eaLnBrk="0" fontAlgn="base" hangingPunct="0">
              <a:spcBef>
                <a:spcPct val="0"/>
              </a:spcBef>
              <a:spcAft>
                <a:spcPct val="0"/>
              </a:spcAft>
              <a:buClrTx/>
            </a:pPr>
            <a:endParaRPr lang="id-ID" altLang="en-US" sz="1350" kern="1200">
              <a:solidFill>
                <a:srgbClr val="000000"/>
              </a:solidFill>
              <a:ea typeface="+mn-ea"/>
              <a:cs typeface="+mn-cs"/>
            </a:endParaRPr>
          </a:p>
          <a:p>
            <a:pPr defTabSz="685800" eaLnBrk="0" fontAlgn="base" hangingPunct="0">
              <a:spcBef>
                <a:spcPct val="0"/>
              </a:spcBef>
              <a:spcAft>
                <a:spcPct val="0"/>
              </a:spcAft>
              <a:buClrTx/>
            </a:pPr>
            <a:r>
              <a:rPr lang="id-ID" altLang="en-US" sz="1350" kern="1200">
                <a:solidFill>
                  <a:srgbClr val="000000"/>
                </a:solidFill>
                <a:ea typeface="+mn-ea"/>
                <a:cs typeface="+mn-cs"/>
              </a:rPr>
              <a:t>Sebuah kawat lurus panjang dialiri arus sebesar 3 A. Tentukan besar medan magnet yang berjarak 3 cm dari kawat tersebut! (</a:t>
            </a:r>
            <a:r>
              <a:rPr lang="el-GR" altLang="en-US" sz="1350" kern="1200">
                <a:solidFill>
                  <a:srgbClr val="000000"/>
                </a:solidFill>
                <a:ea typeface="+mn-ea"/>
                <a:cs typeface="+mn-cs"/>
              </a:rPr>
              <a:t>μ</a:t>
            </a:r>
            <a:r>
              <a:rPr lang="el-GR" altLang="en-US" sz="1350" kern="1200" baseline="-25000">
                <a:solidFill>
                  <a:srgbClr val="000000"/>
                </a:solidFill>
                <a:ea typeface="+mn-ea"/>
                <a:cs typeface="+mn-cs"/>
              </a:rPr>
              <a:t>0</a:t>
            </a:r>
            <a:r>
              <a:rPr lang="el-GR" altLang="en-US" sz="1350" kern="1200">
                <a:solidFill>
                  <a:srgbClr val="000000"/>
                </a:solidFill>
                <a:ea typeface="+mn-ea"/>
                <a:cs typeface="+mn-cs"/>
              </a:rPr>
              <a:t> = 4 π</a:t>
            </a:r>
            <a:r>
              <a:rPr lang="id-ID" altLang="en-US" sz="1350" kern="1200">
                <a:solidFill>
                  <a:srgbClr val="000000"/>
                </a:solidFill>
                <a:ea typeface="+mn-ea"/>
                <a:cs typeface="+mn-cs"/>
              </a:rPr>
              <a:t>x 10</a:t>
            </a:r>
            <a:r>
              <a:rPr lang="id-ID" altLang="en-US" sz="1350" kern="1200" baseline="30000">
                <a:solidFill>
                  <a:srgbClr val="000000"/>
                </a:solidFill>
                <a:ea typeface="+mn-ea"/>
                <a:cs typeface="+mn-cs"/>
              </a:rPr>
              <a:t>-7</a:t>
            </a:r>
            <a:r>
              <a:rPr lang="id-ID" altLang="en-US" sz="1350" kern="1200">
                <a:solidFill>
                  <a:srgbClr val="000000"/>
                </a:solidFill>
                <a:ea typeface="+mn-ea"/>
                <a:cs typeface="+mn-cs"/>
              </a:rPr>
              <a:t> Wb/Am)</a:t>
            </a:r>
          </a:p>
          <a:p>
            <a:pPr defTabSz="685800" eaLnBrk="0" fontAlgn="base" hangingPunct="0">
              <a:spcBef>
                <a:spcPct val="0"/>
              </a:spcBef>
              <a:spcAft>
                <a:spcPct val="0"/>
              </a:spcAft>
              <a:buClrTx/>
            </a:pPr>
            <a:endParaRPr lang="id-ID" altLang="en-US" sz="1350" kern="1200">
              <a:solidFill>
                <a:srgbClr val="000000"/>
              </a:solidFill>
              <a:ea typeface="+mn-ea"/>
              <a:cs typeface="+mn-cs"/>
            </a:endParaRPr>
          </a:p>
        </p:txBody>
      </p:sp>
      <p:sp>
        <p:nvSpPr>
          <p:cNvPr id="20483" name="TextBox 5">
            <a:extLst>
              <a:ext uri="{FF2B5EF4-FFF2-40B4-BE49-F238E27FC236}">
                <a16:creationId xmlns:a16="http://schemas.microsoft.com/office/drawing/2014/main" id="{E008C1E1-CAAA-C46C-921A-05B0968E1982}"/>
              </a:ext>
            </a:extLst>
          </p:cNvPr>
          <p:cNvSpPr txBox="1">
            <a:spLocks noChangeArrowheads="1"/>
          </p:cNvSpPr>
          <p:nvPr/>
        </p:nvSpPr>
        <p:spPr bwMode="auto">
          <a:xfrm>
            <a:off x="1439466" y="1318022"/>
            <a:ext cx="399692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685800" eaLnBrk="0" fontAlgn="base" hangingPunct="0">
              <a:spcBef>
                <a:spcPct val="0"/>
              </a:spcBef>
              <a:spcAft>
                <a:spcPct val="0"/>
              </a:spcAft>
              <a:buClrTx/>
            </a:pPr>
            <a:r>
              <a:rPr lang="pt-BR" altLang="en-US" sz="1350" b="1" kern="1200">
                <a:solidFill>
                  <a:srgbClr val="000000"/>
                </a:solidFill>
                <a:ea typeface="+mn-ea"/>
                <a:cs typeface="+mn-cs"/>
              </a:rPr>
              <a:t>Diketahui</a:t>
            </a:r>
            <a:r>
              <a:rPr lang="pt-BR" altLang="en-US" sz="1350" kern="1200">
                <a:solidFill>
                  <a:srgbClr val="000000"/>
                </a:solidFill>
                <a:ea typeface="+mn-ea"/>
                <a:cs typeface="+mn-cs"/>
              </a:rPr>
              <a:t>:</a:t>
            </a:r>
          </a:p>
          <a:p>
            <a:pPr defTabSz="685800" eaLnBrk="0" fontAlgn="base" hangingPunct="0">
              <a:spcBef>
                <a:spcPct val="0"/>
              </a:spcBef>
              <a:spcAft>
                <a:spcPct val="0"/>
              </a:spcAft>
              <a:buClrTx/>
            </a:pPr>
            <a:r>
              <a:rPr lang="pt-BR" altLang="en-US" sz="1350" kern="1200">
                <a:solidFill>
                  <a:srgbClr val="000000"/>
                </a:solidFill>
                <a:ea typeface="+mn-ea"/>
                <a:cs typeface="+mn-cs"/>
              </a:rPr>
              <a:t>I = 3 A</a:t>
            </a:r>
          </a:p>
          <a:p>
            <a:pPr defTabSz="685800" eaLnBrk="0" fontAlgn="base" hangingPunct="0">
              <a:spcBef>
                <a:spcPct val="0"/>
              </a:spcBef>
              <a:spcAft>
                <a:spcPct val="0"/>
              </a:spcAft>
              <a:buClrTx/>
            </a:pPr>
            <a:r>
              <a:rPr lang="id-ID" altLang="en-US" sz="1350" kern="1200">
                <a:solidFill>
                  <a:srgbClr val="000000"/>
                </a:solidFill>
                <a:ea typeface="+mn-ea"/>
                <a:cs typeface="+mn-cs"/>
              </a:rPr>
              <a:t>a</a:t>
            </a:r>
            <a:r>
              <a:rPr lang="pt-BR" altLang="en-US" sz="1350" kern="1200">
                <a:solidFill>
                  <a:srgbClr val="000000"/>
                </a:solidFill>
                <a:ea typeface="+mn-ea"/>
                <a:cs typeface="+mn-cs"/>
              </a:rPr>
              <a:t> = 3 cm = 3 x 10</a:t>
            </a:r>
            <a:r>
              <a:rPr lang="pt-BR" altLang="en-US" sz="1350" kern="1200" baseline="30000">
                <a:solidFill>
                  <a:srgbClr val="000000"/>
                </a:solidFill>
                <a:ea typeface="+mn-ea"/>
                <a:cs typeface="+mn-cs"/>
              </a:rPr>
              <a:t>-2</a:t>
            </a:r>
            <a:r>
              <a:rPr lang="pt-BR" altLang="en-US" sz="1350" kern="1200">
                <a:solidFill>
                  <a:srgbClr val="000000"/>
                </a:solidFill>
                <a:ea typeface="+mn-ea"/>
                <a:cs typeface="+mn-cs"/>
              </a:rPr>
              <a:t> m</a:t>
            </a:r>
          </a:p>
          <a:p>
            <a:pPr defTabSz="685800" eaLnBrk="0" fontAlgn="base" hangingPunct="0">
              <a:spcBef>
                <a:spcPct val="0"/>
              </a:spcBef>
              <a:spcAft>
                <a:spcPct val="0"/>
              </a:spcAft>
              <a:buClrTx/>
            </a:pPr>
            <a:r>
              <a:rPr lang="pt-BR" altLang="en-US" sz="1350" kern="1200">
                <a:solidFill>
                  <a:srgbClr val="000000"/>
                </a:solidFill>
                <a:ea typeface="+mn-ea"/>
                <a:cs typeface="+mn-cs"/>
              </a:rPr>
              <a:t>μ</a:t>
            </a:r>
            <a:r>
              <a:rPr lang="pt-BR" altLang="en-US" sz="1350" kern="1200" baseline="-25000">
                <a:solidFill>
                  <a:srgbClr val="000000"/>
                </a:solidFill>
                <a:ea typeface="+mn-ea"/>
                <a:cs typeface="+mn-cs"/>
              </a:rPr>
              <a:t>0</a:t>
            </a:r>
            <a:r>
              <a:rPr lang="pt-BR" altLang="en-US" sz="1350" kern="1200">
                <a:solidFill>
                  <a:srgbClr val="000000"/>
                </a:solidFill>
                <a:ea typeface="+mn-ea"/>
                <a:cs typeface="+mn-cs"/>
              </a:rPr>
              <a:t> = 4 πx 10</a:t>
            </a:r>
            <a:r>
              <a:rPr lang="pt-BR" altLang="en-US" sz="1350" kern="1200" baseline="30000">
                <a:solidFill>
                  <a:srgbClr val="000000"/>
                </a:solidFill>
                <a:ea typeface="+mn-ea"/>
                <a:cs typeface="+mn-cs"/>
              </a:rPr>
              <a:t>-7</a:t>
            </a:r>
            <a:r>
              <a:rPr lang="pt-BR" altLang="en-US" sz="1350" kern="1200">
                <a:solidFill>
                  <a:srgbClr val="000000"/>
                </a:solidFill>
                <a:ea typeface="+mn-ea"/>
                <a:cs typeface="+mn-cs"/>
              </a:rPr>
              <a:t> Wb/Am</a:t>
            </a:r>
          </a:p>
          <a:p>
            <a:pPr defTabSz="685800" eaLnBrk="0" fontAlgn="base" hangingPunct="0">
              <a:spcBef>
                <a:spcPct val="0"/>
              </a:spcBef>
              <a:spcAft>
                <a:spcPct val="0"/>
              </a:spcAft>
              <a:buClrTx/>
            </a:pPr>
            <a:r>
              <a:rPr lang="pt-BR" altLang="en-US" sz="1350" b="1" kern="1200">
                <a:solidFill>
                  <a:srgbClr val="000000"/>
                </a:solidFill>
                <a:ea typeface="+mn-ea"/>
                <a:cs typeface="+mn-cs"/>
              </a:rPr>
              <a:t>Ditanya: </a:t>
            </a:r>
            <a:r>
              <a:rPr lang="pt-BR" altLang="en-US" sz="1350" kern="1200">
                <a:solidFill>
                  <a:srgbClr val="000000"/>
                </a:solidFill>
                <a:ea typeface="+mn-ea"/>
                <a:cs typeface="+mn-cs"/>
              </a:rPr>
              <a:t>B ?</a:t>
            </a:r>
          </a:p>
          <a:p>
            <a:pPr defTabSz="685800" eaLnBrk="0" fontAlgn="base" hangingPunct="0">
              <a:spcBef>
                <a:spcPct val="0"/>
              </a:spcBef>
              <a:spcAft>
                <a:spcPct val="0"/>
              </a:spcAft>
              <a:buClrTx/>
            </a:pPr>
            <a:endParaRPr lang="id-ID" altLang="en-US" sz="1350" kern="1200">
              <a:solidFill>
                <a:srgbClr val="000000"/>
              </a:solidFill>
              <a:ea typeface="+mn-ea"/>
              <a:cs typeface="+mn-cs"/>
            </a:endParaRPr>
          </a:p>
        </p:txBody>
      </p:sp>
      <p:sp>
        <p:nvSpPr>
          <p:cNvPr id="20484" name="Rectangle 7">
            <a:extLst>
              <a:ext uri="{FF2B5EF4-FFF2-40B4-BE49-F238E27FC236}">
                <a16:creationId xmlns:a16="http://schemas.microsoft.com/office/drawing/2014/main" id="{12D13428-4133-CCF4-3CC4-98E391D5C07D}"/>
              </a:ext>
            </a:extLst>
          </p:cNvPr>
          <p:cNvSpPr>
            <a:spLocks noChangeArrowheads="1"/>
          </p:cNvSpPr>
          <p:nvPr/>
        </p:nvSpPr>
        <p:spPr bwMode="auto">
          <a:xfrm>
            <a:off x="1438276" y="2579177"/>
            <a:ext cx="113585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685800" eaLnBrk="0" fontAlgn="base" hangingPunct="0">
              <a:spcBef>
                <a:spcPct val="0"/>
              </a:spcBef>
              <a:spcAft>
                <a:spcPct val="0"/>
              </a:spcAft>
              <a:buClrTx/>
            </a:pPr>
            <a:r>
              <a:rPr lang="id-ID" altLang="id-ID" sz="1350" b="1" kern="1200">
                <a:solidFill>
                  <a:srgbClr val="434856"/>
                </a:solidFill>
                <a:latin typeface="Source Sans Pro" panose="020B0503030403020204" pitchFamily="34" charset="0"/>
                <a:ea typeface="+mn-ea"/>
                <a:cs typeface="+mn-cs"/>
              </a:rPr>
              <a:t>Jawab:</a:t>
            </a:r>
            <a:endParaRPr lang="id-ID" altLang="id-ID" sz="1350" kern="1200">
              <a:solidFill>
                <a:srgbClr val="000000"/>
              </a:solidFill>
              <a:ea typeface="+mn-ea"/>
              <a:cs typeface="+mn-cs"/>
            </a:endParaRPr>
          </a:p>
          <a:p>
            <a:pPr algn="just" defTabSz="685800" eaLnBrk="0" fontAlgn="base" hangingPunct="0">
              <a:spcBef>
                <a:spcPct val="0"/>
              </a:spcBef>
              <a:spcAft>
                <a:spcPct val="0"/>
              </a:spcAft>
              <a:buClrTx/>
            </a:pPr>
            <a:r>
              <a:rPr lang="id-ID" altLang="id-ID" sz="1350" kern="1200">
                <a:solidFill>
                  <a:srgbClr val="434856"/>
                </a:solidFill>
                <a:latin typeface="Source Sans Pro" panose="020B0503030403020204" pitchFamily="34" charset="0"/>
                <a:ea typeface="+mn-ea"/>
                <a:cs typeface="+mn-cs"/>
              </a:rPr>
              <a:t>  </a:t>
            </a:r>
            <a:endParaRPr lang="id-ID" altLang="id-ID" sz="2550" kern="1200">
              <a:solidFill>
                <a:srgbClr val="434856"/>
              </a:solidFill>
              <a:latin typeface="Source Sans Pro" panose="020B0503030403020204" pitchFamily="34" charset="0"/>
              <a:ea typeface="+mn-ea"/>
              <a:cs typeface="+mn-cs"/>
            </a:endParaRPr>
          </a:p>
        </p:txBody>
      </p:sp>
      <p:pic>
        <p:nvPicPr>
          <p:cNvPr id="20485" name="Picture 8" descr="jawaban soal kawat lurus">
            <a:extLst>
              <a:ext uri="{FF2B5EF4-FFF2-40B4-BE49-F238E27FC236}">
                <a16:creationId xmlns:a16="http://schemas.microsoft.com/office/drawing/2014/main" id="{54D7BA2B-439F-D771-899F-27F209AC0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997" y="2950369"/>
            <a:ext cx="5437584" cy="77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6" name="Object 12">
            <a:extLst>
              <a:ext uri="{FF2B5EF4-FFF2-40B4-BE49-F238E27FC236}">
                <a16:creationId xmlns:a16="http://schemas.microsoft.com/office/drawing/2014/main" id="{B12BD72A-9181-1822-CC51-D152E3FC966C}"/>
              </a:ext>
            </a:extLst>
          </p:cNvPr>
          <p:cNvGraphicFramePr>
            <a:graphicFrameLocks noGrp="1" noChangeAspect="1"/>
          </p:cNvGraphicFramePr>
          <p:nvPr>
            <p:ph sz="quarter" idx="2"/>
          </p:nvPr>
        </p:nvGraphicFramePr>
        <p:xfrm>
          <a:off x="1377554" y="2950369"/>
          <a:ext cx="1039415" cy="731044"/>
        </p:xfrm>
        <a:graphic>
          <a:graphicData uri="http://schemas.openxmlformats.org/presentationml/2006/ole">
            <mc:AlternateContent xmlns:mc="http://schemas.openxmlformats.org/markup-compatibility/2006">
              <mc:Choice xmlns:v="urn:schemas-microsoft-com:vml" Requires="v">
                <p:oleObj spid="_x0000_s5124" name="Equation" r:id="rId4" imgW="558558" imgH="393529" progId="Equation.3">
                  <p:embed/>
                </p:oleObj>
              </mc:Choice>
              <mc:Fallback>
                <p:oleObj name="Equation" r:id="rId4" imgW="558558" imgH="393529" progId="Equation.3">
                  <p:embed/>
                  <p:pic>
                    <p:nvPicPr>
                      <p:cNvPr id="20486" name="Object 12">
                        <a:extLst>
                          <a:ext uri="{FF2B5EF4-FFF2-40B4-BE49-F238E27FC236}">
                            <a16:creationId xmlns:a16="http://schemas.microsoft.com/office/drawing/2014/main" id="{B12BD72A-9181-1822-CC51-D152E3FC966C}"/>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7554" y="2950369"/>
                        <a:ext cx="1039415" cy="7310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31677BA3-3A53-CC1B-37C0-FDE6329BD7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50032"/>
            <a:ext cx="6048375" cy="17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a:extLst>
              <a:ext uri="{FF2B5EF4-FFF2-40B4-BE49-F238E27FC236}">
                <a16:creationId xmlns:a16="http://schemas.microsoft.com/office/drawing/2014/main" id="{049E0B37-27E4-8535-9D8A-72456CF2DF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103" y="1113235"/>
            <a:ext cx="1889522" cy="228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a:extLst>
              <a:ext uri="{FF2B5EF4-FFF2-40B4-BE49-F238E27FC236}">
                <a16:creationId xmlns:a16="http://schemas.microsoft.com/office/drawing/2014/main" id="{5A210E73-D21D-DF9A-113F-80204DF508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9382" y="195263"/>
            <a:ext cx="395525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765694" y="344339"/>
            <a:ext cx="7543800" cy="1028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600"/>
              <a:buFont typeface="Century Gothic"/>
              <a:buNone/>
            </a:pPr>
            <a:r>
              <a:rPr lang="en-GB"/>
              <a:t>Sifat-Sifat Magnet</a:t>
            </a:r>
            <a:endParaRPr/>
          </a:p>
        </p:txBody>
      </p:sp>
      <p:sp>
        <p:nvSpPr>
          <p:cNvPr id="173" name="Google Shape;173;p27"/>
          <p:cNvSpPr/>
          <p:nvPr/>
        </p:nvSpPr>
        <p:spPr>
          <a:xfrm>
            <a:off x="2117449" y="1583282"/>
            <a:ext cx="2199600" cy="1319850"/>
          </a:xfrm>
          <a:prstGeom prst="rect">
            <a:avLst/>
          </a:prstGeom>
          <a:solidFill>
            <a:srgbClr val="009673"/>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4" name="Google Shape;174;p27"/>
          <p:cNvSpPr txBox="1"/>
          <p:nvPr/>
        </p:nvSpPr>
        <p:spPr>
          <a:xfrm>
            <a:off x="2117449" y="1583282"/>
            <a:ext cx="2199600" cy="131985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None/>
            </a:pPr>
            <a:r>
              <a:rPr lang="en-GB" sz="2000" b="0" i="0" u="none" strike="noStrike" cap="none">
                <a:solidFill>
                  <a:schemeClr val="lt1"/>
                </a:solidFill>
                <a:latin typeface="Century Gothic"/>
                <a:ea typeface="Century Gothic"/>
                <a:cs typeface="Century Gothic"/>
                <a:sym typeface="Century Gothic"/>
              </a:rPr>
              <a:t>Menarik benda-benda tertentu</a:t>
            </a:r>
            <a:endParaRPr sz="2000" b="0" i="0" u="none" strike="noStrike" cap="none">
              <a:solidFill>
                <a:schemeClr val="lt1"/>
              </a:solidFill>
              <a:latin typeface="Century Gothic"/>
              <a:ea typeface="Century Gothic"/>
              <a:cs typeface="Century Gothic"/>
              <a:sym typeface="Century Gothic"/>
            </a:endParaRPr>
          </a:p>
        </p:txBody>
      </p:sp>
      <p:sp>
        <p:nvSpPr>
          <p:cNvPr id="175" name="Google Shape;175;p27"/>
          <p:cNvSpPr/>
          <p:nvPr/>
        </p:nvSpPr>
        <p:spPr>
          <a:xfrm>
            <a:off x="4537096" y="1583282"/>
            <a:ext cx="2199600" cy="1319850"/>
          </a:xfrm>
          <a:prstGeom prst="rect">
            <a:avLst/>
          </a:prstGeom>
          <a:solidFill>
            <a:srgbClr val="19B7B0"/>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6" name="Google Shape;176;p27"/>
          <p:cNvSpPr txBox="1"/>
          <p:nvPr/>
        </p:nvSpPr>
        <p:spPr>
          <a:xfrm>
            <a:off x="4537096" y="1583282"/>
            <a:ext cx="2199600" cy="131985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None/>
            </a:pPr>
            <a:r>
              <a:rPr lang="en-GB" sz="2000" b="0" i="0" u="none" strike="noStrike" cap="none">
                <a:solidFill>
                  <a:schemeClr val="lt1"/>
                </a:solidFill>
                <a:latin typeface="Century Gothic"/>
                <a:ea typeface="Century Gothic"/>
                <a:cs typeface="Century Gothic"/>
                <a:sym typeface="Century Gothic"/>
              </a:rPr>
              <a:t>Gaya magnet menembus benda </a:t>
            </a:r>
            <a:endParaRPr sz="2000" b="0" i="0" u="none" strike="noStrike" cap="none">
              <a:solidFill>
                <a:schemeClr val="lt1"/>
              </a:solidFill>
              <a:latin typeface="Century Gothic"/>
              <a:ea typeface="Century Gothic"/>
              <a:cs typeface="Century Gothic"/>
              <a:sym typeface="Century Gothic"/>
            </a:endParaRPr>
          </a:p>
        </p:txBody>
      </p:sp>
      <p:sp>
        <p:nvSpPr>
          <p:cNvPr id="177" name="Google Shape;177;p27"/>
          <p:cNvSpPr/>
          <p:nvPr/>
        </p:nvSpPr>
        <p:spPr>
          <a:xfrm>
            <a:off x="2108072" y="3123058"/>
            <a:ext cx="2199600" cy="1320000"/>
          </a:xfrm>
          <a:prstGeom prst="rect">
            <a:avLst/>
          </a:prstGeom>
          <a:solidFill>
            <a:srgbClr val="47B4C4"/>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8" name="Google Shape;178;p27"/>
          <p:cNvSpPr txBox="1"/>
          <p:nvPr/>
        </p:nvSpPr>
        <p:spPr>
          <a:xfrm>
            <a:off x="2108072" y="3123058"/>
            <a:ext cx="2199600" cy="13200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None/>
            </a:pPr>
            <a:r>
              <a:rPr lang="en-GB" sz="2000" b="0" i="0" u="none" strike="noStrike" cap="none">
                <a:solidFill>
                  <a:schemeClr val="lt1"/>
                </a:solidFill>
                <a:latin typeface="Century Gothic"/>
                <a:ea typeface="Century Gothic"/>
                <a:cs typeface="Century Gothic"/>
                <a:sym typeface="Century Gothic"/>
              </a:rPr>
              <a:t>Memiliki kutub magnet</a:t>
            </a:r>
            <a:endParaRPr sz="2000" b="0" i="0" u="none" strike="noStrike" cap="none">
              <a:solidFill>
                <a:schemeClr val="lt1"/>
              </a:solidFill>
              <a:latin typeface="Century Gothic"/>
              <a:ea typeface="Century Gothic"/>
              <a:cs typeface="Century Gothic"/>
              <a:sym typeface="Century Gothic"/>
            </a:endParaRPr>
          </a:p>
        </p:txBody>
      </p:sp>
      <p:sp>
        <p:nvSpPr>
          <p:cNvPr id="179" name="Google Shape;179;p27"/>
          <p:cNvSpPr/>
          <p:nvPr/>
        </p:nvSpPr>
        <p:spPr>
          <a:xfrm>
            <a:off x="4537097" y="3113358"/>
            <a:ext cx="2199600" cy="1320000"/>
          </a:xfrm>
          <a:prstGeom prst="rect">
            <a:avLst/>
          </a:prstGeom>
          <a:solidFill>
            <a:srgbClr val="47B4C4"/>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0" name="Google Shape;180;p27"/>
          <p:cNvSpPr txBox="1"/>
          <p:nvPr/>
        </p:nvSpPr>
        <p:spPr>
          <a:xfrm>
            <a:off x="4537097" y="3113358"/>
            <a:ext cx="2199600" cy="13200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None/>
            </a:pPr>
            <a:r>
              <a:rPr lang="en-GB" sz="2000">
                <a:solidFill>
                  <a:schemeClr val="lt1"/>
                </a:solidFill>
                <a:latin typeface="Century Gothic"/>
                <a:ea typeface="Century Gothic"/>
                <a:cs typeface="Century Gothic"/>
                <a:sym typeface="Century Gothic"/>
              </a:rPr>
              <a:t>Magnet akan membentuk gaya magnet</a:t>
            </a:r>
            <a:endParaRPr sz="20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28"/>
          <p:cNvSpPr/>
          <p:nvPr/>
        </p:nvSpPr>
        <p:spPr>
          <a:xfrm>
            <a:off x="183524" y="211286"/>
            <a:ext cx="8751300" cy="449700"/>
          </a:xfrm>
          <a:prstGeom prst="roundRect">
            <a:avLst>
              <a:gd name="adj" fmla="val 16667"/>
            </a:avLst>
          </a:prstGeom>
          <a:solidFill>
            <a:srgbClr val="BFCE38"/>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6" name="Google Shape;186;p28"/>
          <p:cNvSpPr txBox="1"/>
          <p:nvPr/>
        </p:nvSpPr>
        <p:spPr>
          <a:xfrm>
            <a:off x="205478" y="233239"/>
            <a:ext cx="8707200" cy="405900"/>
          </a:xfrm>
          <a:prstGeom prst="rect">
            <a:avLst/>
          </a:prstGeom>
          <a:noFill/>
          <a:ln>
            <a:noFill/>
          </a:ln>
        </p:spPr>
        <p:txBody>
          <a:bodyPr spcFirstLastPara="1" wrap="square" lIns="71450" tIns="71450" rIns="71450" bIns="71450" anchor="ctr" anchorCtr="0">
            <a:noAutofit/>
          </a:bodyPr>
          <a:lstStyle/>
          <a:p>
            <a:pPr marL="0" marR="0" lvl="0" indent="0" algn="l" rtl="0">
              <a:lnSpc>
                <a:spcPct val="90000"/>
              </a:lnSpc>
              <a:spcBef>
                <a:spcPts val="0"/>
              </a:spcBef>
              <a:spcAft>
                <a:spcPts val="0"/>
              </a:spcAft>
              <a:buNone/>
            </a:pPr>
            <a:r>
              <a:rPr lang="en-GB" sz="1900" b="0" i="0" u="none" strike="noStrike" cap="none">
                <a:solidFill>
                  <a:schemeClr val="lt1"/>
                </a:solidFill>
                <a:latin typeface="Century Gothic"/>
                <a:ea typeface="Century Gothic"/>
                <a:cs typeface="Century Gothic"/>
                <a:sym typeface="Century Gothic"/>
              </a:rPr>
              <a:t>Magnet dapat menarik benda-benda tertentu</a:t>
            </a:r>
            <a:endParaRPr sz="1900" b="0" i="0" u="none" strike="noStrike" cap="none">
              <a:solidFill>
                <a:schemeClr val="lt1"/>
              </a:solidFill>
              <a:latin typeface="Century Gothic"/>
              <a:ea typeface="Century Gothic"/>
              <a:cs typeface="Century Gothic"/>
              <a:sym typeface="Century Gothic"/>
            </a:endParaRPr>
          </a:p>
        </p:txBody>
      </p:sp>
      <p:sp>
        <p:nvSpPr>
          <p:cNvPr id="187" name="Google Shape;187;p28"/>
          <p:cNvSpPr/>
          <p:nvPr/>
        </p:nvSpPr>
        <p:spPr>
          <a:xfrm>
            <a:off x="183524" y="661005"/>
            <a:ext cx="8751300" cy="7374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8" name="Google Shape;188;p28"/>
          <p:cNvSpPr txBox="1"/>
          <p:nvPr/>
        </p:nvSpPr>
        <p:spPr>
          <a:xfrm>
            <a:off x="288112" y="4007618"/>
            <a:ext cx="8751300" cy="737400"/>
          </a:xfrm>
          <a:prstGeom prst="rect">
            <a:avLst/>
          </a:prstGeom>
          <a:noFill/>
          <a:ln>
            <a:noFill/>
          </a:ln>
        </p:spPr>
        <p:txBody>
          <a:bodyPr spcFirstLastPara="1" wrap="square" lIns="277850" tIns="23825" rIns="133350" bIns="23825" anchor="t" anchorCtr="0">
            <a:noAutofit/>
          </a:bodyPr>
          <a:lstStyle/>
          <a:p>
            <a:pPr marL="177800" marR="0" lvl="1" indent="-171450" algn="l" rtl="0">
              <a:lnSpc>
                <a:spcPct val="90000"/>
              </a:lnSpc>
              <a:spcBef>
                <a:spcPts val="0"/>
              </a:spcBef>
              <a:spcAft>
                <a:spcPts val="0"/>
              </a:spcAft>
              <a:buClr>
                <a:schemeClr val="lt1"/>
              </a:buClr>
              <a:buSzPts val="1500"/>
              <a:buFont typeface="Century Gothic"/>
              <a:buChar char="•"/>
            </a:pPr>
            <a:r>
              <a:rPr lang="en-GB" sz="1500" b="0" i="0" u="none" strike="noStrike" cap="none">
                <a:solidFill>
                  <a:schemeClr val="lt1"/>
                </a:solidFill>
                <a:latin typeface="Century Gothic"/>
                <a:ea typeface="Century Gothic"/>
                <a:cs typeface="Century Gothic"/>
                <a:sym typeface="Century Gothic"/>
              </a:rPr>
              <a:t>Benda magnetis: benda yang terbuat dari logam, seperti besi, baja, nikel, dan kobalt</a:t>
            </a:r>
            <a:endParaRPr sz="1500" b="0" i="0" u="none" strike="noStrike" cap="none">
              <a:solidFill>
                <a:schemeClr val="lt1"/>
              </a:solidFill>
              <a:latin typeface="Century Gothic"/>
              <a:ea typeface="Century Gothic"/>
              <a:cs typeface="Century Gothic"/>
              <a:sym typeface="Century Gothic"/>
            </a:endParaRPr>
          </a:p>
          <a:p>
            <a:pPr marL="177800" marR="0" lvl="1" indent="-171450" algn="l" rtl="0">
              <a:lnSpc>
                <a:spcPct val="90000"/>
              </a:lnSpc>
              <a:spcBef>
                <a:spcPts val="300"/>
              </a:spcBef>
              <a:spcAft>
                <a:spcPts val="0"/>
              </a:spcAft>
              <a:buClr>
                <a:schemeClr val="lt1"/>
              </a:buClr>
              <a:buSzPts val="1500"/>
              <a:buFont typeface="Century Gothic"/>
              <a:buChar char="•"/>
            </a:pPr>
            <a:r>
              <a:rPr lang="en-GB" sz="1500" b="0" i="0" u="none" strike="noStrike" cap="none">
                <a:solidFill>
                  <a:schemeClr val="lt1"/>
                </a:solidFill>
                <a:latin typeface="Century Gothic"/>
                <a:ea typeface="Century Gothic"/>
                <a:cs typeface="Century Gothic"/>
                <a:sym typeface="Century Gothic"/>
              </a:rPr>
              <a:t>Benda non-magnetis: benda yang tidak dapat ditarik magnet, seperti: kayu, plastik, dan karet</a:t>
            </a:r>
            <a:endParaRPr sz="1500" b="0" i="0" u="none" strike="noStrike" cap="none">
              <a:solidFill>
                <a:schemeClr val="lt1"/>
              </a:solidFill>
              <a:latin typeface="Century Gothic"/>
              <a:ea typeface="Century Gothic"/>
              <a:cs typeface="Century Gothic"/>
              <a:sym typeface="Century Gothic"/>
            </a:endParaRPr>
          </a:p>
        </p:txBody>
      </p:sp>
      <p:sp>
        <p:nvSpPr>
          <p:cNvPr id="189" name="Google Shape;189;p28"/>
          <p:cNvSpPr/>
          <p:nvPr/>
        </p:nvSpPr>
        <p:spPr>
          <a:xfrm>
            <a:off x="183524" y="3248787"/>
            <a:ext cx="8751300" cy="1669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90" name="Google Shape;190;p28"/>
          <p:cNvPicPr preferRelativeResize="0"/>
          <p:nvPr/>
        </p:nvPicPr>
        <p:blipFill>
          <a:blip r:embed="rId4">
            <a:alphaModFix/>
          </a:blip>
          <a:stretch>
            <a:fillRect/>
          </a:stretch>
        </p:blipFill>
        <p:spPr>
          <a:xfrm>
            <a:off x="1008019" y="704306"/>
            <a:ext cx="6940162" cy="3084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xEl>
                                              <p:pRg st="0" end="0"/>
                                            </p:txEl>
                                          </p:spTgt>
                                        </p:tgtEl>
                                        <p:attrNameLst>
                                          <p:attrName>style.visibility</p:attrName>
                                        </p:attrNameLst>
                                      </p:cBhvr>
                                      <p:to>
                                        <p:strVal val="visible"/>
                                      </p:to>
                                    </p:set>
                                    <p:animEffect transition="in" filter="fade">
                                      <p:cBhvr>
                                        <p:cTn id="12" dur="1000"/>
                                        <p:tgtEl>
                                          <p:spTgt spid="1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29"/>
          <p:cNvSpPr/>
          <p:nvPr/>
        </p:nvSpPr>
        <p:spPr>
          <a:xfrm>
            <a:off x="183524" y="211286"/>
            <a:ext cx="8751300" cy="449700"/>
          </a:xfrm>
          <a:prstGeom prst="roundRect">
            <a:avLst>
              <a:gd name="adj" fmla="val 16667"/>
            </a:avLst>
          </a:prstGeom>
          <a:solidFill>
            <a:srgbClr val="BFCE38"/>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29"/>
          <p:cNvSpPr txBox="1"/>
          <p:nvPr/>
        </p:nvSpPr>
        <p:spPr>
          <a:xfrm>
            <a:off x="205478" y="233239"/>
            <a:ext cx="8707200" cy="405900"/>
          </a:xfrm>
          <a:prstGeom prst="rect">
            <a:avLst/>
          </a:prstGeom>
          <a:noFill/>
          <a:ln>
            <a:noFill/>
          </a:ln>
        </p:spPr>
        <p:txBody>
          <a:bodyPr spcFirstLastPara="1" wrap="square" lIns="71450" tIns="71450" rIns="71450" bIns="71450" anchor="ctr" anchorCtr="0">
            <a:noAutofit/>
          </a:bodyPr>
          <a:lstStyle/>
          <a:p>
            <a:pPr marL="0" marR="0" lvl="0" indent="0" algn="l" rtl="0">
              <a:lnSpc>
                <a:spcPct val="90000"/>
              </a:lnSpc>
              <a:spcBef>
                <a:spcPts val="0"/>
              </a:spcBef>
              <a:spcAft>
                <a:spcPts val="0"/>
              </a:spcAft>
              <a:buNone/>
            </a:pPr>
            <a:r>
              <a:rPr lang="en-GB" sz="1900">
                <a:solidFill>
                  <a:schemeClr val="lt1"/>
                </a:solidFill>
                <a:latin typeface="Century Gothic"/>
                <a:ea typeface="Century Gothic"/>
                <a:cs typeface="Century Gothic"/>
                <a:sym typeface="Century Gothic"/>
              </a:rPr>
              <a:t>Jenis bahan magnet</a:t>
            </a:r>
            <a:endParaRPr sz="1900" b="0" i="0" u="none" strike="noStrike" cap="none">
              <a:solidFill>
                <a:schemeClr val="lt1"/>
              </a:solidFill>
              <a:latin typeface="Century Gothic"/>
              <a:ea typeface="Century Gothic"/>
              <a:cs typeface="Century Gothic"/>
              <a:sym typeface="Century Gothic"/>
            </a:endParaRPr>
          </a:p>
        </p:txBody>
      </p:sp>
      <p:sp>
        <p:nvSpPr>
          <p:cNvPr id="197" name="Google Shape;197;p29"/>
          <p:cNvSpPr/>
          <p:nvPr/>
        </p:nvSpPr>
        <p:spPr>
          <a:xfrm>
            <a:off x="439225" y="853400"/>
            <a:ext cx="4361700" cy="426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latin typeface="Comfortaa SemiBold"/>
                <a:ea typeface="Comfortaa SemiBold"/>
                <a:cs typeface="Comfortaa SemiBold"/>
                <a:sym typeface="Comfortaa SemiBold"/>
              </a:rPr>
              <a:t>Feromagnetik</a:t>
            </a:r>
            <a:endParaRPr sz="1600">
              <a:latin typeface="Comfortaa SemiBold"/>
              <a:ea typeface="Comfortaa SemiBold"/>
              <a:cs typeface="Comfortaa SemiBold"/>
              <a:sym typeface="Comfortaa SemiBold"/>
            </a:endParaRPr>
          </a:p>
        </p:txBody>
      </p:sp>
      <p:sp>
        <p:nvSpPr>
          <p:cNvPr id="198" name="Google Shape;198;p29"/>
          <p:cNvSpPr txBox="1"/>
          <p:nvPr/>
        </p:nvSpPr>
        <p:spPr>
          <a:xfrm>
            <a:off x="448650" y="1279400"/>
            <a:ext cx="8246700" cy="615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Feromagnetik adalah benda yang dapat ditarik dengan kuat oleh magnet. Contoh bahan feromagnetik adalah baja, besi, nikel, dan kobalt.</a:t>
            </a:r>
            <a:endParaRPr/>
          </a:p>
        </p:txBody>
      </p:sp>
      <p:sp>
        <p:nvSpPr>
          <p:cNvPr id="199" name="Google Shape;199;p29"/>
          <p:cNvSpPr txBox="1"/>
          <p:nvPr/>
        </p:nvSpPr>
        <p:spPr>
          <a:xfrm>
            <a:off x="6542325" y="3040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0" name="Google Shape;200;p29"/>
          <p:cNvSpPr/>
          <p:nvPr/>
        </p:nvSpPr>
        <p:spPr>
          <a:xfrm>
            <a:off x="443938" y="2050950"/>
            <a:ext cx="4361700" cy="426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latin typeface="Comfortaa SemiBold"/>
                <a:ea typeface="Comfortaa SemiBold"/>
                <a:cs typeface="Comfortaa SemiBold"/>
                <a:sym typeface="Comfortaa SemiBold"/>
              </a:rPr>
              <a:t>Paramagnetik</a:t>
            </a:r>
            <a:endParaRPr sz="1600">
              <a:latin typeface="Comfortaa SemiBold"/>
              <a:ea typeface="Comfortaa SemiBold"/>
              <a:cs typeface="Comfortaa SemiBold"/>
              <a:sym typeface="Comfortaa SemiBold"/>
            </a:endParaRPr>
          </a:p>
        </p:txBody>
      </p:sp>
      <p:sp>
        <p:nvSpPr>
          <p:cNvPr id="201" name="Google Shape;201;p29"/>
          <p:cNvSpPr txBox="1"/>
          <p:nvPr/>
        </p:nvSpPr>
        <p:spPr>
          <a:xfrm>
            <a:off x="453363" y="2476950"/>
            <a:ext cx="8246700" cy="615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Paramagnetik adalah benda yang dapat ditarik dengan lemah oleh magnet kuat. Contohnya alumunium, tembaga, platina, dan lain-lain.</a:t>
            </a:r>
            <a:endParaRPr/>
          </a:p>
        </p:txBody>
      </p:sp>
      <p:sp>
        <p:nvSpPr>
          <p:cNvPr id="202" name="Google Shape;202;p29"/>
          <p:cNvSpPr/>
          <p:nvPr/>
        </p:nvSpPr>
        <p:spPr>
          <a:xfrm>
            <a:off x="448650" y="3315475"/>
            <a:ext cx="4361700" cy="426000"/>
          </a:xfrm>
          <a:prstGeom prst="rect">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latin typeface="Comfortaa SemiBold"/>
                <a:ea typeface="Comfortaa SemiBold"/>
                <a:cs typeface="Comfortaa SemiBold"/>
                <a:sym typeface="Comfortaa SemiBold"/>
              </a:rPr>
              <a:t>Diamagnetik</a:t>
            </a:r>
            <a:endParaRPr sz="1600">
              <a:latin typeface="Comfortaa SemiBold"/>
              <a:ea typeface="Comfortaa SemiBold"/>
              <a:cs typeface="Comfortaa SemiBold"/>
              <a:sym typeface="Comfortaa SemiBold"/>
            </a:endParaRPr>
          </a:p>
        </p:txBody>
      </p:sp>
      <p:sp>
        <p:nvSpPr>
          <p:cNvPr id="203" name="Google Shape;203;p29"/>
          <p:cNvSpPr txBox="1"/>
          <p:nvPr/>
        </p:nvSpPr>
        <p:spPr>
          <a:xfrm>
            <a:off x="458075" y="3741475"/>
            <a:ext cx="82467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Diamagnetik adalah benda yang menolak magnet. Benda ini tidak dapat ditarik sama sekali oleh magnet meski berada sangat dekat dengan magnet yang kuat. Contoh benda diamegnetik adalah emas, seng, merkuri, dan lainnya.</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0"/>
          <p:cNvSpPr/>
          <p:nvPr/>
        </p:nvSpPr>
        <p:spPr>
          <a:xfrm>
            <a:off x="196424" y="175025"/>
            <a:ext cx="8751300" cy="449700"/>
          </a:xfrm>
          <a:prstGeom prst="roundRect">
            <a:avLst>
              <a:gd name="adj" fmla="val 16667"/>
            </a:avLst>
          </a:prstGeom>
          <a:solidFill>
            <a:srgbClr val="029373"/>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9" name="Google Shape;209;p30"/>
          <p:cNvSpPr txBox="1"/>
          <p:nvPr/>
        </p:nvSpPr>
        <p:spPr>
          <a:xfrm>
            <a:off x="218378" y="196978"/>
            <a:ext cx="8707200" cy="405900"/>
          </a:xfrm>
          <a:prstGeom prst="rect">
            <a:avLst/>
          </a:prstGeom>
          <a:noFill/>
          <a:ln>
            <a:noFill/>
          </a:ln>
        </p:spPr>
        <p:txBody>
          <a:bodyPr spcFirstLastPara="1" wrap="square" lIns="71450" tIns="71450" rIns="71450" bIns="71450" anchor="ctr" anchorCtr="0">
            <a:noAutofit/>
          </a:bodyPr>
          <a:lstStyle/>
          <a:p>
            <a:pPr marL="0" marR="0" lvl="0" indent="0" algn="l" rtl="0">
              <a:lnSpc>
                <a:spcPct val="90000"/>
              </a:lnSpc>
              <a:spcBef>
                <a:spcPts val="0"/>
              </a:spcBef>
              <a:spcAft>
                <a:spcPts val="0"/>
              </a:spcAft>
              <a:buNone/>
            </a:pPr>
            <a:r>
              <a:rPr lang="en-GB" sz="1900" b="0" i="0" u="none" strike="noStrike" cap="none">
                <a:solidFill>
                  <a:schemeClr val="lt1"/>
                </a:solidFill>
                <a:latin typeface="Century Gothic"/>
                <a:ea typeface="Century Gothic"/>
                <a:cs typeface="Century Gothic"/>
                <a:sym typeface="Century Gothic"/>
              </a:rPr>
              <a:t>Magnet memiliki kutub</a:t>
            </a:r>
            <a:endParaRPr sz="1900" b="0" i="0" u="none" strike="noStrike" cap="none">
              <a:solidFill>
                <a:schemeClr val="lt1"/>
              </a:solidFill>
              <a:latin typeface="Century Gothic"/>
              <a:ea typeface="Century Gothic"/>
              <a:cs typeface="Century Gothic"/>
              <a:sym typeface="Century Gothic"/>
            </a:endParaRPr>
          </a:p>
        </p:txBody>
      </p:sp>
      <p:sp>
        <p:nvSpPr>
          <p:cNvPr id="210" name="Google Shape;210;p30"/>
          <p:cNvSpPr/>
          <p:nvPr/>
        </p:nvSpPr>
        <p:spPr>
          <a:xfrm>
            <a:off x="196424" y="624743"/>
            <a:ext cx="8751300" cy="1669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1" name="Google Shape;211;p30"/>
          <p:cNvSpPr txBox="1"/>
          <p:nvPr/>
        </p:nvSpPr>
        <p:spPr>
          <a:xfrm>
            <a:off x="218375" y="3683622"/>
            <a:ext cx="8751300" cy="970800"/>
          </a:xfrm>
          <a:prstGeom prst="rect">
            <a:avLst/>
          </a:prstGeom>
          <a:noFill/>
          <a:ln>
            <a:noFill/>
          </a:ln>
        </p:spPr>
        <p:txBody>
          <a:bodyPr spcFirstLastPara="1" wrap="square" lIns="277850" tIns="23825" rIns="133350" bIns="23825" anchor="t" anchorCtr="0">
            <a:noAutofit/>
          </a:bodyPr>
          <a:lstStyle/>
          <a:p>
            <a:pPr marL="177800" marR="0" lvl="1" indent="-171450" algn="l" rtl="0">
              <a:lnSpc>
                <a:spcPct val="90000"/>
              </a:lnSpc>
              <a:spcBef>
                <a:spcPts val="0"/>
              </a:spcBef>
              <a:spcAft>
                <a:spcPts val="0"/>
              </a:spcAft>
              <a:buClr>
                <a:schemeClr val="lt1"/>
              </a:buClr>
              <a:buSzPts val="1500"/>
              <a:buFont typeface="Century Gothic"/>
              <a:buChar char="•"/>
            </a:pPr>
            <a:r>
              <a:rPr lang="en-GB" sz="1500" b="0" i="0" u="none" strike="noStrike" cap="none">
                <a:solidFill>
                  <a:schemeClr val="lt1"/>
                </a:solidFill>
                <a:latin typeface="Century Gothic"/>
                <a:ea typeface="Century Gothic"/>
                <a:cs typeface="Century Gothic"/>
                <a:sym typeface="Century Gothic"/>
              </a:rPr>
              <a:t>Magnet memiliki dua kutub, yaitu kutub utara (merah) dan selatan (biru)</a:t>
            </a:r>
            <a:endParaRPr sz="1500" b="0" i="0" u="none" strike="noStrike" cap="none">
              <a:solidFill>
                <a:schemeClr val="lt1"/>
              </a:solidFill>
              <a:latin typeface="Century Gothic"/>
              <a:ea typeface="Century Gothic"/>
              <a:cs typeface="Century Gothic"/>
              <a:sym typeface="Century Gothic"/>
            </a:endParaRPr>
          </a:p>
          <a:p>
            <a:pPr marL="177800" marR="0" lvl="1" indent="-171450" algn="l" rtl="0">
              <a:lnSpc>
                <a:spcPct val="90000"/>
              </a:lnSpc>
              <a:spcBef>
                <a:spcPts val="300"/>
              </a:spcBef>
              <a:spcAft>
                <a:spcPts val="0"/>
              </a:spcAft>
              <a:buClr>
                <a:schemeClr val="lt1"/>
              </a:buClr>
              <a:buSzPts val="1500"/>
              <a:buFont typeface="Century Gothic"/>
              <a:buChar char="•"/>
            </a:pPr>
            <a:r>
              <a:rPr lang="en-GB" sz="1500" b="0" i="0" u="none" strike="noStrike" cap="none">
                <a:solidFill>
                  <a:schemeClr val="lt1"/>
                </a:solidFill>
                <a:latin typeface="Century Gothic"/>
                <a:ea typeface="Century Gothic"/>
                <a:cs typeface="Century Gothic"/>
                <a:sym typeface="Century Gothic"/>
              </a:rPr>
              <a:t>Kutub utara magnet yang senama akan tolak-menolak, sementara kutub magnet yang berbeda akan tarik-menarik.</a:t>
            </a:r>
            <a:endParaRPr sz="1500" b="0" i="0" u="none" strike="noStrike" cap="none">
              <a:solidFill>
                <a:schemeClr val="lt1"/>
              </a:solidFill>
              <a:latin typeface="Century Gothic"/>
              <a:ea typeface="Century Gothic"/>
              <a:cs typeface="Century Gothic"/>
              <a:sym typeface="Century Gothic"/>
            </a:endParaRPr>
          </a:p>
        </p:txBody>
      </p:sp>
      <p:pic>
        <p:nvPicPr>
          <p:cNvPr id="212" name="Google Shape;212;p30"/>
          <p:cNvPicPr preferRelativeResize="0"/>
          <p:nvPr/>
        </p:nvPicPr>
        <p:blipFill rotWithShape="1">
          <a:blip r:embed="rId4">
            <a:alphaModFix/>
          </a:blip>
          <a:srcRect t="6588" b="-9058"/>
          <a:stretch/>
        </p:blipFill>
        <p:spPr>
          <a:xfrm>
            <a:off x="2444199" y="747624"/>
            <a:ext cx="3960794" cy="279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xEl>
                                              <p:pRg st="0" end="0"/>
                                            </p:txEl>
                                          </p:spTgt>
                                        </p:tgtEl>
                                        <p:attrNameLst>
                                          <p:attrName>style.visibility</p:attrName>
                                        </p:attrNameLst>
                                      </p:cBhvr>
                                      <p:to>
                                        <p:strVal val="visible"/>
                                      </p:to>
                                    </p:set>
                                    <p:animEffect transition="in" filter="fade">
                                      <p:cBhvr>
                                        <p:cTn id="12" dur="1000"/>
                                        <p:tgtEl>
                                          <p:spTgt spid="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xEl>
                                              <p:pRg st="1" end="1"/>
                                            </p:txEl>
                                          </p:spTgt>
                                        </p:tgtEl>
                                        <p:attrNameLst>
                                          <p:attrName>style.visibility</p:attrName>
                                        </p:attrNameLst>
                                      </p:cBhvr>
                                      <p:to>
                                        <p:strVal val="visible"/>
                                      </p:to>
                                    </p:set>
                                    <p:animEffect transition="in" filter="fade">
                                      <p:cBhvr>
                                        <p:cTn id="17" dur="1000"/>
                                        <p:tgtEl>
                                          <p:spTgt spid="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1"/>
          <p:cNvSpPr/>
          <p:nvPr/>
        </p:nvSpPr>
        <p:spPr>
          <a:xfrm>
            <a:off x="183524" y="661005"/>
            <a:ext cx="8751300" cy="7374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8" name="Google Shape;218;p31"/>
          <p:cNvSpPr/>
          <p:nvPr/>
        </p:nvSpPr>
        <p:spPr>
          <a:xfrm>
            <a:off x="183524" y="267180"/>
            <a:ext cx="8751300" cy="449700"/>
          </a:xfrm>
          <a:prstGeom prst="roundRect">
            <a:avLst>
              <a:gd name="adj" fmla="val 16667"/>
            </a:avLst>
          </a:prstGeom>
          <a:solidFill>
            <a:srgbClr val="1FB815"/>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9" name="Google Shape;219;p31"/>
          <p:cNvSpPr txBox="1"/>
          <p:nvPr/>
        </p:nvSpPr>
        <p:spPr>
          <a:xfrm>
            <a:off x="205478" y="289133"/>
            <a:ext cx="8707200" cy="405900"/>
          </a:xfrm>
          <a:prstGeom prst="rect">
            <a:avLst/>
          </a:prstGeom>
          <a:noFill/>
          <a:ln>
            <a:noFill/>
          </a:ln>
        </p:spPr>
        <p:txBody>
          <a:bodyPr spcFirstLastPara="1" wrap="square" lIns="71450" tIns="71450" rIns="71450" bIns="71450" anchor="ctr" anchorCtr="0">
            <a:noAutofit/>
          </a:bodyPr>
          <a:lstStyle/>
          <a:p>
            <a:pPr marL="0" marR="0" lvl="0" indent="0" algn="l" rtl="0">
              <a:lnSpc>
                <a:spcPct val="90000"/>
              </a:lnSpc>
              <a:spcBef>
                <a:spcPts val="0"/>
              </a:spcBef>
              <a:spcAft>
                <a:spcPts val="0"/>
              </a:spcAft>
              <a:buNone/>
            </a:pPr>
            <a:r>
              <a:rPr lang="en-GB" sz="1900" b="0" i="0" u="none" strike="noStrike" cap="none">
                <a:solidFill>
                  <a:schemeClr val="lt1"/>
                </a:solidFill>
                <a:latin typeface="Century Gothic"/>
                <a:ea typeface="Century Gothic"/>
                <a:cs typeface="Century Gothic"/>
                <a:sym typeface="Century Gothic"/>
              </a:rPr>
              <a:t>Gaya magnet dapat menembus benda non-magnetis</a:t>
            </a:r>
            <a:endParaRPr sz="1900" b="0" i="0" u="none" strike="noStrike" cap="none">
              <a:solidFill>
                <a:schemeClr val="lt1"/>
              </a:solidFill>
              <a:latin typeface="Century Gothic"/>
              <a:ea typeface="Century Gothic"/>
              <a:cs typeface="Century Gothic"/>
              <a:sym typeface="Century Gothic"/>
            </a:endParaRPr>
          </a:p>
        </p:txBody>
      </p:sp>
      <p:sp>
        <p:nvSpPr>
          <p:cNvPr id="220" name="Google Shape;220;p31"/>
          <p:cNvSpPr/>
          <p:nvPr/>
        </p:nvSpPr>
        <p:spPr>
          <a:xfrm>
            <a:off x="183524" y="716900"/>
            <a:ext cx="8751300" cy="950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1" name="Google Shape;221;p31"/>
          <p:cNvSpPr txBox="1"/>
          <p:nvPr/>
        </p:nvSpPr>
        <p:spPr>
          <a:xfrm>
            <a:off x="196424" y="3892362"/>
            <a:ext cx="8751300" cy="950700"/>
          </a:xfrm>
          <a:prstGeom prst="rect">
            <a:avLst/>
          </a:prstGeom>
          <a:noFill/>
          <a:ln>
            <a:noFill/>
          </a:ln>
        </p:spPr>
        <p:txBody>
          <a:bodyPr spcFirstLastPara="1" wrap="square" lIns="277850" tIns="23825" rIns="133350" bIns="23825" anchor="t" anchorCtr="0">
            <a:noAutofit/>
          </a:bodyPr>
          <a:lstStyle/>
          <a:p>
            <a:pPr marL="177800" marR="0" lvl="1" indent="-171450" algn="l" rtl="0">
              <a:lnSpc>
                <a:spcPct val="90000"/>
              </a:lnSpc>
              <a:spcBef>
                <a:spcPts val="0"/>
              </a:spcBef>
              <a:spcAft>
                <a:spcPts val="0"/>
              </a:spcAft>
              <a:buClr>
                <a:schemeClr val="lt1"/>
              </a:buClr>
              <a:buSzPts val="1500"/>
              <a:buFont typeface="Century Gothic"/>
              <a:buChar char="•"/>
            </a:pPr>
            <a:r>
              <a:rPr lang="en-GB" sz="1500" b="0" i="0" u="none" strike="noStrike" cap="none">
                <a:solidFill>
                  <a:schemeClr val="lt1"/>
                </a:solidFill>
                <a:latin typeface="Century Gothic"/>
                <a:ea typeface="Century Gothic"/>
                <a:cs typeface="Century Gothic"/>
                <a:sym typeface="Century Gothic"/>
              </a:rPr>
              <a:t>Gaya tarik magnet mampu menembus penghalang tergantung dari ketebalan penghalang. Jika terlalu tebal, maka gaya magnet akan hilang.</a:t>
            </a:r>
            <a:endParaRPr sz="1500" b="0" i="0" u="none" strike="noStrike" cap="none">
              <a:solidFill>
                <a:schemeClr val="lt1"/>
              </a:solidFill>
              <a:latin typeface="Century Gothic"/>
              <a:ea typeface="Century Gothic"/>
              <a:cs typeface="Century Gothic"/>
              <a:sym typeface="Century Gothic"/>
            </a:endParaRPr>
          </a:p>
          <a:p>
            <a:pPr marL="177800" marR="0" lvl="1" indent="-171450" algn="l" rtl="0">
              <a:lnSpc>
                <a:spcPct val="90000"/>
              </a:lnSpc>
              <a:spcBef>
                <a:spcPts val="300"/>
              </a:spcBef>
              <a:spcAft>
                <a:spcPts val="0"/>
              </a:spcAft>
              <a:buClr>
                <a:schemeClr val="lt1"/>
              </a:buClr>
              <a:buSzPts val="1500"/>
              <a:buFont typeface="Century Gothic"/>
              <a:buChar char="•"/>
            </a:pPr>
            <a:r>
              <a:rPr lang="en-GB" sz="1500" b="0" i="0" u="none" strike="noStrike" cap="none">
                <a:solidFill>
                  <a:schemeClr val="lt1"/>
                </a:solidFill>
                <a:latin typeface="Century Gothic"/>
                <a:ea typeface="Century Gothic"/>
                <a:cs typeface="Century Gothic"/>
                <a:sym typeface="Century Gothic"/>
              </a:rPr>
              <a:t>Jarak menentukan gaya magnet. Semakin dekat jarak benda ke magnet, maka semakin besar gaya tariknya.</a:t>
            </a:r>
            <a:endParaRPr sz="1500" b="0" i="0" u="none" strike="noStrike" cap="none">
              <a:solidFill>
                <a:schemeClr val="lt1"/>
              </a:solidFill>
              <a:latin typeface="Century Gothic"/>
              <a:ea typeface="Century Gothic"/>
              <a:cs typeface="Century Gothic"/>
              <a:sym typeface="Century Gothic"/>
            </a:endParaRPr>
          </a:p>
        </p:txBody>
      </p:sp>
      <p:pic>
        <p:nvPicPr>
          <p:cNvPr id="222" name="Google Shape;222;p31"/>
          <p:cNvPicPr preferRelativeResize="0"/>
          <p:nvPr/>
        </p:nvPicPr>
        <p:blipFill>
          <a:blip r:embed="rId4">
            <a:alphaModFix/>
          </a:blip>
          <a:stretch>
            <a:fillRect/>
          </a:stretch>
        </p:blipFill>
        <p:spPr>
          <a:xfrm>
            <a:off x="1576481" y="840962"/>
            <a:ext cx="5742777" cy="2996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xEl>
                                              <p:pRg st="0" end="0"/>
                                            </p:txEl>
                                          </p:spTgt>
                                        </p:tgtEl>
                                        <p:attrNameLst>
                                          <p:attrName>style.visibility</p:attrName>
                                        </p:attrNameLst>
                                      </p:cBhvr>
                                      <p:to>
                                        <p:strVal val="visible"/>
                                      </p:to>
                                    </p:set>
                                    <p:animEffect transition="in" filter="fade">
                                      <p:cBhvr>
                                        <p:cTn id="12" dur="1000"/>
                                        <p:tgtEl>
                                          <p:spTgt spid="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xEl>
                                              <p:pRg st="1" end="1"/>
                                            </p:txEl>
                                          </p:spTgt>
                                        </p:tgtEl>
                                        <p:attrNameLst>
                                          <p:attrName>style.visibility</p:attrName>
                                        </p:attrNameLst>
                                      </p:cBhvr>
                                      <p:to>
                                        <p:strVal val="visible"/>
                                      </p:to>
                                    </p:set>
                                    <p:animEffect transition="in" filter="fade">
                                      <p:cBhvr>
                                        <p:cTn id="17" dur="1000"/>
                                        <p:tgtEl>
                                          <p:spTgt spid="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Bentuk Magnet</a:t>
            </a:r>
            <a:endParaRPr b="1">
              <a:latin typeface="Comfortaa"/>
              <a:ea typeface="Comfortaa"/>
              <a:cs typeface="Comfortaa"/>
              <a:sym typeface="Comfortaa"/>
            </a:endParaRPr>
          </a:p>
        </p:txBody>
      </p:sp>
      <p:sp>
        <p:nvSpPr>
          <p:cNvPr id="228" name="Google Shape;228;p32"/>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700">
                <a:solidFill>
                  <a:srgbClr val="424A4C"/>
                </a:solidFill>
                <a:highlight>
                  <a:srgbClr val="FFFFFF"/>
                </a:highlight>
                <a:latin typeface="Comfortaa Medium"/>
                <a:ea typeface="Comfortaa Medium"/>
                <a:cs typeface="Comfortaa Medium"/>
                <a:sym typeface="Comfortaa Medium"/>
              </a:rPr>
              <a:t>Magnet yang dapat ditemukan ada berbagai macam bentuk, seperti:</a:t>
            </a:r>
            <a:endParaRPr sz="2300">
              <a:latin typeface="Comfortaa Medium"/>
              <a:ea typeface="Comfortaa Medium"/>
              <a:cs typeface="Comfortaa Medium"/>
              <a:sym typeface="Comfortaa Medium"/>
            </a:endParaRPr>
          </a:p>
        </p:txBody>
      </p:sp>
      <p:pic>
        <p:nvPicPr>
          <p:cNvPr id="229" name="Google Shape;229;p32"/>
          <p:cNvPicPr preferRelativeResize="0"/>
          <p:nvPr/>
        </p:nvPicPr>
        <p:blipFill>
          <a:blip r:embed="rId3">
            <a:alphaModFix/>
          </a:blip>
          <a:stretch>
            <a:fillRect/>
          </a:stretch>
        </p:blipFill>
        <p:spPr>
          <a:xfrm>
            <a:off x="191146" y="1462023"/>
            <a:ext cx="6200378" cy="3681474"/>
          </a:xfrm>
          <a:prstGeom prst="rect">
            <a:avLst/>
          </a:prstGeom>
          <a:noFill/>
          <a:ln>
            <a:noFill/>
          </a:ln>
        </p:spPr>
      </p:pic>
      <p:pic>
        <p:nvPicPr>
          <p:cNvPr id="230" name="Google Shape;230;p32"/>
          <p:cNvPicPr preferRelativeResize="0"/>
          <p:nvPr/>
        </p:nvPicPr>
        <p:blipFill rotWithShape="1">
          <a:blip r:embed="rId4">
            <a:alphaModFix/>
          </a:blip>
          <a:srcRect l="23079" t="31082" r="26308" b="40749"/>
          <a:stretch/>
        </p:blipFill>
        <p:spPr>
          <a:xfrm>
            <a:off x="6391525" y="1872238"/>
            <a:ext cx="2603299" cy="105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Jenis Magnet</a:t>
            </a:r>
            <a:endParaRPr/>
          </a:p>
        </p:txBody>
      </p:sp>
      <p:sp>
        <p:nvSpPr>
          <p:cNvPr id="236" name="Google Shape;236;p3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Comfortaa Medium"/>
                <a:ea typeface="Comfortaa Medium"/>
                <a:cs typeface="Comfortaa Medium"/>
                <a:sym typeface="Comfortaa Medium"/>
              </a:rPr>
              <a:t>Jenis magnet berdasarkan asal pembentukannya:</a:t>
            </a:r>
            <a:endParaRPr>
              <a:latin typeface="Comfortaa Medium"/>
              <a:ea typeface="Comfortaa Medium"/>
              <a:cs typeface="Comfortaa Medium"/>
              <a:sym typeface="Comfortaa Medium"/>
            </a:endParaRPr>
          </a:p>
          <a:p>
            <a:pPr marL="0" lvl="0" indent="0" algn="l" rtl="0">
              <a:spcBef>
                <a:spcPts val="1200"/>
              </a:spcBef>
              <a:spcAft>
                <a:spcPts val="0"/>
              </a:spcAft>
              <a:buNone/>
            </a:pPr>
            <a:endParaRPr>
              <a:latin typeface="Comfortaa Medium"/>
              <a:ea typeface="Comfortaa Medium"/>
              <a:cs typeface="Comfortaa Medium"/>
              <a:sym typeface="Comfortaa Medium"/>
            </a:endParaRPr>
          </a:p>
          <a:p>
            <a:pPr marL="0" lvl="0" indent="0" algn="l" rtl="0">
              <a:spcBef>
                <a:spcPts val="1200"/>
              </a:spcBef>
              <a:spcAft>
                <a:spcPts val="0"/>
              </a:spcAft>
              <a:buNone/>
            </a:pPr>
            <a:endParaRPr>
              <a:latin typeface="Comfortaa Medium"/>
              <a:ea typeface="Comfortaa Medium"/>
              <a:cs typeface="Comfortaa Medium"/>
              <a:sym typeface="Comfortaa Medium"/>
            </a:endParaRPr>
          </a:p>
          <a:p>
            <a:pPr marL="0" lvl="0" indent="0" algn="l" rtl="0">
              <a:spcBef>
                <a:spcPts val="1200"/>
              </a:spcBef>
              <a:spcAft>
                <a:spcPts val="0"/>
              </a:spcAft>
              <a:buNone/>
            </a:pPr>
            <a:endParaRPr>
              <a:latin typeface="Comfortaa Medium"/>
              <a:ea typeface="Comfortaa Medium"/>
              <a:cs typeface="Comfortaa Medium"/>
              <a:sym typeface="Comfortaa Medium"/>
            </a:endParaRPr>
          </a:p>
          <a:p>
            <a:pPr marL="0" lvl="0" indent="0" algn="l" rtl="0">
              <a:spcBef>
                <a:spcPts val="1200"/>
              </a:spcBef>
              <a:spcAft>
                <a:spcPts val="0"/>
              </a:spcAft>
              <a:buNone/>
            </a:pPr>
            <a:r>
              <a:rPr lang="en-GB">
                <a:latin typeface="Comfortaa Medium"/>
                <a:ea typeface="Comfortaa Medium"/>
                <a:cs typeface="Comfortaa Medium"/>
                <a:sym typeface="Comfortaa Medium"/>
              </a:rPr>
              <a:t>Jenis magnet berdasarkan sifat kemagnetannya:</a:t>
            </a:r>
            <a:endParaRPr>
              <a:latin typeface="Comfortaa Medium"/>
              <a:ea typeface="Comfortaa Medium"/>
              <a:cs typeface="Comfortaa Medium"/>
              <a:sym typeface="Comfortaa Medium"/>
            </a:endParaRPr>
          </a:p>
          <a:p>
            <a:pPr marL="0" lvl="0" indent="0" algn="l" rtl="0">
              <a:spcBef>
                <a:spcPts val="1200"/>
              </a:spcBef>
              <a:spcAft>
                <a:spcPts val="0"/>
              </a:spcAft>
              <a:buNone/>
            </a:pPr>
            <a:endParaRPr>
              <a:latin typeface="Comfortaa Medium"/>
              <a:ea typeface="Comfortaa Medium"/>
              <a:cs typeface="Comfortaa Medium"/>
              <a:sym typeface="Comfortaa Medium"/>
            </a:endParaRPr>
          </a:p>
          <a:p>
            <a:pPr marL="0" lvl="0" indent="0" algn="l" rtl="0">
              <a:spcBef>
                <a:spcPts val="1200"/>
              </a:spcBef>
              <a:spcAft>
                <a:spcPts val="1200"/>
              </a:spcAft>
              <a:buNone/>
            </a:pPr>
            <a:endParaRPr>
              <a:latin typeface="Comfortaa Medium"/>
              <a:ea typeface="Comfortaa Medium"/>
              <a:cs typeface="Comfortaa Medium"/>
              <a:sym typeface="Comfortaa Medium"/>
            </a:endParaRPr>
          </a:p>
        </p:txBody>
      </p:sp>
      <p:sp>
        <p:nvSpPr>
          <p:cNvPr id="237" name="Google Shape;237;p33"/>
          <p:cNvSpPr/>
          <p:nvPr/>
        </p:nvSpPr>
        <p:spPr>
          <a:xfrm>
            <a:off x="457550" y="1751325"/>
            <a:ext cx="2130000" cy="42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latin typeface="Comfortaa SemiBold"/>
                <a:ea typeface="Comfortaa SemiBold"/>
                <a:cs typeface="Comfortaa SemiBold"/>
                <a:sym typeface="Comfortaa SemiBold"/>
              </a:rPr>
              <a:t>Magnet alam</a:t>
            </a:r>
            <a:endParaRPr sz="1600">
              <a:latin typeface="Comfortaa SemiBold"/>
              <a:ea typeface="Comfortaa SemiBold"/>
              <a:cs typeface="Comfortaa SemiBold"/>
              <a:sym typeface="Comfortaa SemiBold"/>
            </a:endParaRPr>
          </a:p>
        </p:txBody>
      </p:sp>
      <p:sp>
        <p:nvSpPr>
          <p:cNvPr id="238" name="Google Shape;238;p33"/>
          <p:cNvSpPr/>
          <p:nvPr/>
        </p:nvSpPr>
        <p:spPr>
          <a:xfrm>
            <a:off x="457550" y="2358750"/>
            <a:ext cx="2130000" cy="42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latin typeface="Comfortaa SemiBold"/>
                <a:ea typeface="Comfortaa SemiBold"/>
                <a:cs typeface="Comfortaa SemiBold"/>
                <a:sym typeface="Comfortaa SemiBold"/>
              </a:rPr>
              <a:t>Magnet buatan</a:t>
            </a:r>
            <a:endParaRPr sz="1600">
              <a:latin typeface="Comfortaa SemiBold"/>
              <a:ea typeface="Comfortaa SemiBold"/>
              <a:cs typeface="Comfortaa SemiBold"/>
              <a:sym typeface="Comfortaa SemiBold"/>
            </a:endParaRPr>
          </a:p>
        </p:txBody>
      </p:sp>
      <p:sp>
        <p:nvSpPr>
          <p:cNvPr id="239" name="Google Shape;239;p33"/>
          <p:cNvSpPr/>
          <p:nvPr/>
        </p:nvSpPr>
        <p:spPr>
          <a:xfrm>
            <a:off x="457550" y="3560375"/>
            <a:ext cx="2493000" cy="42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latin typeface="Comfortaa SemiBold"/>
                <a:ea typeface="Comfortaa SemiBold"/>
                <a:cs typeface="Comfortaa SemiBold"/>
                <a:sym typeface="Comfortaa SemiBold"/>
              </a:rPr>
              <a:t>Magnet permanen</a:t>
            </a:r>
            <a:endParaRPr sz="1600">
              <a:latin typeface="Comfortaa SemiBold"/>
              <a:ea typeface="Comfortaa SemiBold"/>
              <a:cs typeface="Comfortaa SemiBold"/>
              <a:sym typeface="Comfortaa SemiBold"/>
            </a:endParaRPr>
          </a:p>
        </p:txBody>
      </p:sp>
      <p:sp>
        <p:nvSpPr>
          <p:cNvPr id="240" name="Google Shape;240;p33"/>
          <p:cNvSpPr/>
          <p:nvPr/>
        </p:nvSpPr>
        <p:spPr>
          <a:xfrm>
            <a:off x="457550" y="4217650"/>
            <a:ext cx="2493000" cy="42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latin typeface="Comfortaa SemiBold"/>
                <a:ea typeface="Comfortaa SemiBold"/>
                <a:cs typeface="Comfortaa SemiBold"/>
                <a:sym typeface="Comfortaa SemiBold"/>
              </a:rPr>
              <a:t>Magnet sementara</a:t>
            </a:r>
            <a:endParaRPr sz="1600">
              <a:latin typeface="Comfortaa SemiBold"/>
              <a:ea typeface="Comfortaa SemiBold"/>
              <a:cs typeface="Comfortaa SemiBold"/>
              <a:sym typeface="Comfortaa SemiBold"/>
            </a:endParaRPr>
          </a:p>
        </p:txBody>
      </p:sp>
      <p:sp>
        <p:nvSpPr>
          <p:cNvPr id="241" name="Google Shape;241;p33"/>
          <p:cNvSpPr txBox="1"/>
          <p:nvPr/>
        </p:nvSpPr>
        <p:spPr>
          <a:xfrm>
            <a:off x="3518350" y="1687275"/>
            <a:ext cx="487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202124"/>
                </a:solidFill>
                <a:highlight>
                  <a:srgbClr val="FFFFFF"/>
                </a:highlight>
                <a:latin typeface="Comfortaa Medium"/>
                <a:ea typeface="Comfortaa Medium"/>
                <a:cs typeface="Comfortaa Medium"/>
                <a:sym typeface="Comfortaa Medium"/>
              </a:rPr>
              <a:t>Magnet yang terbentuk dari adanya proses alam, tanpa adanya campur tangan manusia</a:t>
            </a:r>
            <a:endParaRPr>
              <a:latin typeface="Comfortaa Medium"/>
              <a:ea typeface="Comfortaa Medium"/>
              <a:cs typeface="Comfortaa Medium"/>
              <a:sym typeface="Comfortaa Medium"/>
            </a:endParaRPr>
          </a:p>
        </p:txBody>
      </p:sp>
      <p:sp>
        <p:nvSpPr>
          <p:cNvPr id="242" name="Google Shape;242;p33"/>
          <p:cNvSpPr/>
          <p:nvPr/>
        </p:nvSpPr>
        <p:spPr>
          <a:xfrm>
            <a:off x="2650650" y="1940650"/>
            <a:ext cx="804600" cy="78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txBox="1"/>
          <p:nvPr/>
        </p:nvSpPr>
        <p:spPr>
          <a:xfrm>
            <a:off x="3518350" y="2177325"/>
            <a:ext cx="487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202124"/>
                </a:solidFill>
                <a:highlight>
                  <a:srgbClr val="FFFFFF"/>
                </a:highlight>
                <a:latin typeface="Comfortaa Medium"/>
                <a:ea typeface="Comfortaa Medium"/>
                <a:cs typeface="Comfortaa Medium"/>
                <a:sym typeface="Comfortaa Medium"/>
              </a:rPr>
              <a:t>Magnet yang dibuat oleh manusia dengan menggunakan benda yang mengandung unsur magnetik</a:t>
            </a:r>
            <a:endParaRPr>
              <a:latin typeface="Comfortaa Medium"/>
              <a:ea typeface="Comfortaa Medium"/>
              <a:cs typeface="Comfortaa Medium"/>
              <a:sym typeface="Comfortaa Medium"/>
            </a:endParaRPr>
          </a:p>
        </p:txBody>
      </p:sp>
      <p:sp>
        <p:nvSpPr>
          <p:cNvPr id="244" name="Google Shape;244;p33"/>
          <p:cNvSpPr/>
          <p:nvPr/>
        </p:nvSpPr>
        <p:spPr>
          <a:xfrm>
            <a:off x="2650650" y="2414925"/>
            <a:ext cx="804600" cy="78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
  <a:themeElements>
    <a:clrScheme name="Savo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952</Words>
  <Application>Microsoft Office PowerPoint</Application>
  <PresentationFormat>On-screen Show (16:9)</PresentationFormat>
  <Paragraphs>154</Paragraphs>
  <Slides>28</Slides>
  <Notes>13</Notes>
  <HiddenSlides>0</HiddenSlides>
  <MMClips>0</MMClips>
  <ScaleCrop>false</ScaleCrop>
  <HeadingPairs>
    <vt:vector size="8" baseType="variant">
      <vt:variant>
        <vt:lpstr>Fonts Used</vt:lpstr>
      </vt:variant>
      <vt:variant>
        <vt:i4>17</vt:i4>
      </vt:variant>
      <vt:variant>
        <vt:lpstr>Theme</vt:lpstr>
      </vt:variant>
      <vt:variant>
        <vt:i4>6</vt:i4>
      </vt:variant>
      <vt:variant>
        <vt:lpstr>Embedded OLE Servers</vt:lpstr>
      </vt:variant>
      <vt:variant>
        <vt:i4>2</vt:i4>
      </vt:variant>
      <vt:variant>
        <vt:lpstr>Slide Titles</vt:lpstr>
      </vt:variant>
      <vt:variant>
        <vt:i4>28</vt:i4>
      </vt:variant>
    </vt:vector>
  </HeadingPairs>
  <TitlesOfParts>
    <vt:vector size="53" baseType="lpstr">
      <vt:lpstr>Comfortaa SemiBold</vt:lpstr>
      <vt:lpstr>Montserrat</vt:lpstr>
      <vt:lpstr>Century Gothic</vt:lpstr>
      <vt:lpstr>Trebuchet MS</vt:lpstr>
      <vt:lpstr>Oswald</vt:lpstr>
      <vt:lpstr>Wingdings</vt:lpstr>
      <vt:lpstr>Arial</vt:lpstr>
      <vt:lpstr>Comfortaa Medium</vt:lpstr>
      <vt:lpstr>Tahoma</vt:lpstr>
      <vt:lpstr>Comic Sans MS</vt:lpstr>
      <vt:lpstr>Lucida Sans Unicode</vt:lpstr>
      <vt:lpstr>Verdana</vt:lpstr>
      <vt:lpstr>Garamond</vt:lpstr>
      <vt:lpstr>Playfair Display</vt:lpstr>
      <vt:lpstr>Comfortaa</vt:lpstr>
      <vt:lpstr>Times New Roman</vt:lpstr>
      <vt:lpstr>Source Sans Pro</vt:lpstr>
      <vt:lpstr>Pop</vt:lpstr>
      <vt:lpstr>Savon</vt:lpstr>
      <vt:lpstr>Default Design</vt:lpstr>
      <vt:lpstr>Crayons</vt:lpstr>
      <vt:lpstr>Level</vt:lpstr>
      <vt:lpstr>Edge</vt:lpstr>
      <vt:lpstr>CorelDRAW</vt:lpstr>
      <vt:lpstr>Equation</vt:lpstr>
      <vt:lpstr>DASAR-DASAR KEMAGNETAN DAN MEDAN MAGNET</vt:lpstr>
      <vt:lpstr>Magnet</vt:lpstr>
      <vt:lpstr>Sifat-Sifat Magnet</vt:lpstr>
      <vt:lpstr>PowerPoint Presentation</vt:lpstr>
      <vt:lpstr>PowerPoint Presentation</vt:lpstr>
      <vt:lpstr>PowerPoint Presentation</vt:lpstr>
      <vt:lpstr>PowerPoint Presentation</vt:lpstr>
      <vt:lpstr>Bentuk Magnet</vt:lpstr>
      <vt:lpstr>Jenis Magnet</vt:lpstr>
      <vt:lpstr>Cara Membuat Magnet</vt:lpstr>
      <vt:lpstr>Cara Menghilangkan Kemagnetan</vt:lpstr>
      <vt:lpstr>Magnet Elementer</vt:lpstr>
      <vt:lpstr>Garis Gaya Magnet</vt:lpstr>
      <vt:lpstr>MEDAN MAGNET</vt:lpstr>
      <vt:lpstr>Medan magnet disekitar kawat lurus berarus listrik</vt:lpstr>
      <vt:lpstr> </vt:lpstr>
      <vt:lpstr>Menentukan arah medan magnet disekitar kawat lurus berarus listrik dapat ditentukan dengan aturan tangan kanan</vt:lpstr>
      <vt:lpstr>Garis-garis Gaya Magnetik di Sekitar  Penghantar Lurus</vt:lpstr>
      <vt:lpstr>Arah medan magnet disekitar kawat melingkar berarus listrik</vt:lpstr>
      <vt:lpstr>PowerPoint Presentation</vt:lpstr>
      <vt:lpstr>Induksi Magnet Di Sumbu Lingkaran</vt:lpstr>
      <vt:lpstr>Medan magnet pada solenoida </vt:lpstr>
      <vt:lpstr>        Garis-garis Gaya Magnetik pada Kumparan Berarus  ( Solenoida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DASAR-DASAR KEMAGNETAN</dc:title>
  <cp:lastModifiedBy>Fatynia Ilmiyatni</cp:lastModifiedBy>
  <cp:revision>3</cp:revision>
  <dcterms:modified xsi:type="dcterms:W3CDTF">2022-05-20T02:40:44Z</dcterms:modified>
</cp:coreProperties>
</file>