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16"/>
  </p:notesMasterIdLst>
  <p:sldIdLst>
    <p:sldId id="291" r:id="rId2"/>
    <p:sldId id="292" r:id="rId3"/>
    <p:sldId id="293" r:id="rId4"/>
    <p:sldId id="294" r:id="rId5"/>
    <p:sldId id="298" r:id="rId6"/>
    <p:sldId id="302" r:id="rId7"/>
    <p:sldId id="303" r:id="rId8"/>
    <p:sldId id="306" r:id="rId9"/>
    <p:sldId id="301" r:id="rId10"/>
    <p:sldId id="311" r:id="rId11"/>
    <p:sldId id="308" r:id="rId12"/>
    <p:sldId id="297" r:id="rId13"/>
    <p:sldId id="314" r:id="rId14"/>
    <p:sldId id="313"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6D59"/>
    <a:srgbClr val="62723F"/>
    <a:srgbClr val="648068"/>
    <a:srgbClr val="FCCF64"/>
    <a:srgbClr val="CFA0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00" autoAdjust="0"/>
    <p:restoredTop sz="94660"/>
  </p:normalViewPr>
  <p:slideViewPr>
    <p:cSldViewPr snapToGrid="0">
      <p:cViewPr>
        <p:scale>
          <a:sx n="50" d="100"/>
          <a:sy n="50" d="100"/>
        </p:scale>
        <p:origin x="396" y="-47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9029"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9030"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9031"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9032"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9033"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9034"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extLst>
      <p:ext uri="{BB962C8B-B14F-4D97-AF65-F5344CB8AC3E}">
        <p14:creationId xmlns:p14="http://schemas.microsoft.com/office/powerpoint/2010/main" val="30207129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974"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1048975"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1048976" name="日期占位符 3"/>
          <p:cNvSpPr>
            <a:spLocks noGrp="1"/>
          </p:cNvSpPr>
          <p:nvPr>
            <p:ph type="dt" sz="half" idx="10"/>
          </p:nvPr>
        </p:nvSpPr>
        <p:spPr/>
        <p:txBody>
          <a:bodyPr/>
          <a:lstStyle/>
          <a:p>
            <a:fld id="{03D22D97-34F4-4975-9846-D2FC9F163825}" type="datetimeFigureOut">
              <a:rPr lang="zh-CN" altLang="en-US" smtClean="0"/>
              <a:t>2022/5/3</a:t>
            </a:fld>
            <a:endParaRPr lang="zh-CN" altLang="en-US"/>
          </a:p>
        </p:txBody>
      </p:sp>
      <p:sp>
        <p:nvSpPr>
          <p:cNvPr id="1048977" name="页脚占位符 4"/>
          <p:cNvSpPr>
            <a:spLocks noGrp="1"/>
          </p:cNvSpPr>
          <p:nvPr>
            <p:ph type="ftr" sz="quarter" idx="11"/>
          </p:nvPr>
        </p:nvSpPr>
        <p:spPr/>
        <p:txBody>
          <a:bodyPr/>
          <a:lstStyle/>
          <a:p>
            <a:endParaRPr lang="zh-CN" altLang="en-US"/>
          </a:p>
        </p:txBody>
      </p:sp>
      <p:sp>
        <p:nvSpPr>
          <p:cNvPr id="1048978" name="灯片编号占位符 5"/>
          <p:cNvSpPr>
            <a:spLocks noGrp="1"/>
          </p:cNvSpPr>
          <p:nvPr>
            <p:ph type="sldNum" sz="quarter" idx="12"/>
          </p:nvPr>
        </p:nvSpPr>
        <p:spPr/>
        <p:txBody>
          <a:bodyPr/>
          <a:lstStyle/>
          <a:p>
            <a:fld id="{181D6D04-E212-4022-8BA8-9E5EF68A7C3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8999" name="标题 1"/>
          <p:cNvSpPr>
            <a:spLocks noGrp="1"/>
          </p:cNvSpPr>
          <p:nvPr>
            <p:ph type="title"/>
          </p:nvPr>
        </p:nvSpPr>
        <p:spPr/>
        <p:txBody>
          <a:bodyPr/>
          <a:lstStyle/>
          <a:p>
            <a:r>
              <a:rPr lang="zh-CN" altLang="en-US" smtClean="0"/>
              <a:t>单击此处编辑母版标题样式</a:t>
            </a:r>
            <a:endParaRPr lang="zh-CN" altLang="en-US"/>
          </a:p>
        </p:txBody>
      </p:sp>
      <p:sp>
        <p:nvSpPr>
          <p:cNvPr id="1049000"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001" name="日期占位符 3"/>
          <p:cNvSpPr>
            <a:spLocks noGrp="1"/>
          </p:cNvSpPr>
          <p:nvPr>
            <p:ph type="dt" sz="half" idx="10"/>
          </p:nvPr>
        </p:nvSpPr>
        <p:spPr/>
        <p:txBody>
          <a:bodyPr/>
          <a:lstStyle/>
          <a:p>
            <a:fld id="{03D22D97-34F4-4975-9846-D2FC9F163825}" type="datetimeFigureOut">
              <a:rPr lang="zh-CN" altLang="en-US" smtClean="0"/>
              <a:t>2022/5/3</a:t>
            </a:fld>
            <a:endParaRPr lang="zh-CN" altLang="en-US"/>
          </a:p>
        </p:txBody>
      </p:sp>
      <p:sp>
        <p:nvSpPr>
          <p:cNvPr id="1049002" name="页脚占位符 4"/>
          <p:cNvSpPr>
            <a:spLocks noGrp="1"/>
          </p:cNvSpPr>
          <p:nvPr>
            <p:ph type="ftr" sz="quarter" idx="11"/>
          </p:nvPr>
        </p:nvSpPr>
        <p:spPr/>
        <p:txBody>
          <a:bodyPr/>
          <a:lstStyle/>
          <a:p>
            <a:endParaRPr lang="zh-CN" altLang="en-US"/>
          </a:p>
        </p:txBody>
      </p:sp>
      <p:sp>
        <p:nvSpPr>
          <p:cNvPr id="1049003" name="灯片编号占位符 5"/>
          <p:cNvSpPr>
            <a:spLocks noGrp="1"/>
          </p:cNvSpPr>
          <p:nvPr>
            <p:ph type="sldNum" sz="quarter" idx="12"/>
          </p:nvPr>
        </p:nvSpPr>
        <p:spPr/>
        <p:txBody>
          <a:bodyPr/>
          <a:lstStyle/>
          <a:p>
            <a:fld id="{181D6D04-E212-4022-8BA8-9E5EF68A7C3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1048983"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1048984"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8985" name="日期占位符 3"/>
          <p:cNvSpPr>
            <a:spLocks noGrp="1"/>
          </p:cNvSpPr>
          <p:nvPr>
            <p:ph type="dt" sz="half" idx="10"/>
          </p:nvPr>
        </p:nvSpPr>
        <p:spPr/>
        <p:txBody>
          <a:bodyPr/>
          <a:lstStyle/>
          <a:p>
            <a:fld id="{03D22D97-34F4-4975-9846-D2FC9F163825}" type="datetimeFigureOut">
              <a:rPr lang="zh-CN" altLang="en-US" smtClean="0"/>
              <a:t>2022/5/3</a:t>
            </a:fld>
            <a:endParaRPr lang="zh-CN" altLang="en-US"/>
          </a:p>
        </p:txBody>
      </p:sp>
      <p:sp>
        <p:nvSpPr>
          <p:cNvPr id="1048986" name="页脚占位符 4"/>
          <p:cNvSpPr>
            <a:spLocks noGrp="1"/>
          </p:cNvSpPr>
          <p:nvPr>
            <p:ph type="ftr" sz="quarter" idx="11"/>
          </p:nvPr>
        </p:nvSpPr>
        <p:spPr/>
        <p:txBody>
          <a:bodyPr/>
          <a:lstStyle/>
          <a:p>
            <a:endParaRPr lang="zh-CN" altLang="en-US"/>
          </a:p>
        </p:txBody>
      </p:sp>
      <p:sp>
        <p:nvSpPr>
          <p:cNvPr id="1048987" name="灯片编号占位符 5"/>
          <p:cNvSpPr>
            <a:spLocks noGrp="1"/>
          </p:cNvSpPr>
          <p:nvPr>
            <p:ph type="sldNum" sz="quarter" idx="12"/>
          </p:nvPr>
        </p:nvSpPr>
        <p:spPr/>
        <p:txBody>
          <a:bodyPr/>
          <a:lstStyle/>
          <a:p>
            <a:fld id="{181D6D04-E212-4022-8BA8-9E5EF68A7C3D}"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988" name="标题 1"/>
          <p:cNvSpPr>
            <a:spLocks noGrp="1"/>
          </p:cNvSpPr>
          <p:nvPr>
            <p:ph type="title"/>
          </p:nvPr>
        </p:nvSpPr>
        <p:spPr/>
        <p:txBody>
          <a:bodyPr/>
          <a:lstStyle/>
          <a:p>
            <a:r>
              <a:rPr lang="zh-CN" altLang="en-US" smtClean="0"/>
              <a:t>单击此处编辑母版标题样式</a:t>
            </a:r>
            <a:endParaRPr lang="zh-CN" altLang="en-US"/>
          </a:p>
        </p:txBody>
      </p:sp>
      <p:sp>
        <p:nvSpPr>
          <p:cNvPr id="1048989"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8990" name="日期占位符 3"/>
          <p:cNvSpPr>
            <a:spLocks noGrp="1"/>
          </p:cNvSpPr>
          <p:nvPr>
            <p:ph type="dt" sz="half" idx="10"/>
          </p:nvPr>
        </p:nvSpPr>
        <p:spPr/>
        <p:txBody>
          <a:bodyPr/>
          <a:lstStyle/>
          <a:p>
            <a:fld id="{03D22D97-34F4-4975-9846-D2FC9F163825}" type="datetimeFigureOut">
              <a:rPr lang="zh-CN" altLang="en-US" smtClean="0"/>
              <a:t>2022/5/3</a:t>
            </a:fld>
            <a:endParaRPr lang="zh-CN" altLang="en-US"/>
          </a:p>
        </p:txBody>
      </p:sp>
      <p:sp>
        <p:nvSpPr>
          <p:cNvPr id="1048991" name="页脚占位符 4"/>
          <p:cNvSpPr>
            <a:spLocks noGrp="1"/>
          </p:cNvSpPr>
          <p:nvPr>
            <p:ph type="ftr" sz="quarter" idx="11"/>
          </p:nvPr>
        </p:nvSpPr>
        <p:spPr/>
        <p:txBody>
          <a:bodyPr/>
          <a:lstStyle/>
          <a:p>
            <a:endParaRPr lang="zh-CN" altLang="en-US"/>
          </a:p>
        </p:txBody>
      </p:sp>
      <p:sp>
        <p:nvSpPr>
          <p:cNvPr id="1048992" name="灯片编号占位符 5"/>
          <p:cNvSpPr>
            <a:spLocks noGrp="1"/>
          </p:cNvSpPr>
          <p:nvPr>
            <p:ph type="sldNum" sz="quarter" idx="12"/>
          </p:nvPr>
        </p:nvSpPr>
        <p:spPr/>
        <p:txBody>
          <a:bodyPr/>
          <a:lstStyle/>
          <a:p>
            <a:fld id="{181D6D04-E212-4022-8BA8-9E5EF68A7C3D}"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9004"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1049005"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1049006" name="日期占位符 3"/>
          <p:cNvSpPr>
            <a:spLocks noGrp="1"/>
          </p:cNvSpPr>
          <p:nvPr>
            <p:ph type="dt" sz="half" idx="10"/>
          </p:nvPr>
        </p:nvSpPr>
        <p:spPr/>
        <p:txBody>
          <a:bodyPr/>
          <a:lstStyle/>
          <a:p>
            <a:fld id="{03D22D97-34F4-4975-9846-D2FC9F163825}" type="datetimeFigureOut">
              <a:rPr lang="zh-CN" altLang="en-US" smtClean="0"/>
              <a:t>2022/5/3</a:t>
            </a:fld>
            <a:endParaRPr lang="zh-CN" altLang="en-US"/>
          </a:p>
        </p:txBody>
      </p:sp>
      <p:sp>
        <p:nvSpPr>
          <p:cNvPr id="1049007" name="页脚占位符 4"/>
          <p:cNvSpPr>
            <a:spLocks noGrp="1"/>
          </p:cNvSpPr>
          <p:nvPr>
            <p:ph type="ftr" sz="quarter" idx="11"/>
          </p:nvPr>
        </p:nvSpPr>
        <p:spPr/>
        <p:txBody>
          <a:bodyPr/>
          <a:lstStyle/>
          <a:p>
            <a:endParaRPr lang="zh-CN" altLang="en-US"/>
          </a:p>
        </p:txBody>
      </p:sp>
      <p:sp>
        <p:nvSpPr>
          <p:cNvPr id="1049008" name="灯片编号占位符 5"/>
          <p:cNvSpPr>
            <a:spLocks noGrp="1"/>
          </p:cNvSpPr>
          <p:nvPr>
            <p:ph type="sldNum" sz="quarter" idx="12"/>
          </p:nvPr>
        </p:nvSpPr>
        <p:spPr/>
        <p:txBody>
          <a:bodyPr/>
          <a:lstStyle/>
          <a:p>
            <a:fld id="{181D6D04-E212-4022-8BA8-9E5EF68A7C3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9009" name="标题 1"/>
          <p:cNvSpPr>
            <a:spLocks noGrp="1"/>
          </p:cNvSpPr>
          <p:nvPr>
            <p:ph type="title"/>
          </p:nvPr>
        </p:nvSpPr>
        <p:spPr/>
        <p:txBody>
          <a:bodyPr/>
          <a:lstStyle/>
          <a:p>
            <a:r>
              <a:rPr lang="zh-CN" altLang="en-US" smtClean="0"/>
              <a:t>单击此处编辑母版标题样式</a:t>
            </a:r>
            <a:endParaRPr lang="zh-CN" altLang="en-US"/>
          </a:p>
        </p:txBody>
      </p:sp>
      <p:sp>
        <p:nvSpPr>
          <p:cNvPr id="1049010"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011"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012" name="日期占位符 4"/>
          <p:cNvSpPr>
            <a:spLocks noGrp="1"/>
          </p:cNvSpPr>
          <p:nvPr>
            <p:ph type="dt" sz="half" idx="10"/>
          </p:nvPr>
        </p:nvSpPr>
        <p:spPr/>
        <p:txBody>
          <a:bodyPr/>
          <a:lstStyle/>
          <a:p>
            <a:fld id="{03D22D97-34F4-4975-9846-D2FC9F163825}" type="datetimeFigureOut">
              <a:rPr lang="zh-CN" altLang="en-US" smtClean="0"/>
              <a:t>2022/5/3</a:t>
            </a:fld>
            <a:endParaRPr lang="zh-CN" altLang="en-US"/>
          </a:p>
        </p:txBody>
      </p:sp>
      <p:sp>
        <p:nvSpPr>
          <p:cNvPr id="1049013" name="页脚占位符 5"/>
          <p:cNvSpPr>
            <a:spLocks noGrp="1"/>
          </p:cNvSpPr>
          <p:nvPr>
            <p:ph type="ftr" sz="quarter" idx="11"/>
          </p:nvPr>
        </p:nvSpPr>
        <p:spPr/>
        <p:txBody>
          <a:bodyPr/>
          <a:lstStyle/>
          <a:p>
            <a:endParaRPr lang="zh-CN" altLang="en-US"/>
          </a:p>
        </p:txBody>
      </p:sp>
      <p:sp>
        <p:nvSpPr>
          <p:cNvPr id="1049014" name="灯片编号占位符 6"/>
          <p:cNvSpPr>
            <a:spLocks noGrp="1"/>
          </p:cNvSpPr>
          <p:nvPr>
            <p:ph type="sldNum" sz="quarter" idx="12"/>
          </p:nvPr>
        </p:nvSpPr>
        <p:spPr/>
        <p:txBody>
          <a:bodyPr/>
          <a:lstStyle/>
          <a:p>
            <a:fld id="{181D6D04-E212-4022-8BA8-9E5EF68A7C3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9015"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1049016"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1049017"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018"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1049019"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020" name="日期占位符 6"/>
          <p:cNvSpPr>
            <a:spLocks noGrp="1"/>
          </p:cNvSpPr>
          <p:nvPr>
            <p:ph type="dt" sz="half" idx="10"/>
          </p:nvPr>
        </p:nvSpPr>
        <p:spPr/>
        <p:txBody>
          <a:bodyPr/>
          <a:lstStyle/>
          <a:p>
            <a:fld id="{03D22D97-34F4-4975-9846-D2FC9F163825}" type="datetimeFigureOut">
              <a:rPr lang="zh-CN" altLang="en-US" smtClean="0"/>
              <a:t>2022/5/3</a:t>
            </a:fld>
            <a:endParaRPr lang="zh-CN" altLang="en-US"/>
          </a:p>
        </p:txBody>
      </p:sp>
      <p:sp>
        <p:nvSpPr>
          <p:cNvPr id="1049021" name="页脚占位符 7"/>
          <p:cNvSpPr>
            <a:spLocks noGrp="1"/>
          </p:cNvSpPr>
          <p:nvPr>
            <p:ph type="ftr" sz="quarter" idx="11"/>
          </p:nvPr>
        </p:nvSpPr>
        <p:spPr/>
        <p:txBody>
          <a:bodyPr/>
          <a:lstStyle/>
          <a:p>
            <a:endParaRPr lang="zh-CN" altLang="en-US"/>
          </a:p>
        </p:txBody>
      </p:sp>
      <p:sp>
        <p:nvSpPr>
          <p:cNvPr id="1049022" name="灯片编号占位符 8"/>
          <p:cNvSpPr>
            <a:spLocks noGrp="1"/>
          </p:cNvSpPr>
          <p:nvPr>
            <p:ph type="sldNum" sz="quarter" idx="12"/>
          </p:nvPr>
        </p:nvSpPr>
        <p:spPr/>
        <p:txBody>
          <a:bodyPr/>
          <a:lstStyle/>
          <a:p>
            <a:fld id="{181D6D04-E212-4022-8BA8-9E5EF68A7C3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979" name="标题 1"/>
          <p:cNvSpPr>
            <a:spLocks noGrp="1"/>
          </p:cNvSpPr>
          <p:nvPr>
            <p:ph type="title"/>
          </p:nvPr>
        </p:nvSpPr>
        <p:spPr/>
        <p:txBody>
          <a:bodyPr/>
          <a:lstStyle/>
          <a:p>
            <a:r>
              <a:rPr lang="zh-CN" altLang="en-US" smtClean="0"/>
              <a:t>单击此处编辑母版标题样式</a:t>
            </a:r>
            <a:endParaRPr lang="zh-CN" altLang="en-US"/>
          </a:p>
        </p:txBody>
      </p:sp>
      <p:sp>
        <p:nvSpPr>
          <p:cNvPr id="1048980" name="日期占位符 2"/>
          <p:cNvSpPr>
            <a:spLocks noGrp="1"/>
          </p:cNvSpPr>
          <p:nvPr>
            <p:ph type="dt" sz="half" idx="10"/>
          </p:nvPr>
        </p:nvSpPr>
        <p:spPr/>
        <p:txBody>
          <a:bodyPr/>
          <a:lstStyle/>
          <a:p>
            <a:fld id="{03D22D97-34F4-4975-9846-D2FC9F163825}" type="datetimeFigureOut">
              <a:rPr lang="zh-CN" altLang="en-US" smtClean="0"/>
              <a:t>2022/5/3</a:t>
            </a:fld>
            <a:endParaRPr lang="zh-CN" altLang="en-US"/>
          </a:p>
        </p:txBody>
      </p:sp>
      <p:sp>
        <p:nvSpPr>
          <p:cNvPr id="1048981" name="页脚占位符 3"/>
          <p:cNvSpPr>
            <a:spLocks noGrp="1"/>
          </p:cNvSpPr>
          <p:nvPr>
            <p:ph type="ftr" sz="quarter" idx="11"/>
          </p:nvPr>
        </p:nvSpPr>
        <p:spPr/>
        <p:txBody>
          <a:bodyPr/>
          <a:lstStyle/>
          <a:p>
            <a:endParaRPr lang="zh-CN" altLang="en-US"/>
          </a:p>
        </p:txBody>
      </p:sp>
      <p:sp>
        <p:nvSpPr>
          <p:cNvPr id="1048982" name="灯片编号占位符 4"/>
          <p:cNvSpPr>
            <a:spLocks noGrp="1"/>
          </p:cNvSpPr>
          <p:nvPr>
            <p:ph type="sldNum" sz="quarter" idx="12"/>
          </p:nvPr>
        </p:nvSpPr>
        <p:spPr/>
        <p:txBody>
          <a:bodyPr/>
          <a:lstStyle/>
          <a:p>
            <a:fld id="{181D6D04-E212-4022-8BA8-9E5EF68A7C3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581" name="日期占位符 1"/>
          <p:cNvSpPr>
            <a:spLocks noGrp="1"/>
          </p:cNvSpPr>
          <p:nvPr>
            <p:ph type="dt" sz="half" idx="10"/>
          </p:nvPr>
        </p:nvSpPr>
        <p:spPr/>
        <p:txBody>
          <a:bodyPr/>
          <a:lstStyle/>
          <a:p>
            <a:fld id="{03D22D97-34F4-4975-9846-D2FC9F163825}" type="datetimeFigureOut">
              <a:rPr lang="zh-CN" altLang="en-US" smtClean="0"/>
              <a:t>2022/5/3</a:t>
            </a:fld>
            <a:endParaRPr lang="zh-CN" altLang="en-US"/>
          </a:p>
        </p:txBody>
      </p:sp>
      <p:sp>
        <p:nvSpPr>
          <p:cNvPr id="1048582" name="页脚占位符 2"/>
          <p:cNvSpPr>
            <a:spLocks noGrp="1"/>
          </p:cNvSpPr>
          <p:nvPr>
            <p:ph type="ftr" sz="quarter" idx="11"/>
          </p:nvPr>
        </p:nvSpPr>
        <p:spPr/>
        <p:txBody>
          <a:bodyPr/>
          <a:lstStyle/>
          <a:p>
            <a:endParaRPr lang="zh-CN" altLang="en-US"/>
          </a:p>
        </p:txBody>
      </p:sp>
      <p:sp>
        <p:nvSpPr>
          <p:cNvPr id="1048583" name="灯片编号占位符 3"/>
          <p:cNvSpPr>
            <a:spLocks noGrp="1"/>
          </p:cNvSpPr>
          <p:nvPr>
            <p:ph type="sldNum" sz="quarter" idx="12"/>
          </p:nvPr>
        </p:nvSpPr>
        <p:spPr/>
        <p:txBody>
          <a:bodyPr/>
          <a:lstStyle/>
          <a:p>
            <a:fld id="{181D6D04-E212-4022-8BA8-9E5EF68A7C3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9023"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1049024"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025"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1049026" name="日期占位符 4"/>
          <p:cNvSpPr>
            <a:spLocks noGrp="1"/>
          </p:cNvSpPr>
          <p:nvPr>
            <p:ph type="dt" sz="half" idx="10"/>
          </p:nvPr>
        </p:nvSpPr>
        <p:spPr/>
        <p:txBody>
          <a:bodyPr/>
          <a:lstStyle/>
          <a:p>
            <a:fld id="{03D22D97-34F4-4975-9846-D2FC9F163825}" type="datetimeFigureOut">
              <a:rPr lang="zh-CN" altLang="en-US" smtClean="0"/>
              <a:t>2022/5/3</a:t>
            </a:fld>
            <a:endParaRPr lang="zh-CN" altLang="en-US"/>
          </a:p>
        </p:txBody>
      </p:sp>
      <p:sp>
        <p:nvSpPr>
          <p:cNvPr id="1049027" name="页脚占位符 5"/>
          <p:cNvSpPr>
            <a:spLocks noGrp="1"/>
          </p:cNvSpPr>
          <p:nvPr>
            <p:ph type="ftr" sz="quarter" idx="11"/>
          </p:nvPr>
        </p:nvSpPr>
        <p:spPr/>
        <p:txBody>
          <a:bodyPr/>
          <a:lstStyle/>
          <a:p>
            <a:endParaRPr lang="zh-CN" altLang="en-US"/>
          </a:p>
        </p:txBody>
      </p:sp>
      <p:sp>
        <p:nvSpPr>
          <p:cNvPr id="1049028" name="灯片编号占位符 6"/>
          <p:cNvSpPr>
            <a:spLocks noGrp="1"/>
          </p:cNvSpPr>
          <p:nvPr>
            <p:ph type="sldNum" sz="quarter" idx="12"/>
          </p:nvPr>
        </p:nvSpPr>
        <p:spPr/>
        <p:txBody>
          <a:bodyPr/>
          <a:lstStyle/>
          <a:p>
            <a:fld id="{181D6D04-E212-4022-8BA8-9E5EF68A7C3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993"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1048994"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995"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1048996" name="日期占位符 4"/>
          <p:cNvSpPr>
            <a:spLocks noGrp="1"/>
          </p:cNvSpPr>
          <p:nvPr>
            <p:ph type="dt" sz="half" idx="10"/>
          </p:nvPr>
        </p:nvSpPr>
        <p:spPr/>
        <p:txBody>
          <a:bodyPr/>
          <a:lstStyle/>
          <a:p>
            <a:fld id="{03D22D97-34F4-4975-9846-D2FC9F163825}" type="datetimeFigureOut">
              <a:rPr lang="zh-CN" altLang="en-US" smtClean="0"/>
              <a:t>2022/5/3</a:t>
            </a:fld>
            <a:endParaRPr lang="zh-CN" altLang="en-US"/>
          </a:p>
        </p:txBody>
      </p:sp>
      <p:sp>
        <p:nvSpPr>
          <p:cNvPr id="1048997" name="页脚占位符 5"/>
          <p:cNvSpPr>
            <a:spLocks noGrp="1"/>
          </p:cNvSpPr>
          <p:nvPr>
            <p:ph type="ftr" sz="quarter" idx="11"/>
          </p:nvPr>
        </p:nvSpPr>
        <p:spPr/>
        <p:txBody>
          <a:bodyPr/>
          <a:lstStyle/>
          <a:p>
            <a:endParaRPr lang="zh-CN" altLang="en-US"/>
          </a:p>
        </p:txBody>
      </p:sp>
      <p:sp>
        <p:nvSpPr>
          <p:cNvPr id="1048998" name="灯片编号占位符 6"/>
          <p:cNvSpPr>
            <a:spLocks noGrp="1"/>
          </p:cNvSpPr>
          <p:nvPr>
            <p:ph type="sldNum" sz="quarter" idx="12"/>
          </p:nvPr>
        </p:nvSpPr>
        <p:spPr/>
        <p:txBody>
          <a:bodyPr/>
          <a:lstStyle/>
          <a:p>
            <a:fld id="{181D6D04-E212-4022-8BA8-9E5EF68A7C3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104857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85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D22D97-34F4-4975-9846-D2FC9F163825}" type="datetimeFigureOut">
              <a:rPr lang="zh-CN" altLang="en-US" smtClean="0"/>
              <a:t>2022/5/3</a:t>
            </a:fld>
            <a:endParaRPr lang="zh-CN" altLang="en-US"/>
          </a:p>
        </p:txBody>
      </p:sp>
      <p:sp>
        <p:nvSpPr>
          <p:cNvPr id="10485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D6D04-E212-4022-8BA8-9E5EF68A7C3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图片 1"/>
          <p:cNvPicPr>
            <a:picLocks noChangeAspect="1"/>
          </p:cNvPicPr>
          <p:nvPr/>
        </p:nvPicPr>
        <p:blipFill rotWithShape="1">
          <a:blip r:embed="rId2" cstate="print"/>
          <a:srcRect l="57836" t="15559" r="1343" b="18252"/>
          <a:stretch>
            <a:fillRect/>
          </a:stretch>
        </p:blipFill>
        <p:spPr>
          <a:xfrm rot="16200000">
            <a:off x="2273084" y="-2346291"/>
            <a:ext cx="7813264" cy="12024577"/>
          </a:xfrm>
          <a:prstGeom prst="rect">
            <a:avLst/>
          </a:prstGeom>
        </p:spPr>
      </p:pic>
      <p:pic>
        <p:nvPicPr>
          <p:cNvPr id="2097153" name="图片 2"/>
          <p:cNvPicPr>
            <a:picLocks noChangeAspect="1"/>
          </p:cNvPicPr>
          <p:nvPr/>
        </p:nvPicPr>
        <p:blipFill rotWithShape="1">
          <a:blip r:embed="rId3" cstate="print"/>
          <a:srcRect l="21726" t="28390" r="19078" b="28538"/>
          <a:stretch>
            <a:fillRect/>
          </a:stretch>
        </p:blipFill>
        <p:spPr>
          <a:xfrm rot="16200000">
            <a:off x="4172752" y="1646407"/>
            <a:ext cx="3902300" cy="3979569"/>
          </a:xfrm>
          <a:prstGeom prst="rect">
            <a:avLst/>
          </a:prstGeom>
        </p:spPr>
      </p:pic>
      <p:pic>
        <p:nvPicPr>
          <p:cNvPr id="2097154" name="图片 6"/>
          <p:cNvPicPr>
            <a:picLocks noChangeAspect="1"/>
          </p:cNvPicPr>
          <p:nvPr/>
        </p:nvPicPr>
        <p:blipFill>
          <a:blip r:embed="rId3" cstate="print"/>
          <a:srcRect/>
          <a:stretch>
            <a:fillRect/>
          </a:stretch>
        </p:blipFill>
        <p:spPr>
          <a:xfrm rot="16200000">
            <a:off x="2838440" y="-2529348"/>
            <a:ext cx="6570927" cy="11912958"/>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sp>
        <p:nvSpPr>
          <p:cNvPr id="1048584" name="文本框 7" descr="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
          <p:cNvSpPr txBox="1"/>
          <p:nvPr/>
        </p:nvSpPr>
        <p:spPr>
          <a:xfrm flipH="1">
            <a:off x="4350448" y="2574362"/>
            <a:ext cx="3546909" cy="1754326"/>
          </a:xfrm>
          <a:prstGeom prst="rect">
            <a:avLst/>
          </a:prstGeom>
          <a:noFill/>
        </p:spPr>
        <p:txBody>
          <a:bodyPr wrap="square" rtlCol="0">
            <a:spAutoFit/>
          </a:bodyPr>
          <a:lstStyle/>
          <a:p>
            <a:pPr algn="ctr"/>
            <a:r>
              <a:rPr lang="id-ID" altLang="zh-CN" sz="3600" b="1" smtClean="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cs typeface="Aharoni" panose="02010803020104030203" pitchFamily="2" charset="-79"/>
              </a:rPr>
              <a:t>Pascapanen Tanaman Sayuran Buah (Wortel)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48584"/>
                                        </p:tgtEl>
                                        <p:attrNameLst>
                                          <p:attrName>style.visibility</p:attrName>
                                        </p:attrNameLst>
                                      </p:cBhvr>
                                      <p:to>
                                        <p:strVal val="visible"/>
                                      </p:to>
                                    </p:set>
                                    <p:anim calcmode="lin" valueType="num">
                                      <p:cBhvr>
                                        <p:cTn id="7" dur="750" fill="hold"/>
                                        <p:tgtEl>
                                          <p:spTgt spid="1048584"/>
                                        </p:tgtEl>
                                        <p:attrNameLst>
                                          <p:attrName>ppt_w</p:attrName>
                                        </p:attrNameLst>
                                      </p:cBhvr>
                                      <p:tavLst>
                                        <p:tav tm="0">
                                          <p:val>
                                            <p:fltVal val="0"/>
                                          </p:val>
                                        </p:tav>
                                        <p:tav tm="100000">
                                          <p:val>
                                            <p:strVal val="#ppt_w"/>
                                          </p:val>
                                        </p:tav>
                                      </p:tavLst>
                                    </p:anim>
                                    <p:anim calcmode="lin" valueType="num">
                                      <p:cBhvr>
                                        <p:cTn id="8" dur="750" fill="hold"/>
                                        <p:tgtEl>
                                          <p:spTgt spid="1048584"/>
                                        </p:tgtEl>
                                        <p:attrNameLst>
                                          <p:attrName>ppt_h</p:attrName>
                                        </p:attrNameLst>
                                      </p:cBhvr>
                                      <p:tavLst>
                                        <p:tav tm="0">
                                          <p:val>
                                            <p:fltVal val="0"/>
                                          </p:val>
                                        </p:tav>
                                        <p:tav tm="100000">
                                          <p:val>
                                            <p:strVal val="#ppt_h"/>
                                          </p:val>
                                        </p:tav>
                                      </p:tavLst>
                                    </p:anim>
                                    <p:animEffect transition="in" filter="fade">
                                      <p:cBhvr>
                                        <p:cTn id="9" dur="750"/>
                                        <p:tgtEl>
                                          <p:spTgt spid="1048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21" name="图片 4"/>
          <p:cNvPicPr>
            <a:picLocks noChangeAspect="1"/>
          </p:cNvPicPr>
          <p:nvPr/>
        </p:nvPicPr>
        <p:blipFill>
          <a:blip r:embed="rId2" cstate="print"/>
          <a:srcRect/>
          <a:stretch>
            <a:fillRect/>
          </a:stretch>
        </p:blipFill>
        <p:spPr>
          <a:xfrm rot="16200000">
            <a:off x="5113609" y="-2563098"/>
            <a:ext cx="1893896" cy="8123275"/>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pic>
        <p:nvPicPr>
          <p:cNvPr id="2097222" name="图片 2"/>
          <p:cNvPicPr>
            <a:picLocks noChangeAspect="1"/>
          </p:cNvPicPr>
          <p:nvPr/>
        </p:nvPicPr>
        <p:blipFill rotWithShape="1">
          <a:blip r:embed="rId3" cstate="print"/>
          <a:srcRect b="75484"/>
          <a:stretch>
            <a:fillRect/>
          </a:stretch>
        </p:blipFill>
        <p:spPr>
          <a:xfrm rot="16200000">
            <a:off x="1024708" y="-255563"/>
            <a:ext cx="3062178" cy="2977878"/>
          </a:xfrm>
          <a:prstGeom prst="rect">
            <a:avLst/>
          </a:prstGeom>
        </p:spPr>
      </p:pic>
      <p:pic>
        <p:nvPicPr>
          <p:cNvPr id="2097223" name="图片 3"/>
          <p:cNvPicPr>
            <a:picLocks noChangeAspect="1"/>
          </p:cNvPicPr>
          <p:nvPr/>
        </p:nvPicPr>
        <p:blipFill rotWithShape="1">
          <a:blip r:embed="rId3" cstate="print"/>
          <a:srcRect t="68857"/>
          <a:stretch>
            <a:fillRect/>
          </a:stretch>
        </p:blipFill>
        <p:spPr>
          <a:xfrm rot="15019141">
            <a:off x="8627066" y="-116983"/>
            <a:ext cx="2615611" cy="3231043"/>
          </a:xfrm>
          <a:prstGeom prst="rect">
            <a:avLst/>
          </a:prstGeom>
        </p:spPr>
      </p:pic>
      <p:sp>
        <p:nvSpPr>
          <p:cNvPr id="1048945" name="Shape 6144"/>
          <p:cNvSpPr/>
          <p:nvPr/>
        </p:nvSpPr>
        <p:spPr>
          <a:xfrm>
            <a:off x="554316" y="2938769"/>
            <a:ext cx="2889205" cy="3583517"/>
          </a:xfrm>
          <a:custGeom>
            <a:avLst/>
            <a:gdLst/>
            <a:ahLst/>
            <a:cxnLst>
              <a:cxn ang="0">
                <a:pos x="wd2" y="hd2"/>
              </a:cxn>
              <a:cxn ang="5400000">
                <a:pos x="wd2" y="hd2"/>
              </a:cxn>
              <a:cxn ang="10800000">
                <a:pos x="wd2" y="hd2"/>
              </a:cxn>
              <a:cxn ang="16200000">
                <a:pos x="wd2" y="hd2"/>
              </a:cxn>
            </a:cxnLst>
            <a:rect l="0" t="0" r="r" b="b"/>
            <a:pathLst>
              <a:path w="21600" h="21479" extrusionOk="0">
                <a:moveTo>
                  <a:pt x="10757" y="21467"/>
                </a:moveTo>
                <a:lnTo>
                  <a:pt x="11826" y="19116"/>
                </a:lnTo>
                <a:cubicBezTo>
                  <a:pt x="12087" y="18607"/>
                  <a:pt x="12190" y="18055"/>
                  <a:pt x="12127" y="17507"/>
                </a:cubicBezTo>
                <a:cubicBezTo>
                  <a:pt x="12066" y="16967"/>
                  <a:pt x="11844" y="16447"/>
                  <a:pt x="11481" y="15989"/>
                </a:cubicBezTo>
                <a:cubicBezTo>
                  <a:pt x="10958" y="15432"/>
                  <a:pt x="10650" y="14765"/>
                  <a:pt x="10593" y="14069"/>
                </a:cubicBezTo>
                <a:cubicBezTo>
                  <a:pt x="10543" y="13451"/>
                  <a:pt x="10694" y="12833"/>
                  <a:pt x="11032" y="12276"/>
                </a:cubicBezTo>
                <a:cubicBezTo>
                  <a:pt x="11247" y="11900"/>
                  <a:pt x="11398" y="11502"/>
                  <a:pt x="11480" y="11093"/>
                </a:cubicBezTo>
                <a:cubicBezTo>
                  <a:pt x="11739" y="9816"/>
                  <a:pt x="11333" y="8509"/>
                  <a:pt x="10359" y="7478"/>
                </a:cubicBezTo>
                <a:cubicBezTo>
                  <a:pt x="9315" y="7680"/>
                  <a:pt x="8234" y="7623"/>
                  <a:pt x="7252" y="7330"/>
                </a:cubicBezTo>
                <a:cubicBezTo>
                  <a:pt x="6258" y="7034"/>
                  <a:pt x="5388" y="6505"/>
                  <a:pt x="4707" y="5826"/>
                </a:cubicBezTo>
                <a:cubicBezTo>
                  <a:pt x="3547" y="4668"/>
                  <a:pt x="3056" y="3186"/>
                  <a:pt x="2010" y="1975"/>
                </a:cubicBezTo>
                <a:cubicBezTo>
                  <a:pt x="1468" y="1348"/>
                  <a:pt x="787" y="803"/>
                  <a:pt x="0" y="370"/>
                </a:cubicBezTo>
                <a:cubicBezTo>
                  <a:pt x="1660" y="-78"/>
                  <a:pt x="3449" y="-120"/>
                  <a:pt x="5139" y="248"/>
                </a:cubicBezTo>
                <a:cubicBezTo>
                  <a:pt x="6349" y="512"/>
                  <a:pt x="7473" y="980"/>
                  <a:pt x="8438" y="1621"/>
                </a:cubicBezTo>
                <a:cubicBezTo>
                  <a:pt x="9203" y="2075"/>
                  <a:pt x="9799" y="2687"/>
                  <a:pt x="10163" y="3392"/>
                </a:cubicBezTo>
                <a:cubicBezTo>
                  <a:pt x="10372" y="3796"/>
                  <a:pt x="10499" y="4221"/>
                  <a:pt x="10600" y="4648"/>
                </a:cubicBezTo>
                <a:cubicBezTo>
                  <a:pt x="10712" y="5119"/>
                  <a:pt x="10794" y="5597"/>
                  <a:pt x="10843" y="6078"/>
                </a:cubicBezTo>
                <a:cubicBezTo>
                  <a:pt x="10783" y="5109"/>
                  <a:pt x="11193" y="4158"/>
                  <a:pt x="11988" y="3427"/>
                </a:cubicBezTo>
                <a:cubicBezTo>
                  <a:pt x="12845" y="2638"/>
                  <a:pt x="14073" y="2171"/>
                  <a:pt x="15377" y="2138"/>
                </a:cubicBezTo>
                <a:cubicBezTo>
                  <a:pt x="15817" y="2132"/>
                  <a:pt x="16257" y="2143"/>
                  <a:pt x="16695" y="2170"/>
                </a:cubicBezTo>
                <a:cubicBezTo>
                  <a:pt x="17653" y="2229"/>
                  <a:pt x="18610" y="2366"/>
                  <a:pt x="19564" y="2270"/>
                </a:cubicBezTo>
                <a:cubicBezTo>
                  <a:pt x="20292" y="2196"/>
                  <a:pt x="20988" y="1990"/>
                  <a:pt x="21600" y="1665"/>
                </a:cubicBezTo>
                <a:cubicBezTo>
                  <a:pt x="21494" y="2265"/>
                  <a:pt x="21291" y="2848"/>
                  <a:pt x="20996" y="3400"/>
                </a:cubicBezTo>
                <a:cubicBezTo>
                  <a:pt x="20283" y="4737"/>
                  <a:pt x="19059" y="5869"/>
                  <a:pt x="17479" y="6621"/>
                </a:cubicBezTo>
                <a:cubicBezTo>
                  <a:pt x="15712" y="7462"/>
                  <a:pt x="13624" y="7760"/>
                  <a:pt x="11603" y="7460"/>
                </a:cubicBezTo>
                <a:cubicBezTo>
                  <a:pt x="12335" y="8506"/>
                  <a:pt x="12685" y="9696"/>
                  <a:pt x="12611" y="10894"/>
                </a:cubicBezTo>
                <a:cubicBezTo>
                  <a:pt x="12581" y="11375"/>
                  <a:pt x="12483" y="11852"/>
                  <a:pt x="12318" y="12315"/>
                </a:cubicBezTo>
                <a:cubicBezTo>
                  <a:pt x="12083" y="12932"/>
                  <a:pt x="12052" y="13588"/>
                  <a:pt x="12228" y="14218"/>
                </a:cubicBezTo>
                <a:cubicBezTo>
                  <a:pt x="12399" y="14829"/>
                  <a:pt x="12759" y="15396"/>
                  <a:pt x="13275" y="15866"/>
                </a:cubicBezTo>
                <a:cubicBezTo>
                  <a:pt x="13683" y="16262"/>
                  <a:pt x="13946" y="16741"/>
                  <a:pt x="14038" y="17249"/>
                </a:cubicBezTo>
                <a:cubicBezTo>
                  <a:pt x="14095" y="17569"/>
                  <a:pt x="14083" y="17892"/>
                  <a:pt x="14040" y="18210"/>
                </a:cubicBezTo>
                <a:cubicBezTo>
                  <a:pt x="13995" y="18536"/>
                  <a:pt x="13919" y="18860"/>
                  <a:pt x="13809" y="19179"/>
                </a:cubicBezTo>
                <a:lnTo>
                  <a:pt x="13048" y="21457"/>
                </a:lnTo>
                <a:cubicBezTo>
                  <a:pt x="12637" y="21471"/>
                  <a:pt x="12227" y="21478"/>
                  <a:pt x="11816" y="21479"/>
                </a:cubicBezTo>
                <a:cubicBezTo>
                  <a:pt x="11463" y="21480"/>
                  <a:pt x="11110" y="21476"/>
                  <a:pt x="10757" y="21467"/>
                </a:cubicBezTo>
                <a:close/>
              </a:path>
            </a:pathLst>
          </a:custGeom>
          <a:solidFill>
            <a:srgbClr val="62723F"/>
          </a:solidFill>
          <a:ln w="25400">
            <a:noFill/>
            <a:miter lim="400000"/>
          </a:ln>
        </p:spPr>
        <p:txBody>
          <a:bodyPr lIns="60960" tIns="60960" rIns="60960" bIns="60960" anchor="ctr"/>
          <a:lstStyle/>
          <a:p>
            <a:pPr defTabSz="228574">
              <a:defRPr sz="6400">
                <a:solidFill>
                  <a:srgbClr val="070707"/>
                </a:solidFill>
                <a:latin typeface="Calibri"/>
                <a:ea typeface="Calibri"/>
                <a:cs typeface="Calibri"/>
                <a:sym typeface="Calibri"/>
              </a:defRPr>
            </a:pPr>
            <a:endParaRPr sz="3200"/>
          </a:p>
        </p:txBody>
      </p:sp>
      <p:sp>
        <p:nvSpPr>
          <p:cNvPr id="1048946" name="Shape 6145"/>
          <p:cNvSpPr/>
          <p:nvPr/>
        </p:nvSpPr>
        <p:spPr>
          <a:xfrm>
            <a:off x="280811" y="4393006"/>
            <a:ext cx="3225190" cy="2156749"/>
          </a:xfrm>
          <a:custGeom>
            <a:avLst/>
            <a:gdLst/>
            <a:ahLst/>
            <a:cxnLst>
              <a:cxn ang="0">
                <a:pos x="wd2" y="hd2"/>
              </a:cxn>
              <a:cxn ang="5400000">
                <a:pos x="wd2" y="hd2"/>
              </a:cxn>
              <a:cxn ang="10800000">
                <a:pos x="wd2" y="hd2"/>
              </a:cxn>
              <a:cxn ang="16200000">
                <a:pos x="wd2" y="hd2"/>
              </a:cxn>
            </a:cxnLst>
            <a:rect l="0" t="0" r="r" b="b"/>
            <a:pathLst>
              <a:path w="21480" h="21370" extrusionOk="0">
                <a:moveTo>
                  <a:pt x="5308" y="21363"/>
                </a:moveTo>
                <a:lnTo>
                  <a:pt x="5321" y="18920"/>
                </a:lnTo>
                <a:cubicBezTo>
                  <a:pt x="5349" y="18430"/>
                  <a:pt x="5292" y="17937"/>
                  <a:pt x="5154" y="17490"/>
                </a:cubicBezTo>
                <a:cubicBezTo>
                  <a:pt x="5018" y="17048"/>
                  <a:pt x="4809" y="16665"/>
                  <a:pt x="4545" y="16378"/>
                </a:cubicBezTo>
                <a:lnTo>
                  <a:pt x="2048" y="13069"/>
                </a:lnTo>
                <a:cubicBezTo>
                  <a:pt x="1361" y="12303"/>
                  <a:pt x="815" y="11291"/>
                  <a:pt x="460" y="10128"/>
                </a:cubicBezTo>
                <a:cubicBezTo>
                  <a:pt x="-2" y="8614"/>
                  <a:pt x="-120" y="6917"/>
                  <a:pt x="124" y="5294"/>
                </a:cubicBezTo>
                <a:cubicBezTo>
                  <a:pt x="583" y="3182"/>
                  <a:pt x="1666" y="1498"/>
                  <a:pt x="3063" y="720"/>
                </a:cubicBezTo>
                <a:cubicBezTo>
                  <a:pt x="4601" y="-135"/>
                  <a:pt x="6325" y="207"/>
                  <a:pt x="7659" y="1633"/>
                </a:cubicBezTo>
                <a:cubicBezTo>
                  <a:pt x="8840" y="327"/>
                  <a:pt x="10321" y="-229"/>
                  <a:pt x="11777" y="86"/>
                </a:cubicBezTo>
                <a:cubicBezTo>
                  <a:pt x="13418" y="441"/>
                  <a:pt x="14830" y="1854"/>
                  <a:pt x="16314" y="2935"/>
                </a:cubicBezTo>
                <a:cubicBezTo>
                  <a:pt x="17942" y="4119"/>
                  <a:pt x="19686" y="4913"/>
                  <a:pt x="21480" y="5288"/>
                </a:cubicBezTo>
                <a:cubicBezTo>
                  <a:pt x="19585" y="7762"/>
                  <a:pt x="17051" y="8862"/>
                  <a:pt x="14559" y="8293"/>
                </a:cubicBezTo>
                <a:cubicBezTo>
                  <a:pt x="13326" y="8012"/>
                  <a:pt x="12157" y="7325"/>
                  <a:pt x="11063" y="6437"/>
                </a:cubicBezTo>
                <a:cubicBezTo>
                  <a:pt x="9783" y="5400"/>
                  <a:pt x="8610" y="4095"/>
                  <a:pt x="7580" y="2562"/>
                </a:cubicBezTo>
                <a:cubicBezTo>
                  <a:pt x="6353" y="1098"/>
                  <a:pt x="4680" y="774"/>
                  <a:pt x="3243" y="1720"/>
                </a:cubicBezTo>
                <a:cubicBezTo>
                  <a:pt x="2097" y="2475"/>
                  <a:pt x="1242" y="3962"/>
                  <a:pt x="919" y="5763"/>
                </a:cubicBezTo>
                <a:cubicBezTo>
                  <a:pt x="784" y="6993"/>
                  <a:pt x="881" y="8255"/>
                  <a:pt x="1199" y="9408"/>
                </a:cubicBezTo>
                <a:cubicBezTo>
                  <a:pt x="1502" y="10507"/>
                  <a:pt x="1994" y="11468"/>
                  <a:pt x="2627" y="12193"/>
                </a:cubicBezTo>
                <a:lnTo>
                  <a:pt x="5714" y="16192"/>
                </a:lnTo>
                <a:cubicBezTo>
                  <a:pt x="6023" y="16539"/>
                  <a:pt x="6264" y="17002"/>
                  <a:pt x="6412" y="17535"/>
                </a:cubicBezTo>
                <a:cubicBezTo>
                  <a:pt x="6529" y="17960"/>
                  <a:pt x="6584" y="18418"/>
                  <a:pt x="6572" y="18878"/>
                </a:cubicBezTo>
                <a:lnTo>
                  <a:pt x="6572" y="21361"/>
                </a:lnTo>
                <a:cubicBezTo>
                  <a:pt x="6382" y="21366"/>
                  <a:pt x="6192" y="21369"/>
                  <a:pt x="6002" y="21370"/>
                </a:cubicBezTo>
                <a:cubicBezTo>
                  <a:pt x="5771" y="21371"/>
                  <a:pt x="5540" y="21368"/>
                  <a:pt x="5308" y="21363"/>
                </a:cubicBezTo>
                <a:close/>
              </a:path>
            </a:pathLst>
          </a:custGeom>
          <a:solidFill>
            <a:srgbClr val="566D59"/>
          </a:solidFill>
          <a:ln w="3175">
            <a:miter lim="400000"/>
          </a:ln>
        </p:spPr>
        <p:txBody>
          <a:bodyPr lIns="60960" tIns="60960" rIns="60960" bIns="60960" anchor="ctr"/>
          <a:lstStyle/>
          <a:p>
            <a:pPr defTabSz="228574">
              <a:defRPr sz="6400">
                <a:solidFill>
                  <a:srgbClr val="070707"/>
                </a:solidFill>
                <a:latin typeface="Calibri"/>
                <a:ea typeface="Calibri"/>
                <a:cs typeface="Calibri"/>
                <a:sym typeface="Calibri"/>
              </a:defRPr>
            </a:pPr>
            <a:endParaRPr sz="3200"/>
          </a:p>
        </p:txBody>
      </p:sp>
      <p:grpSp>
        <p:nvGrpSpPr>
          <p:cNvPr id="90" name="Group 6148"/>
          <p:cNvGrpSpPr/>
          <p:nvPr/>
        </p:nvGrpSpPr>
        <p:grpSpPr>
          <a:xfrm>
            <a:off x="127559" y="5124560"/>
            <a:ext cx="1784495" cy="1479046"/>
            <a:chOff x="0" y="0"/>
            <a:chExt cx="5625589" cy="4662669"/>
          </a:xfrm>
          <a:solidFill>
            <a:srgbClr val="62723F"/>
          </a:solidFill>
        </p:grpSpPr>
        <p:sp>
          <p:nvSpPr>
            <p:cNvPr id="1048947" name="Shape 6146"/>
            <p:cNvSpPr/>
            <p:nvPr/>
          </p:nvSpPr>
          <p:spPr>
            <a:xfrm>
              <a:off x="0" y="0"/>
              <a:ext cx="5246710" cy="4662670"/>
            </a:xfrm>
            <a:custGeom>
              <a:avLst/>
              <a:gdLst/>
              <a:ahLst/>
              <a:cxnLst>
                <a:cxn ang="0">
                  <a:pos x="wd2" y="hd2"/>
                </a:cxn>
                <a:cxn ang="5400000">
                  <a:pos x="wd2" y="hd2"/>
                </a:cxn>
                <a:cxn ang="10800000">
                  <a:pos x="wd2" y="hd2"/>
                </a:cxn>
                <a:cxn ang="16200000">
                  <a:pos x="wd2" y="hd2"/>
                </a:cxn>
              </a:cxnLst>
              <a:rect l="0" t="0" r="r" b="b"/>
              <a:pathLst>
                <a:path w="21491" h="21294" extrusionOk="0">
                  <a:moveTo>
                    <a:pt x="6799" y="21285"/>
                  </a:moveTo>
                  <a:lnTo>
                    <a:pt x="6819" y="18455"/>
                  </a:lnTo>
                  <a:cubicBezTo>
                    <a:pt x="6863" y="17887"/>
                    <a:pt x="6774" y="17316"/>
                    <a:pt x="6561" y="16798"/>
                  </a:cubicBezTo>
                  <a:cubicBezTo>
                    <a:pt x="6351" y="16286"/>
                    <a:pt x="6027" y="15843"/>
                    <a:pt x="5620" y="15510"/>
                  </a:cubicBezTo>
                  <a:lnTo>
                    <a:pt x="1759" y="11676"/>
                  </a:lnTo>
                  <a:cubicBezTo>
                    <a:pt x="907" y="10760"/>
                    <a:pt x="330" y="9573"/>
                    <a:pt x="105" y="8278"/>
                  </a:cubicBezTo>
                  <a:cubicBezTo>
                    <a:pt x="-109" y="7048"/>
                    <a:pt x="5" y="5775"/>
                    <a:pt x="433" y="4616"/>
                  </a:cubicBezTo>
                  <a:cubicBezTo>
                    <a:pt x="1260" y="2489"/>
                    <a:pt x="2907" y="893"/>
                    <a:pt x="4912" y="276"/>
                  </a:cubicBezTo>
                  <a:cubicBezTo>
                    <a:pt x="6800" y="-305"/>
                    <a:pt x="8820" y="42"/>
                    <a:pt x="10463" y="1230"/>
                  </a:cubicBezTo>
                  <a:cubicBezTo>
                    <a:pt x="12349" y="1490"/>
                    <a:pt x="14127" y="2356"/>
                    <a:pt x="15581" y="3721"/>
                  </a:cubicBezTo>
                  <a:cubicBezTo>
                    <a:pt x="17090" y="5139"/>
                    <a:pt x="18160" y="6987"/>
                    <a:pt x="19073" y="8883"/>
                  </a:cubicBezTo>
                  <a:cubicBezTo>
                    <a:pt x="20033" y="10875"/>
                    <a:pt x="20845" y="12975"/>
                    <a:pt x="21491" y="15165"/>
                  </a:cubicBezTo>
                  <a:cubicBezTo>
                    <a:pt x="20216" y="14732"/>
                    <a:pt x="18976" y="14219"/>
                    <a:pt x="17776" y="13631"/>
                  </a:cubicBezTo>
                  <a:cubicBezTo>
                    <a:pt x="14917" y="12232"/>
                    <a:pt x="12126" y="10307"/>
                    <a:pt x="10640" y="7135"/>
                  </a:cubicBezTo>
                  <a:cubicBezTo>
                    <a:pt x="9891" y="5537"/>
                    <a:pt x="9566" y="3734"/>
                    <a:pt x="9706" y="1938"/>
                  </a:cubicBezTo>
                  <a:cubicBezTo>
                    <a:pt x="8299" y="1023"/>
                    <a:pt x="6615" y="800"/>
                    <a:pt x="5055" y="1321"/>
                  </a:cubicBezTo>
                  <a:cubicBezTo>
                    <a:pt x="3429" y="1864"/>
                    <a:pt x="2093" y="3163"/>
                    <a:pt x="1387" y="4884"/>
                  </a:cubicBezTo>
                  <a:cubicBezTo>
                    <a:pt x="1036" y="5805"/>
                    <a:pt x="943" y="6823"/>
                    <a:pt x="1121" y="7804"/>
                  </a:cubicBezTo>
                  <a:cubicBezTo>
                    <a:pt x="1323" y="8924"/>
                    <a:pt x="1864" y="9933"/>
                    <a:pt x="2654" y="10661"/>
                  </a:cubicBezTo>
                  <a:lnTo>
                    <a:pt x="7427" y="15295"/>
                  </a:lnTo>
                  <a:cubicBezTo>
                    <a:pt x="7905" y="15696"/>
                    <a:pt x="8277" y="16233"/>
                    <a:pt x="8505" y="16850"/>
                  </a:cubicBezTo>
                  <a:cubicBezTo>
                    <a:pt x="8687" y="17343"/>
                    <a:pt x="8772" y="17874"/>
                    <a:pt x="8754" y="18406"/>
                  </a:cubicBezTo>
                  <a:lnTo>
                    <a:pt x="8754" y="21283"/>
                  </a:lnTo>
                  <a:cubicBezTo>
                    <a:pt x="8460" y="21289"/>
                    <a:pt x="8166" y="21293"/>
                    <a:pt x="7872" y="21294"/>
                  </a:cubicBezTo>
                  <a:cubicBezTo>
                    <a:pt x="7515" y="21295"/>
                    <a:pt x="7157" y="21292"/>
                    <a:pt x="6799" y="21285"/>
                  </a:cubicBezTo>
                  <a:close/>
                </a:path>
              </a:pathLst>
            </a:custGeom>
            <a:grpFill/>
            <a:ln w="25400" cap="flat">
              <a:noFill/>
              <a:prstDash val="solid"/>
              <a:miter lim="400000"/>
            </a:ln>
            <a:effectLst/>
          </p:spPr>
          <p:txBody>
            <a:bodyPr wrap="square" lIns="60960" tIns="60960" rIns="60960" bIns="60960" numCol="1" anchor="ctr">
              <a:noAutofit/>
            </a:bodyPr>
            <a:lstStyle/>
            <a:p>
              <a:pPr defTabSz="228574">
                <a:defRPr sz="6400">
                  <a:solidFill>
                    <a:srgbClr val="070707"/>
                  </a:solidFill>
                  <a:latin typeface="Calibri"/>
                  <a:ea typeface="Calibri"/>
                  <a:cs typeface="Calibri"/>
                  <a:sym typeface="Calibri"/>
                </a:defRPr>
              </a:pPr>
              <a:endParaRPr sz="3200"/>
            </a:p>
          </p:txBody>
        </p:sp>
        <p:sp>
          <p:nvSpPr>
            <p:cNvPr id="1048948" name="Shape 6147"/>
            <p:cNvSpPr/>
            <p:nvPr/>
          </p:nvSpPr>
          <p:spPr>
            <a:xfrm>
              <a:off x="3437120" y="461022"/>
              <a:ext cx="2188470" cy="20140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05" y="1139"/>
                    <a:pt x="4410" y="2706"/>
                    <a:pt x="6217" y="4632"/>
                  </a:cubicBezTo>
                  <a:cubicBezTo>
                    <a:pt x="8148" y="6689"/>
                    <a:pt x="9693" y="9097"/>
                    <a:pt x="11065" y="11593"/>
                  </a:cubicBezTo>
                  <a:cubicBezTo>
                    <a:pt x="12553" y="14299"/>
                    <a:pt x="13852" y="17138"/>
                    <a:pt x="14946" y="20090"/>
                  </a:cubicBezTo>
                  <a:cubicBezTo>
                    <a:pt x="16026" y="20395"/>
                    <a:pt x="17112" y="20671"/>
                    <a:pt x="18204" y="20920"/>
                  </a:cubicBezTo>
                  <a:cubicBezTo>
                    <a:pt x="19331" y="21177"/>
                    <a:pt x="20463" y="21403"/>
                    <a:pt x="21600" y="21600"/>
                  </a:cubicBezTo>
                  <a:cubicBezTo>
                    <a:pt x="20240" y="18708"/>
                    <a:pt x="18769" y="15898"/>
                    <a:pt x="17192" y="13175"/>
                  </a:cubicBezTo>
                  <a:cubicBezTo>
                    <a:pt x="15764" y="10708"/>
                    <a:pt x="14232" y="8277"/>
                    <a:pt x="12286" y="6224"/>
                  </a:cubicBezTo>
                  <a:cubicBezTo>
                    <a:pt x="8951" y="2707"/>
                    <a:pt x="4624" y="511"/>
                    <a:pt x="0" y="0"/>
                  </a:cubicBezTo>
                  <a:close/>
                </a:path>
              </a:pathLst>
            </a:custGeom>
            <a:grpFill/>
            <a:ln w="25400" cap="flat">
              <a:noFill/>
              <a:prstDash val="solid"/>
              <a:miter lim="400000"/>
            </a:ln>
            <a:effectLst/>
          </p:spPr>
          <p:txBody>
            <a:bodyPr wrap="square" lIns="60960" tIns="60960" rIns="60960" bIns="60960" numCol="1" anchor="ctr">
              <a:noAutofit/>
            </a:bodyPr>
            <a:lstStyle/>
            <a:p>
              <a:pPr defTabSz="228574">
                <a:defRPr sz="6400">
                  <a:solidFill>
                    <a:srgbClr val="070707"/>
                  </a:solidFill>
                  <a:latin typeface="Calibri"/>
                  <a:ea typeface="Calibri"/>
                  <a:cs typeface="Calibri"/>
                  <a:sym typeface="Calibri"/>
                </a:defRPr>
              </a:pPr>
              <a:endParaRPr sz="3200"/>
            </a:p>
          </p:txBody>
        </p:sp>
      </p:grpSp>
      <p:sp>
        <p:nvSpPr>
          <p:cNvPr id="1048954" name="文本框 24"/>
          <p:cNvSpPr txBox="1"/>
          <p:nvPr/>
        </p:nvSpPr>
        <p:spPr>
          <a:xfrm>
            <a:off x="3506001" y="2764464"/>
            <a:ext cx="8188693" cy="385746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id-ID" altLang="zh-CN" sz="2400" smtClean="0">
                <a:solidFill>
                  <a:schemeClr val="tx1">
                    <a:lumMod val="50000"/>
                    <a:lumOff val="50000"/>
                  </a:schemeClr>
                </a:solidFill>
                <a:latin typeface="Calibri" panose="020F0502020204030204" pitchFamily="34" charset="0"/>
                <a:ea typeface="+mj-ea"/>
              </a:rPr>
              <a:t>Nilai tambah merupakan nilai dari suatu prooduk yang telah diolah dikurangi dengan nilai bahan baku dan penunjang yang digunakan dalam pengolahan. Perhitungan nilai tambah dilakukkan untuk mengetahui besarnya pertambahan nilai pada wortel setelah dilakukan kegiatan pascapanen dengan melakukan melakukan perhitungan pada total biaya tetap, total biaya variabel, biaya tenaga kerja, harga bahan pokok penjualan, dan keuntungan yang diperoleh setelah dilakukan kegiatan pascapanen.</a:t>
            </a:r>
            <a:endParaRPr lang="en-US" altLang="zh-CN" sz="2400" dirty="0">
              <a:solidFill>
                <a:schemeClr val="tx1">
                  <a:lumMod val="50000"/>
                  <a:lumOff val="50000"/>
                </a:schemeClr>
              </a:solidFill>
              <a:latin typeface="Calibri" panose="020F0502020204030204" pitchFamily="34" charset="0"/>
              <a:ea typeface="+mj-ea"/>
            </a:endParaRPr>
          </a:p>
        </p:txBody>
      </p:sp>
      <p:sp>
        <p:nvSpPr>
          <p:cNvPr id="1048955" name="文本框 25"/>
          <p:cNvSpPr txBox="1"/>
          <p:nvPr/>
        </p:nvSpPr>
        <p:spPr>
          <a:xfrm>
            <a:off x="4303569" y="1083039"/>
            <a:ext cx="3513975" cy="830997"/>
          </a:xfrm>
          <a:prstGeom prst="rect">
            <a:avLst/>
          </a:prstGeom>
          <a:noFill/>
        </p:spPr>
        <p:txBody>
          <a:bodyPr wrap="none" rtlCol="0">
            <a:spAutoFit/>
          </a:bodyPr>
          <a:lstStyle/>
          <a:p>
            <a:pPr algn="r"/>
            <a:r>
              <a:rPr lang="id-ID" altLang="zh-CN" sz="4800" b="1" smtClean="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rPr>
              <a:t>Nilai Tambah</a:t>
            </a:r>
            <a:endParaRPr lang="zh-CN" altLang="en-US" sz="4800" b="1" dirty="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955"/>
                                        </p:tgtEl>
                                        <p:attrNameLst>
                                          <p:attrName>style.visibility</p:attrName>
                                        </p:attrNameLst>
                                      </p:cBhvr>
                                      <p:to>
                                        <p:strVal val="visible"/>
                                      </p:to>
                                    </p:set>
                                    <p:anim calcmode="lin" valueType="num">
                                      <p:cBhvr>
                                        <p:cTn id="7" dur="1000" fill="hold"/>
                                        <p:tgtEl>
                                          <p:spTgt spid="1048955"/>
                                        </p:tgtEl>
                                        <p:attrNameLst>
                                          <p:attrName>ppt_w</p:attrName>
                                        </p:attrNameLst>
                                      </p:cBhvr>
                                      <p:tavLst>
                                        <p:tav tm="0">
                                          <p:val>
                                            <p:strVal val="#ppt_w+.3"/>
                                          </p:val>
                                        </p:tav>
                                        <p:tav tm="100000">
                                          <p:val>
                                            <p:strVal val="#ppt_w"/>
                                          </p:val>
                                        </p:tav>
                                      </p:tavLst>
                                    </p:anim>
                                    <p:anim calcmode="lin" valueType="num">
                                      <p:cBhvr>
                                        <p:cTn id="8" dur="1000" fill="hold"/>
                                        <p:tgtEl>
                                          <p:spTgt spid="1048955"/>
                                        </p:tgtEl>
                                        <p:attrNameLst>
                                          <p:attrName>ppt_h</p:attrName>
                                        </p:attrNameLst>
                                      </p:cBhvr>
                                      <p:tavLst>
                                        <p:tav tm="0">
                                          <p:val>
                                            <p:strVal val="#ppt_h"/>
                                          </p:val>
                                        </p:tav>
                                        <p:tav tm="100000">
                                          <p:val>
                                            <p:strVal val="#ppt_h"/>
                                          </p:val>
                                        </p:tav>
                                      </p:tavLst>
                                    </p:anim>
                                    <p:animEffect transition="in" filter="fade">
                                      <p:cBhvr>
                                        <p:cTn id="9" dur="1000"/>
                                        <p:tgtEl>
                                          <p:spTgt spid="1048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11" name="图片 6"/>
          <p:cNvPicPr>
            <a:picLocks noChangeAspect="1"/>
          </p:cNvPicPr>
          <p:nvPr/>
        </p:nvPicPr>
        <p:blipFill>
          <a:blip r:embed="rId2" cstate="print"/>
          <a:srcRect/>
          <a:stretch>
            <a:fillRect/>
          </a:stretch>
        </p:blipFill>
        <p:spPr>
          <a:xfrm rot="16200000">
            <a:off x="3838410" y="-797389"/>
            <a:ext cx="4529470" cy="8761120"/>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pic>
        <p:nvPicPr>
          <p:cNvPr id="2097212" name="图片 2"/>
          <p:cNvPicPr>
            <a:picLocks noChangeAspect="1"/>
          </p:cNvPicPr>
          <p:nvPr/>
        </p:nvPicPr>
        <p:blipFill rotWithShape="1">
          <a:blip r:embed="rId3" cstate="print"/>
          <a:srcRect r="43232" b="59002"/>
          <a:stretch>
            <a:fillRect/>
          </a:stretch>
        </p:blipFill>
        <p:spPr>
          <a:xfrm rot="16200000">
            <a:off x="-989487" y="1205438"/>
            <a:ext cx="6785331" cy="4082462"/>
          </a:xfrm>
          <a:prstGeom prst="rect">
            <a:avLst/>
          </a:prstGeom>
        </p:spPr>
      </p:pic>
      <p:pic>
        <p:nvPicPr>
          <p:cNvPr id="2097213" name="图片 5"/>
          <p:cNvPicPr>
            <a:picLocks noChangeAspect="1"/>
          </p:cNvPicPr>
          <p:nvPr/>
        </p:nvPicPr>
        <p:blipFill rotWithShape="1">
          <a:blip r:embed="rId3" cstate="print"/>
          <a:srcRect t="59213" r="43232"/>
          <a:stretch>
            <a:fillRect/>
          </a:stretch>
        </p:blipFill>
        <p:spPr>
          <a:xfrm rot="16200000">
            <a:off x="6738762" y="1526728"/>
            <a:ext cx="6396548" cy="3828666"/>
          </a:xfrm>
          <a:prstGeom prst="rect">
            <a:avLst/>
          </a:prstGeom>
        </p:spPr>
      </p:pic>
      <p:sp>
        <p:nvSpPr>
          <p:cNvPr id="1048901" name="文本框 7"/>
          <p:cNvSpPr txBox="1"/>
          <p:nvPr/>
        </p:nvSpPr>
        <p:spPr>
          <a:xfrm>
            <a:off x="2827635" y="3944238"/>
            <a:ext cx="6546536" cy="923330"/>
          </a:xfrm>
          <a:prstGeom prst="rect">
            <a:avLst/>
          </a:prstGeom>
          <a:noFill/>
        </p:spPr>
        <p:txBody>
          <a:bodyPr wrap="none" rtlCol="0">
            <a:spAutoFit/>
          </a:bodyPr>
          <a:lstStyle/>
          <a:p>
            <a:pPr algn="ctr"/>
            <a:r>
              <a:rPr lang="id-ID" altLang="zh-CN" sz="5400" b="1" smtClean="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rPr>
              <a:t>Kesimpulan dan Saran</a:t>
            </a:r>
            <a:endParaRPr lang="zh-CN" altLang="en-US" sz="5400" b="1" dirty="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endParaRPr>
          </a:p>
        </p:txBody>
      </p:sp>
      <p:cxnSp>
        <p:nvCxnSpPr>
          <p:cNvPr id="3145731" name="直接连接符 8"/>
          <p:cNvCxnSpPr>
            <a:cxnSpLocks/>
          </p:cNvCxnSpPr>
          <p:nvPr/>
        </p:nvCxnSpPr>
        <p:spPr>
          <a:xfrm flipH="1" flipV="1">
            <a:off x="5740898" y="3714457"/>
            <a:ext cx="720000" cy="1"/>
          </a:xfrm>
          <a:prstGeom prst="line">
            <a:avLst/>
          </a:prstGeom>
          <a:ln w="38100">
            <a:solidFill>
              <a:srgbClr val="FCCF64"/>
            </a:solidFill>
          </a:ln>
        </p:spPr>
        <p:style>
          <a:lnRef idx="1">
            <a:schemeClr val="accent1"/>
          </a:lnRef>
          <a:fillRef idx="0">
            <a:schemeClr val="accent1"/>
          </a:fillRef>
          <a:effectRef idx="0">
            <a:schemeClr val="accent1"/>
          </a:effectRef>
          <a:fontRef idx="minor">
            <a:schemeClr val="tx1"/>
          </a:fontRef>
        </p:style>
      </p:cxnSp>
      <p:sp>
        <p:nvSpPr>
          <p:cNvPr id="1048902" name="文本框 9"/>
          <p:cNvSpPr txBox="1"/>
          <p:nvPr/>
        </p:nvSpPr>
        <p:spPr>
          <a:xfrm>
            <a:off x="5365761" y="1578905"/>
            <a:ext cx="1483098" cy="2215991"/>
          </a:xfrm>
          <a:prstGeom prst="rect">
            <a:avLst/>
          </a:prstGeom>
          <a:noFill/>
        </p:spPr>
        <p:txBody>
          <a:bodyPr wrap="none" rtlCol="0">
            <a:spAutoFit/>
          </a:bodyPr>
          <a:lstStyle/>
          <a:p>
            <a:r>
              <a:rPr lang="en-US" altLang="zh-CN" sz="13800" dirty="0" smtClean="0">
                <a:gradFill>
                  <a:gsLst>
                    <a:gs pos="0">
                      <a:srgbClr val="CFA038"/>
                    </a:gs>
                    <a:gs pos="50000">
                      <a:srgbClr val="FCCF64"/>
                    </a:gs>
                    <a:gs pos="100000">
                      <a:srgbClr val="CFA038"/>
                    </a:gs>
                  </a:gsLst>
                  <a:lin ang="0" scaled="0"/>
                </a:gradFill>
                <a:latin typeface="Open Sans Extrabold" panose="020B0906030804020204" pitchFamily="34" charset="0"/>
                <a:ea typeface="Open Sans Extrabold" panose="020B0906030804020204" pitchFamily="34" charset="0"/>
                <a:cs typeface="Open Sans Extrabold" panose="020B0906030804020204" pitchFamily="34" charset="0"/>
              </a:rPr>
              <a:t>D</a:t>
            </a:r>
            <a:endParaRPr lang="zh-CN" altLang="en-US" sz="13800" dirty="0">
              <a:gradFill>
                <a:gsLst>
                  <a:gs pos="0">
                    <a:srgbClr val="CFA038"/>
                  </a:gs>
                  <a:gs pos="50000">
                    <a:srgbClr val="FCCF64"/>
                  </a:gs>
                  <a:gs pos="100000">
                    <a:srgbClr val="CFA038"/>
                  </a:gs>
                </a:gsLst>
                <a:lin ang="0" scaled="0"/>
              </a:gradFill>
              <a:latin typeface="Open Sans Extrabold" panose="020B0906030804020204" pitchFamily="34" charset="0"/>
              <a:ea typeface="方正粗黑宋简体" panose="02000000000000000000" pitchFamily="2" charset="-122"/>
              <a:cs typeface="Open Sans Extrabold" panose="020B09060308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901"/>
                                        </p:tgtEl>
                                        <p:attrNameLst>
                                          <p:attrName>style.visibility</p:attrName>
                                        </p:attrNameLst>
                                      </p:cBhvr>
                                      <p:to>
                                        <p:strVal val="visible"/>
                                      </p:to>
                                    </p:set>
                                    <p:anim calcmode="lin" valueType="num">
                                      <p:cBhvr>
                                        <p:cTn id="7" dur="1000" fill="hold"/>
                                        <p:tgtEl>
                                          <p:spTgt spid="1048901"/>
                                        </p:tgtEl>
                                        <p:attrNameLst>
                                          <p:attrName>ppt_w</p:attrName>
                                        </p:attrNameLst>
                                      </p:cBhvr>
                                      <p:tavLst>
                                        <p:tav tm="0">
                                          <p:val>
                                            <p:strVal val="#ppt_w+.3"/>
                                          </p:val>
                                        </p:tav>
                                        <p:tav tm="100000">
                                          <p:val>
                                            <p:strVal val="#ppt_w"/>
                                          </p:val>
                                        </p:tav>
                                      </p:tavLst>
                                    </p:anim>
                                    <p:anim calcmode="lin" valueType="num">
                                      <p:cBhvr>
                                        <p:cTn id="8" dur="1000" fill="hold"/>
                                        <p:tgtEl>
                                          <p:spTgt spid="1048901"/>
                                        </p:tgtEl>
                                        <p:attrNameLst>
                                          <p:attrName>ppt_h</p:attrName>
                                        </p:attrNameLst>
                                      </p:cBhvr>
                                      <p:tavLst>
                                        <p:tav tm="0">
                                          <p:val>
                                            <p:strVal val="#ppt_h"/>
                                          </p:val>
                                        </p:tav>
                                        <p:tav tm="100000">
                                          <p:val>
                                            <p:strVal val="#ppt_h"/>
                                          </p:val>
                                        </p:tav>
                                      </p:tavLst>
                                    </p:anim>
                                    <p:animEffect transition="in" filter="fade">
                                      <p:cBhvr>
                                        <p:cTn id="9" dur="1000"/>
                                        <p:tgtEl>
                                          <p:spTgt spid="1048901"/>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1048902"/>
                                        </p:tgtEl>
                                        <p:attrNameLst>
                                          <p:attrName>style.visibility</p:attrName>
                                        </p:attrNameLst>
                                      </p:cBhvr>
                                      <p:to>
                                        <p:strVal val="visible"/>
                                      </p:to>
                                    </p:set>
                                    <p:anim calcmode="lin" valueType="num">
                                      <p:cBhvr>
                                        <p:cTn id="13" dur="1000" fill="hold"/>
                                        <p:tgtEl>
                                          <p:spTgt spid="1048902"/>
                                        </p:tgtEl>
                                        <p:attrNameLst>
                                          <p:attrName>ppt_w</p:attrName>
                                        </p:attrNameLst>
                                      </p:cBhvr>
                                      <p:tavLst>
                                        <p:tav tm="0">
                                          <p:val>
                                            <p:strVal val="#ppt_w+.3"/>
                                          </p:val>
                                        </p:tav>
                                        <p:tav tm="100000">
                                          <p:val>
                                            <p:strVal val="#ppt_w"/>
                                          </p:val>
                                        </p:tav>
                                      </p:tavLst>
                                    </p:anim>
                                    <p:anim calcmode="lin" valueType="num">
                                      <p:cBhvr>
                                        <p:cTn id="14" dur="1000" fill="hold"/>
                                        <p:tgtEl>
                                          <p:spTgt spid="1048902"/>
                                        </p:tgtEl>
                                        <p:attrNameLst>
                                          <p:attrName>ppt_h</p:attrName>
                                        </p:attrNameLst>
                                      </p:cBhvr>
                                      <p:tavLst>
                                        <p:tav tm="0">
                                          <p:val>
                                            <p:strVal val="#ppt_h"/>
                                          </p:val>
                                        </p:tav>
                                        <p:tav tm="100000">
                                          <p:val>
                                            <p:strVal val="#ppt_h"/>
                                          </p:val>
                                        </p:tav>
                                      </p:tavLst>
                                    </p:anim>
                                    <p:animEffect transition="in" filter="fade">
                                      <p:cBhvr>
                                        <p:cTn id="15" dur="1000"/>
                                        <p:tgtEl>
                                          <p:spTgt spid="1048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01" grpId="0"/>
      <p:bldP spid="104890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5" name="图片 4"/>
          <p:cNvPicPr>
            <a:picLocks noChangeAspect="1"/>
          </p:cNvPicPr>
          <p:nvPr/>
        </p:nvPicPr>
        <p:blipFill>
          <a:blip r:embed="rId2" cstate="print"/>
          <a:srcRect/>
          <a:stretch>
            <a:fillRect/>
          </a:stretch>
        </p:blipFill>
        <p:spPr>
          <a:xfrm rot="16200000">
            <a:off x="5113609" y="-2563098"/>
            <a:ext cx="1893896" cy="8123275"/>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pic>
        <p:nvPicPr>
          <p:cNvPr id="2097176" name="图片 2"/>
          <p:cNvPicPr>
            <a:picLocks noChangeAspect="1"/>
          </p:cNvPicPr>
          <p:nvPr/>
        </p:nvPicPr>
        <p:blipFill rotWithShape="1">
          <a:blip r:embed="rId3" cstate="print"/>
          <a:srcRect b="75484"/>
          <a:stretch>
            <a:fillRect/>
          </a:stretch>
        </p:blipFill>
        <p:spPr>
          <a:xfrm rot="16200000">
            <a:off x="1024708" y="-255563"/>
            <a:ext cx="3062178" cy="2977878"/>
          </a:xfrm>
          <a:prstGeom prst="rect">
            <a:avLst/>
          </a:prstGeom>
        </p:spPr>
      </p:pic>
      <p:pic>
        <p:nvPicPr>
          <p:cNvPr id="2097177" name="图片 3"/>
          <p:cNvPicPr>
            <a:picLocks noChangeAspect="1"/>
          </p:cNvPicPr>
          <p:nvPr/>
        </p:nvPicPr>
        <p:blipFill rotWithShape="1">
          <a:blip r:embed="rId3" cstate="print"/>
          <a:srcRect t="68857"/>
          <a:stretch>
            <a:fillRect/>
          </a:stretch>
        </p:blipFill>
        <p:spPr>
          <a:xfrm rot="15019141">
            <a:off x="8627066" y="-116983"/>
            <a:ext cx="2615611" cy="3231043"/>
          </a:xfrm>
          <a:prstGeom prst="rect">
            <a:avLst/>
          </a:prstGeom>
        </p:spPr>
      </p:pic>
      <p:sp>
        <p:nvSpPr>
          <p:cNvPr id="1048658" name="矩形 19"/>
          <p:cNvSpPr/>
          <p:nvPr/>
        </p:nvSpPr>
        <p:spPr>
          <a:xfrm>
            <a:off x="1868485" y="-2056959"/>
            <a:ext cx="1206588" cy="1623465"/>
          </a:xfrm>
          <a:prstGeom prst="rect">
            <a:avLst/>
          </a:prstGeom>
          <a:solidFill>
            <a:srgbClr val="627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59" name="矩形 20"/>
          <p:cNvSpPr/>
          <p:nvPr/>
        </p:nvSpPr>
        <p:spPr>
          <a:xfrm>
            <a:off x="3075073" y="-2056959"/>
            <a:ext cx="1206588" cy="1623465"/>
          </a:xfrm>
          <a:prstGeom prst="rect">
            <a:avLst/>
          </a:prstGeom>
          <a:solidFill>
            <a:srgbClr val="566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60" name="Freeform 5"/>
          <p:cNvSpPr/>
          <p:nvPr/>
        </p:nvSpPr>
        <p:spPr bwMode="auto">
          <a:xfrm>
            <a:off x="7990815" y="5307778"/>
            <a:ext cx="444001" cy="613598"/>
          </a:xfrm>
          <a:custGeom>
            <a:avLst/>
            <a:gdLst>
              <a:gd name="T0" fmla="*/ 77 w 98"/>
              <a:gd name="T1" fmla="*/ 125 h 136"/>
              <a:gd name="T2" fmla="*/ 0 w 98"/>
              <a:gd name="T3" fmla="*/ 14 h 136"/>
              <a:gd name="T4" fmla="*/ 48 w 98"/>
              <a:gd name="T5" fmla="*/ 0 h 136"/>
              <a:gd name="T6" fmla="*/ 77 w 98"/>
              <a:gd name="T7" fmla="*/ 125 h 136"/>
            </a:gdLst>
            <a:ahLst/>
            <a:cxnLst>
              <a:cxn ang="0">
                <a:pos x="T0" y="T1"/>
              </a:cxn>
              <a:cxn ang="0">
                <a:pos x="T2" y="T3"/>
              </a:cxn>
              <a:cxn ang="0">
                <a:pos x="T4" y="T5"/>
              </a:cxn>
              <a:cxn ang="0">
                <a:pos x="T6" y="T7"/>
              </a:cxn>
            </a:cxnLst>
            <a:rect l="0" t="0" r="r" b="b"/>
            <a:pathLst>
              <a:path w="98" h="136">
                <a:moveTo>
                  <a:pt x="77" y="125"/>
                </a:moveTo>
                <a:cubicBezTo>
                  <a:pt x="56" y="136"/>
                  <a:pt x="0" y="14"/>
                  <a:pt x="0" y="14"/>
                </a:cubicBezTo>
                <a:cubicBezTo>
                  <a:pt x="48" y="0"/>
                  <a:pt x="48" y="0"/>
                  <a:pt x="48" y="0"/>
                </a:cubicBezTo>
                <a:cubicBezTo>
                  <a:pt x="48" y="0"/>
                  <a:pt x="98" y="114"/>
                  <a:pt x="77" y="125"/>
                </a:cubicBezTo>
                <a:close/>
              </a:path>
            </a:pathLst>
          </a:custGeom>
          <a:solidFill>
            <a:srgbClr val="566D59"/>
          </a:solid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grpSp>
        <p:nvGrpSpPr>
          <p:cNvPr id="47" name="组合 8"/>
          <p:cNvGrpSpPr/>
          <p:nvPr/>
        </p:nvGrpSpPr>
        <p:grpSpPr>
          <a:xfrm>
            <a:off x="4518841" y="3951002"/>
            <a:ext cx="2848849" cy="2336246"/>
            <a:chOff x="4540347" y="3386902"/>
            <a:chExt cx="2848849" cy="2336246"/>
          </a:xfrm>
          <a:solidFill>
            <a:srgbClr val="62723F"/>
          </a:solidFill>
        </p:grpSpPr>
        <p:sp>
          <p:nvSpPr>
            <p:cNvPr id="1048661" name="Freeform 10"/>
            <p:cNvSpPr/>
            <p:nvPr/>
          </p:nvSpPr>
          <p:spPr bwMode="auto">
            <a:xfrm>
              <a:off x="5904745" y="5176246"/>
              <a:ext cx="541185" cy="546902"/>
            </a:xfrm>
            <a:custGeom>
              <a:avLst/>
              <a:gdLst>
                <a:gd name="T0" fmla="*/ 0 w 120"/>
                <a:gd name="T1" fmla="*/ 17 h 121"/>
                <a:gd name="T2" fmla="*/ 17 w 120"/>
                <a:gd name="T3" fmla="*/ 24 h 121"/>
                <a:gd name="T4" fmla="*/ 26 w 120"/>
                <a:gd name="T5" fmla="*/ 75 h 121"/>
                <a:gd name="T6" fmla="*/ 49 w 120"/>
                <a:gd name="T7" fmla="*/ 94 h 121"/>
                <a:gd name="T8" fmla="*/ 50 w 120"/>
                <a:gd name="T9" fmla="*/ 97 h 121"/>
                <a:gd name="T10" fmla="*/ 49 w 120"/>
                <a:gd name="T11" fmla="*/ 105 h 121"/>
                <a:gd name="T12" fmla="*/ 71 w 120"/>
                <a:gd name="T13" fmla="*/ 115 h 121"/>
                <a:gd name="T14" fmla="*/ 120 w 120"/>
                <a:gd name="T15" fmla="*/ 101 h 121"/>
                <a:gd name="T16" fmla="*/ 15 w 120"/>
                <a:gd name="T17" fmla="*/ 0 h 121"/>
                <a:gd name="T18" fmla="*/ 0 w 120"/>
                <a:gd name="T1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21">
                  <a:moveTo>
                    <a:pt x="0" y="17"/>
                  </a:moveTo>
                  <a:cubicBezTo>
                    <a:pt x="5" y="18"/>
                    <a:pt x="11" y="21"/>
                    <a:pt x="17" y="24"/>
                  </a:cubicBezTo>
                  <a:cubicBezTo>
                    <a:pt x="34" y="35"/>
                    <a:pt x="30" y="62"/>
                    <a:pt x="26" y="75"/>
                  </a:cubicBezTo>
                  <a:cubicBezTo>
                    <a:pt x="49" y="94"/>
                    <a:pt x="49" y="94"/>
                    <a:pt x="49" y="94"/>
                  </a:cubicBezTo>
                  <a:cubicBezTo>
                    <a:pt x="50" y="97"/>
                    <a:pt x="50" y="97"/>
                    <a:pt x="50" y="97"/>
                  </a:cubicBezTo>
                  <a:cubicBezTo>
                    <a:pt x="50" y="100"/>
                    <a:pt x="50" y="102"/>
                    <a:pt x="49" y="105"/>
                  </a:cubicBezTo>
                  <a:cubicBezTo>
                    <a:pt x="59" y="111"/>
                    <a:pt x="67" y="114"/>
                    <a:pt x="71" y="115"/>
                  </a:cubicBezTo>
                  <a:cubicBezTo>
                    <a:pt x="97" y="121"/>
                    <a:pt x="116" y="105"/>
                    <a:pt x="120" y="101"/>
                  </a:cubicBezTo>
                  <a:cubicBezTo>
                    <a:pt x="15" y="0"/>
                    <a:pt x="15" y="0"/>
                    <a:pt x="15" y="0"/>
                  </a:cubicBezTo>
                  <a:lnTo>
                    <a:pt x="0" y="17"/>
                  </a:lnTo>
                  <a:close/>
                </a:path>
              </a:pathLst>
            </a:custGeom>
            <a:grp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62" name="Freeform 11"/>
            <p:cNvSpPr/>
            <p:nvPr/>
          </p:nvSpPr>
          <p:spPr bwMode="auto">
            <a:xfrm>
              <a:off x="4767111" y="3386902"/>
              <a:ext cx="1253874" cy="971848"/>
            </a:xfrm>
            <a:custGeom>
              <a:avLst/>
              <a:gdLst>
                <a:gd name="T0" fmla="*/ 46 w 278"/>
                <a:gd name="T1" fmla="*/ 0 h 215"/>
                <a:gd name="T2" fmla="*/ 0 w 278"/>
                <a:gd name="T3" fmla="*/ 122 h 215"/>
                <a:gd name="T4" fmla="*/ 42 w 278"/>
                <a:gd name="T5" fmla="*/ 147 h 215"/>
                <a:gd name="T6" fmla="*/ 45 w 278"/>
                <a:gd name="T7" fmla="*/ 143 h 215"/>
                <a:gd name="T8" fmla="*/ 44 w 278"/>
                <a:gd name="T9" fmla="*/ 139 h 215"/>
                <a:gd name="T10" fmla="*/ 44 w 278"/>
                <a:gd name="T11" fmla="*/ 139 h 215"/>
                <a:gd name="T12" fmla="*/ 45 w 278"/>
                <a:gd name="T13" fmla="*/ 122 h 215"/>
                <a:gd name="T14" fmla="*/ 69 w 278"/>
                <a:gd name="T15" fmla="*/ 115 h 215"/>
                <a:gd name="T16" fmla="*/ 77 w 278"/>
                <a:gd name="T17" fmla="*/ 120 h 215"/>
                <a:gd name="T18" fmla="*/ 83 w 278"/>
                <a:gd name="T19" fmla="*/ 145 h 215"/>
                <a:gd name="T20" fmla="*/ 68 w 278"/>
                <a:gd name="T21" fmla="*/ 154 h 215"/>
                <a:gd name="T22" fmla="*/ 64 w 278"/>
                <a:gd name="T23" fmla="*/ 155 h 215"/>
                <a:gd name="T24" fmla="*/ 62 w 278"/>
                <a:gd name="T25" fmla="*/ 159 h 215"/>
                <a:gd name="T26" fmla="*/ 154 w 278"/>
                <a:gd name="T27" fmla="*/ 215 h 215"/>
                <a:gd name="T28" fmla="*/ 154 w 278"/>
                <a:gd name="T29" fmla="*/ 215 h 215"/>
                <a:gd name="T30" fmla="*/ 173 w 278"/>
                <a:gd name="T31" fmla="*/ 91 h 215"/>
                <a:gd name="T32" fmla="*/ 185 w 278"/>
                <a:gd name="T33" fmla="*/ 56 h 215"/>
                <a:gd name="T34" fmla="*/ 187 w 278"/>
                <a:gd name="T35" fmla="*/ 54 h 215"/>
                <a:gd name="T36" fmla="*/ 189 w 278"/>
                <a:gd name="T37" fmla="*/ 53 h 215"/>
                <a:gd name="T38" fmla="*/ 278 w 278"/>
                <a:gd name="T39" fmla="*/ 10 h 215"/>
                <a:gd name="T40" fmla="*/ 46 w 278"/>
                <a:gd name="T4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8" h="215">
                  <a:moveTo>
                    <a:pt x="46" y="0"/>
                  </a:moveTo>
                  <a:cubicBezTo>
                    <a:pt x="0" y="122"/>
                    <a:pt x="0" y="122"/>
                    <a:pt x="0" y="122"/>
                  </a:cubicBezTo>
                  <a:cubicBezTo>
                    <a:pt x="42" y="147"/>
                    <a:pt x="42" y="147"/>
                    <a:pt x="42" y="147"/>
                  </a:cubicBezTo>
                  <a:cubicBezTo>
                    <a:pt x="45" y="143"/>
                    <a:pt x="45" y="143"/>
                    <a:pt x="45" y="143"/>
                  </a:cubicBezTo>
                  <a:cubicBezTo>
                    <a:pt x="45" y="143"/>
                    <a:pt x="45" y="142"/>
                    <a:pt x="44" y="139"/>
                  </a:cubicBezTo>
                  <a:cubicBezTo>
                    <a:pt x="44" y="139"/>
                    <a:pt x="44" y="139"/>
                    <a:pt x="44" y="139"/>
                  </a:cubicBezTo>
                  <a:cubicBezTo>
                    <a:pt x="41" y="134"/>
                    <a:pt x="41" y="127"/>
                    <a:pt x="45" y="122"/>
                  </a:cubicBezTo>
                  <a:cubicBezTo>
                    <a:pt x="50" y="113"/>
                    <a:pt x="61" y="110"/>
                    <a:pt x="69" y="115"/>
                  </a:cubicBezTo>
                  <a:cubicBezTo>
                    <a:pt x="77" y="120"/>
                    <a:pt x="77" y="120"/>
                    <a:pt x="77" y="120"/>
                  </a:cubicBezTo>
                  <a:cubicBezTo>
                    <a:pt x="85" y="125"/>
                    <a:pt x="88" y="136"/>
                    <a:pt x="83" y="145"/>
                  </a:cubicBezTo>
                  <a:cubicBezTo>
                    <a:pt x="80" y="150"/>
                    <a:pt x="75" y="153"/>
                    <a:pt x="68" y="154"/>
                  </a:cubicBezTo>
                  <a:cubicBezTo>
                    <a:pt x="66" y="154"/>
                    <a:pt x="65" y="154"/>
                    <a:pt x="64" y="155"/>
                  </a:cubicBezTo>
                  <a:cubicBezTo>
                    <a:pt x="62" y="159"/>
                    <a:pt x="62" y="159"/>
                    <a:pt x="62" y="159"/>
                  </a:cubicBezTo>
                  <a:cubicBezTo>
                    <a:pt x="154" y="215"/>
                    <a:pt x="154" y="215"/>
                    <a:pt x="154" y="215"/>
                  </a:cubicBezTo>
                  <a:cubicBezTo>
                    <a:pt x="154" y="215"/>
                    <a:pt x="154" y="215"/>
                    <a:pt x="154" y="215"/>
                  </a:cubicBezTo>
                  <a:cubicBezTo>
                    <a:pt x="156" y="201"/>
                    <a:pt x="167" y="113"/>
                    <a:pt x="173" y="91"/>
                  </a:cubicBezTo>
                  <a:cubicBezTo>
                    <a:pt x="178" y="66"/>
                    <a:pt x="185" y="57"/>
                    <a:pt x="185" y="56"/>
                  </a:cubicBezTo>
                  <a:cubicBezTo>
                    <a:pt x="187" y="54"/>
                    <a:pt x="187" y="54"/>
                    <a:pt x="187" y="54"/>
                  </a:cubicBezTo>
                  <a:cubicBezTo>
                    <a:pt x="189" y="53"/>
                    <a:pt x="189" y="53"/>
                    <a:pt x="189" y="53"/>
                  </a:cubicBezTo>
                  <a:cubicBezTo>
                    <a:pt x="190" y="52"/>
                    <a:pt x="237" y="29"/>
                    <a:pt x="278" y="10"/>
                  </a:cubicBezTo>
                  <a:lnTo>
                    <a:pt x="46" y="0"/>
                  </a:lnTo>
                  <a:close/>
                </a:path>
              </a:pathLst>
            </a:custGeom>
            <a:grp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63" name="Freeform 12"/>
            <p:cNvSpPr/>
            <p:nvPr/>
          </p:nvSpPr>
          <p:spPr bwMode="auto">
            <a:xfrm>
              <a:off x="4540347" y="3924277"/>
              <a:ext cx="998526" cy="918492"/>
            </a:xfrm>
            <a:custGeom>
              <a:avLst/>
              <a:gdLst>
                <a:gd name="T0" fmla="*/ 214 w 221"/>
                <a:gd name="T1" fmla="*/ 152 h 203"/>
                <a:gd name="T2" fmla="*/ 203 w 221"/>
                <a:gd name="T3" fmla="*/ 152 h 203"/>
                <a:gd name="T4" fmla="*/ 203 w 221"/>
                <a:gd name="T5" fmla="*/ 152 h 203"/>
                <a:gd name="T6" fmla="*/ 193 w 221"/>
                <a:gd name="T7" fmla="*/ 152 h 203"/>
                <a:gd name="T8" fmla="*/ 192 w 221"/>
                <a:gd name="T9" fmla="*/ 152 h 203"/>
                <a:gd name="T10" fmla="*/ 178 w 221"/>
                <a:gd name="T11" fmla="*/ 144 h 203"/>
                <a:gd name="T12" fmla="*/ 199 w 221"/>
                <a:gd name="T13" fmla="*/ 105 h 203"/>
                <a:gd name="T14" fmla="*/ 101 w 221"/>
                <a:gd name="T15" fmla="*/ 45 h 203"/>
                <a:gd name="T16" fmla="*/ 108 w 221"/>
                <a:gd name="T17" fmla="*/ 31 h 203"/>
                <a:gd name="T18" fmla="*/ 118 w 221"/>
                <a:gd name="T19" fmla="*/ 27 h 203"/>
                <a:gd name="T20" fmla="*/ 127 w 221"/>
                <a:gd name="T21" fmla="*/ 22 h 203"/>
                <a:gd name="T22" fmla="*/ 123 w 221"/>
                <a:gd name="T23" fmla="*/ 7 h 203"/>
                <a:gd name="T24" fmla="*/ 116 w 221"/>
                <a:gd name="T25" fmla="*/ 3 h 203"/>
                <a:gd name="T26" fmla="*/ 101 w 221"/>
                <a:gd name="T27" fmla="*/ 7 h 203"/>
                <a:gd name="T28" fmla="*/ 101 w 221"/>
                <a:gd name="T29" fmla="*/ 17 h 203"/>
                <a:gd name="T30" fmla="*/ 101 w 221"/>
                <a:gd name="T31" fmla="*/ 17 h 203"/>
                <a:gd name="T32" fmla="*/ 101 w 221"/>
                <a:gd name="T33" fmla="*/ 28 h 203"/>
                <a:gd name="T34" fmla="*/ 101 w 221"/>
                <a:gd name="T35" fmla="*/ 28 h 203"/>
                <a:gd name="T36" fmla="*/ 94 w 221"/>
                <a:gd name="T37" fmla="*/ 41 h 203"/>
                <a:gd name="T38" fmla="*/ 47 w 221"/>
                <a:gd name="T39" fmla="*/ 12 h 203"/>
                <a:gd name="T40" fmla="*/ 0 w 221"/>
                <a:gd name="T41" fmla="*/ 134 h 203"/>
                <a:gd name="T42" fmla="*/ 62 w 221"/>
                <a:gd name="T43" fmla="*/ 194 h 203"/>
                <a:gd name="T44" fmla="*/ 73 w 221"/>
                <a:gd name="T45" fmla="*/ 170 h 203"/>
                <a:gd name="T46" fmla="*/ 74 w 221"/>
                <a:gd name="T47" fmla="*/ 169 h 203"/>
                <a:gd name="T48" fmla="*/ 74 w 221"/>
                <a:gd name="T49" fmla="*/ 169 h 203"/>
                <a:gd name="T50" fmla="*/ 98 w 221"/>
                <a:gd name="T51" fmla="*/ 155 h 203"/>
                <a:gd name="T52" fmla="*/ 122 w 221"/>
                <a:gd name="T53" fmla="*/ 160 h 203"/>
                <a:gd name="T54" fmla="*/ 147 w 221"/>
                <a:gd name="T55" fmla="*/ 203 h 203"/>
                <a:gd name="T56" fmla="*/ 174 w 221"/>
                <a:gd name="T57" fmla="*/ 151 h 203"/>
                <a:gd name="T58" fmla="*/ 189 w 221"/>
                <a:gd name="T59" fmla="*/ 160 h 203"/>
                <a:gd name="T60" fmla="*/ 193 w 221"/>
                <a:gd name="T61" fmla="*/ 169 h 203"/>
                <a:gd name="T62" fmla="*/ 199 w 221"/>
                <a:gd name="T63" fmla="*/ 178 h 203"/>
                <a:gd name="T64" fmla="*/ 213 w 221"/>
                <a:gd name="T65" fmla="*/ 174 h 203"/>
                <a:gd name="T66" fmla="*/ 218 w 221"/>
                <a:gd name="T67" fmla="*/ 167 h 203"/>
                <a:gd name="T68" fmla="*/ 214 w 221"/>
                <a:gd name="T69" fmla="*/ 15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1" h="203">
                  <a:moveTo>
                    <a:pt x="214" y="152"/>
                  </a:moveTo>
                  <a:cubicBezTo>
                    <a:pt x="211" y="150"/>
                    <a:pt x="207" y="150"/>
                    <a:pt x="203" y="152"/>
                  </a:cubicBezTo>
                  <a:cubicBezTo>
                    <a:pt x="203" y="152"/>
                    <a:pt x="203" y="152"/>
                    <a:pt x="203" y="152"/>
                  </a:cubicBezTo>
                  <a:cubicBezTo>
                    <a:pt x="198" y="154"/>
                    <a:pt x="194" y="153"/>
                    <a:pt x="193" y="152"/>
                  </a:cubicBezTo>
                  <a:cubicBezTo>
                    <a:pt x="192" y="152"/>
                    <a:pt x="192" y="152"/>
                    <a:pt x="192" y="152"/>
                  </a:cubicBezTo>
                  <a:cubicBezTo>
                    <a:pt x="178" y="144"/>
                    <a:pt x="178" y="144"/>
                    <a:pt x="178" y="144"/>
                  </a:cubicBezTo>
                  <a:cubicBezTo>
                    <a:pt x="199" y="105"/>
                    <a:pt x="199" y="105"/>
                    <a:pt x="199" y="105"/>
                  </a:cubicBezTo>
                  <a:cubicBezTo>
                    <a:pt x="101" y="45"/>
                    <a:pt x="101" y="45"/>
                    <a:pt x="101" y="45"/>
                  </a:cubicBezTo>
                  <a:cubicBezTo>
                    <a:pt x="108" y="31"/>
                    <a:pt x="108" y="31"/>
                    <a:pt x="108" y="31"/>
                  </a:cubicBezTo>
                  <a:cubicBezTo>
                    <a:pt x="110" y="30"/>
                    <a:pt x="112" y="28"/>
                    <a:pt x="118" y="27"/>
                  </a:cubicBezTo>
                  <a:cubicBezTo>
                    <a:pt x="122" y="27"/>
                    <a:pt x="125" y="25"/>
                    <a:pt x="127" y="22"/>
                  </a:cubicBezTo>
                  <a:cubicBezTo>
                    <a:pt x="130" y="17"/>
                    <a:pt x="128" y="10"/>
                    <a:pt x="123" y="7"/>
                  </a:cubicBezTo>
                  <a:cubicBezTo>
                    <a:pt x="116" y="3"/>
                    <a:pt x="116" y="3"/>
                    <a:pt x="116" y="3"/>
                  </a:cubicBezTo>
                  <a:cubicBezTo>
                    <a:pt x="111" y="0"/>
                    <a:pt x="104" y="1"/>
                    <a:pt x="101" y="7"/>
                  </a:cubicBezTo>
                  <a:cubicBezTo>
                    <a:pt x="99" y="10"/>
                    <a:pt x="99" y="14"/>
                    <a:pt x="101" y="17"/>
                  </a:cubicBezTo>
                  <a:cubicBezTo>
                    <a:pt x="101" y="17"/>
                    <a:pt x="101" y="17"/>
                    <a:pt x="101" y="17"/>
                  </a:cubicBezTo>
                  <a:cubicBezTo>
                    <a:pt x="103" y="22"/>
                    <a:pt x="102" y="26"/>
                    <a:pt x="101" y="28"/>
                  </a:cubicBezTo>
                  <a:cubicBezTo>
                    <a:pt x="101" y="28"/>
                    <a:pt x="101" y="28"/>
                    <a:pt x="101" y="28"/>
                  </a:cubicBezTo>
                  <a:cubicBezTo>
                    <a:pt x="94" y="41"/>
                    <a:pt x="94" y="41"/>
                    <a:pt x="94" y="41"/>
                  </a:cubicBezTo>
                  <a:cubicBezTo>
                    <a:pt x="47" y="12"/>
                    <a:pt x="47" y="12"/>
                    <a:pt x="47" y="12"/>
                  </a:cubicBezTo>
                  <a:cubicBezTo>
                    <a:pt x="0" y="134"/>
                    <a:pt x="0" y="134"/>
                    <a:pt x="0" y="134"/>
                  </a:cubicBezTo>
                  <a:cubicBezTo>
                    <a:pt x="62" y="194"/>
                    <a:pt x="62" y="194"/>
                    <a:pt x="62" y="194"/>
                  </a:cubicBezTo>
                  <a:cubicBezTo>
                    <a:pt x="66" y="181"/>
                    <a:pt x="72" y="172"/>
                    <a:pt x="73" y="170"/>
                  </a:cubicBezTo>
                  <a:cubicBezTo>
                    <a:pt x="74" y="169"/>
                    <a:pt x="74" y="169"/>
                    <a:pt x="74" y="169"/>
                  </a:cubicBezTo>
                  <a:cubicBezTo>
                    <a:pt x="74" y="169"/>
                    <a:pt x="74" y="169"/>
                    <a:pt x="74" y="169"/>
                  </a:cubicBezTo>
                  <a:cubicBezTo>
                    <a:pt x="79" y="162"/>
                    <a:pt x="86" y="155"/>
                    <a:pt x="98" y="155"/>
                  </a:cubicBezTo>
                  <a:cubicBezTo>
                    <a:pt x="104" y="154"/>
                    <a:pt x="111" y="156"/>
                    <a:pt x="122" y="160"/>
                  </a:cubicBezTo>
                  <a:cubicBezTo>
                    <a:pt x="138" y="167"/>
                    <a:pt x="145" y="188"/>
                    <a:pt x="147" y="203"/>
                  </a:cubicBezTo>
                  <a:cubicBezTo>
                    <a:pt x="174" y="151"/>
                    <a:pt x="174" y="151"/>
                    <a:pt x="174" y="151"/>
                  </a:cubicBezTo>
                  <a:cubicBezTo>
                    <a:pt x="189" y="160"/>
                    <a:pt x="189" y="160"/>
                    <a:pt x="189" y="160"/>
                  </a:cubicBezTo>
                  <a:cubicBezTo>
                    <a:pt x="191" y="161"/>
                    <a:pt x="193" y="164"/>
                    <a:pt x="193" y="169"/>
                  </a:cubicBezTo>
                  <a:cubicBezTo>
                    <a:pt x="193" y="173"/>
                    <a:pt x="195" y="176"/>
                    <a:pt x="199" y="178"/>
                  </a:cubicBezTo>
                  <a:cubicBezTo>
                    <a:pt x="204" y="181"/>
                    <a:pt x="210" y="179"/>
                    <a:pt x="213" y="174"/>
                  </a:cubicBezTo>
                  <a:cubicBezTo>
                    <a:pt x="218" y="167"/>
                    <a:pt x="218" y="167"/>
                    <a:pt x="218" y="167"/>
                  </a:cubicBezTo>
                  <a:cubicBezTo>
                    <a:pt x="221" y="162"/>
                    <a:pt x="219" y="155"/>
                    <a:pt x="214" y="15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64" name="Freeform 13"/>
            <p:cNvSpPr/>
            <p:nvPr/>
          </p:nvSpPr>
          <p:spPr bwMode="auto">
            <a:xfrm>
              <a:off x="6234411" y="4661738"/>
              <a:ext cx="889908" cy="867041"/>
            </a:xfrm>
            <a:custGeom>
              <a:avLst/>
              <a:gdLst>
                <a:gd name="T0" fmla="*/ 47 w 197"/>
                <a:gd name="T1" fmla="*/ 0 h 192"/>
                <a:gd name="T2" fmla="*/ 31 w 197"/>
                <a:gd name="T3" fmla="*/ 18 h 192"/>
                <a:gd name="T4" fmla="*/ 33 w 197"/>
                <a:gd name="T5" fmla="*/ 21 h 192"/>
                <a:gd name="T6" fmla="*/ 38 w 197"/>
                <a:gd name="T7" fmla="*/ 21 h 192"/>
                <a:gd name="T8" fmla="*/ 38 w 197"/>
                <a:gd name="T9" fmla="*/ 21 h 192"/>
                <a:gd name="T10" fmla="*/ 55 w 197"/>
                <a:gd name="T11" fmla="*/ 25 h 192"/>
                <a:gd name="T12" fmla="*/ 56 w 197"/>
                <a:gd name="T13" fmla="*/ 51 h 192"/>
                <a:gd name="T14" fmla="*/ 50 w 197"/>
                <a:gd name="T15" fmla="*/ 57 h 192"/>
                <a:gd name="T16" fmla="*/ 25 w 197"/>
                <a:gd name="T17" fmla="*/ 58 h 192"/>
                <a:gd name="T18" fmla="*/ 19 w 197"/>
                <a:gd name="T19" fmla="*/ 42 h 192"/>
                <a:gd name="T20" fmla="*/ 18 w 197"/>
                <a:gd name="T21" fmla="*/ 38 h 192"/>
                <a:gd name="T22" fmla="*/ 15 w 197"/>
                <a:gd name="T23" fmla="*/ 35 h 192"/>
                <a:gd name="T24" fmla="*/ 0 w 197"/>
                <a:gd name="T25" fmla="*/ 52 h 192"/>
                <a:gd name="T26" fmla="*/ 140 w 197"/>
                <a:gd name="T27" fmla="*/ 185 h 192"/>
                <a:gd name="T28" fmla="*/ 197 w 197"/>
                <a:gd name="T29" fmla="*/ 143 h 192"/>
                <a:gd name="T30" fmla="*/ 47 w 197"/>
                <a:gd name="T31"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192">
                  <a:moveTo>
                    <a:pt x="47" y="0"/>
                  </a:moveTo>
                  <a:cubicBezTo>
                    <a:pt x="31" y="18"/>
                    <a:pt x="31" y="18"/>
                    <a:pt x="31" y="18"/>
                  </a:cubicBezTo>
                  <a:cubicBezTo>
                    <a:pt x="33" y="21"/>
                    <a:pt x="33" y="21"/>
                    <a:pt x="33" y="21"/>
                  </a:cubicBezTo>
                  <a:cubicBezTo>
                    <a:pt x="34" y="21"/>
                    <a:pt x="35" y="21"/>
                    <a:pt x="38" y="21"/>
                  </a:cubicBezTo>
                  <a:cubicBezTo>
                    <a:pt x="38" y="21"/>
                    <a:pt x="38" y="21"/>
                    <a:pt x="38" y="21"/>
                  </a:cubicBezTo>
                  <a:cubicBezTo>
                    <a:pt x="44" y="19"/>
                    <a:pt x="50" y="21"/>
                    <a:pt x="55" y="25"/>
                  </a:cubicBezTo>
                  <a:cubicBezTo>
                    <a:pt x="62" y="32"/>
                    <a:pt x="63" y="43"/>
                    <a:pt x="56" y="51"/>
                  </a:cubicBezTo>
                  <a:cubicBezTo>
                    <a:pt x="50" y="57"/>
                    <a:pt x="50" y="57"/>
                    <a:pt x="50" y="57"/>
                  </a:cubicBezTo>
                  <a:cubicBezTo>
                    <a:pt x="44" y="64"/>
                    <a:pt x="32" y="65"/>
                    <a:pt x="25" y="58"/>
                  </a:cubicBezTo>
                  <a:cubicBezTo>
                    <a:pt x="20" y="54"/>
                    <a:pt x="18" y="48"/>
                    <a:pt x="19" y="42"/>
                  </a:cubicBezTo>
                  <a:cubicBezTo>
                    <a:pt x="19" y="40"/>
                    <a:pt x="19" y="39"/>
                    <a:pt x="18" y="38"/>
                  </a:cubicBezTo>
                  <a:cubicBezTo>
                    <a:pt x="15" y="35"/>
                    <a:pt x="15" y="35"/>
                    <a:pt x="15" y="35"/>
                  </a:cubicBezTo>
                  <a:cubicBezTo>
                    <a:pt x="0" y="52"/>
                    <a:pt x="0" y="52"/>
                    <a:pt x="0" y="52"/>
                  </a:cubicBezTo>
                  <a:cubicBezTo>
                    <a:pt x="140" y="185"/>
                    <a:pt x="140" y="185"/>
                    <a:pt x="140" y="185"/>
                  </a:cubicBezTo>
                  <a:cubicBezTo>
                    <a:pt x="190" y="192"/>
                    <a:pt x="197" y="159"/>
                    <a:pt x="197" y="143"/>
                  </a:cubicBezTo>
                  <a:lnTo>
                    <a:pt x="47" y="0"/>
                  </a:lnTo>
                  <a:close/>
                </a:path>
              </a:pathLst>
            </a:custGeom>
            <a:grp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65" name="Freeform 14"/>
            <p:cNvSpPr/>
            <p:nvPr/>
          </p:nvSpPr>
          <p:spPr bwMode="auto">
            <a:xfrm>
              <a:off x="6003836" y="4928520"/>
              <a:ext cx="794629" cy="718406"/>
            </a:xfrm>
            <a:custGeom>
              <a:avLst/>
              <a:gdLst>
                <a:gd name="T0" fmla="*/ 44 w 176"/>
                <a:gd name="T1" fmla="*/ 0 h 159"/>
                <a:gd name="T2" fmla="*/ 29 w 176"/>
                <a:gd name="T3" fmla="*/ 16 h 159"/>
                <a:gd name="T4" fmla="*/ 32 w 176"/>
                <a:gd name="T5" fmla="*/ 19 h 159"/>
                <a:gd name="T6" fmla="*/ 36 w 176"/>
                <a:gd name="T7" fmla="*/ 20 h 159"/>
                <a:gd name="T8" fmla="*/ 37 w 176"/>
                <a:gd name="T9" fmla="*/ 19 h 159"/>
                <a:gd name="T10" fmla="*/ 53 w 176"/>
                <a:gd name="T11" fmla="*/ 24 h 159"/>
                <a:gd name="T12" fmla="*/ 55 w 176"/>
                <a:gd name="T13" fmla="*/ 49 h 159"/>
                <a:gd name="T14" fmla="*/ 49 w 176"/>
                <a:gd name="T15" fmla="*/ 56 h 159"/>
                <a:gd name="T16" fmla="*/ 23 w 176"/>
                <a:gd name="T17" fmla="*/ 57 h 159"/>
                <a:gd name="T18" fmla="*/ 17 w 176"/>
                <a:gd name="T19" fmla="*/ 40 h 159"/>
                <a:gd name="T20" fmla="*/ 17 w 176"/>
                <a:gd name="T21" fmla="*/ 37 h 159"/>
                <a:gd name="T22" fmla="*/ 13 w 176"/>
                <a:gd name="T23" fmla="*/ 33 h 159"/>
                <a:gd name="T24" fmla="*/ 0 w 176"/>
                <a:gd name="T25" fmla="*/ 48 h 159"/>
                <a:gd name="T26" fmla="*/ 113 w 176"/>
                <a:gd name="T27" fmla="*/ 156 h 159"/>
                <a:gd name="T28" fmla="*/ 176 w 176"/>
                <a:gd name="T29" fmla="*/ 126 h 159"/>
                <a:gd name="T30" fmla="*/ 44 w 176"/>
                <a:gd name="T3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159">
                  <a:moveTo>
                    <a:pt x="44" y="0"/>
                  </a:moveTo>
                  <a:cubicBezTo>
                    <a:pt x="29" y="16"/>
                    <a:pt x="29" y="16"/>
                    <a:pt x="29" y="16"/>
                  </a:cubicBezTo>
                  <a:cubicBezTo>
                    <a:pt x="32" y="19"/>
                    <a:pt x="32" y="19"/>
                    <a:pt x="32" y="19"/>
                  </a:cubicBezTo>
                  <a:cubicBezTo>
                    <a:pt x="32" y="20"/>
                    <a:pt x="34" y="20"/>
                    <a:pt x="36" y="20"/>
                  </a:cubicBezTo>
                  <a:cubicBezTo>
                    <a:pt x="37" y="19"/>
                    <a:pt x="37" y="19"/>
                    <a:pt x="37" y="19"/>
                  </a:cubicBezTo>
                  <a:cubicBezTo>
                    <a:pt x="42" y="18"/>
                    <a:pt x="49" y="19"/>
                    <a:pt x="53" y="24"/>
                  </a:cubicBezTo>
                  <a:cubicBezTo>
                    <a:pt x="61" y="30"/>
                    <a:pt x="61" y="42"/>
                    <a:pt x="55" y="49"/>
                  </a:cubicBezTo>
                  <a:cubicBezTo>
                    <a:pt x="49" y="56"/>
                    <a:pt x="49" y="56"/>
                    <a:pt x="49" y="56"/>
                  </a:cubicBezTo>
                  <a:cubicBezTo>
                    <a:pt x="42" y="63"/>
                    <a:pt x="31" y="64"/>
                    <a:pt x="23" y="57"/>
                  </a:cubicBezTo>
                  <a:cubicBezTo>
                    <a:pt x="19" y="53"/>
                    <a:pt x="16" y="47"/>
                    <a:pt x="17" y="40"/>
                  </a:cubicBezTo>
                  <a:cubicBezTo>
                    <a:pt x="18" y="38"/>
                    <a:pt x="17" y="37"/>
                    <a:pt x="17" y="37"/>
                  </a:cubicBezTo>
                  <a:cubicBezTo>
                    <a:pt x="13" y="33"/>
                    <a:pt x="13" y="33"/>
                    <a:pt x="13" y="33"/>
                  </a:cubicBezTo>
                  <a:cubicBezTo>
                    <a:pt x="0" y="48"/>
                    <a:pt x="0" y="48"/>
                    <a:pt x="0" y="48"/>
                  </a:cubicBezTo>
                  <a:cubicBezTo>
                    <a:pt x="113" y="156"/>
                    <a:pt x="113" y="156"/>
                    <a:pt x="113" y="156"/>
                  </a:cubicBezTo>
                  <a:cubicBezTo>
                    <a:pt x="158" y="159"/>
                    <a:pt x="173" y="133"/>
                    <a:pt x="176" y="126"/>
                  </a:cubicBezTo>
                  <a:lnTo>
                    <a:pt x="44" y="0"/>
                  </a:lnTo>
                  <a:close/>
                </a:path>
              </a:pathLst>
            </a:custGeom>
            <a:grp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66" name="Freeform 15"/>
            <p:cNvSpPr/>
            <p:nvPr/>
          </p:nvSpPr>
          <p:spPr bwMode="auto">
            <a:xfrm>
              <a:off x="6478326" y="4417824"/>
              <a:ext cx="910870" cy="863230"/>
            </a:xfrm>
            <a:custGeom>
              <a:avLst/>
              <a:gdLst>
                <a:gd name="T0" fmla="*/ 197 w 202"/>
                <a:gd name="T1" fmla="*/ 143 h 191"/>
                <a:gd name="T2" fmla="*/ 188 w 202"/>
                <a:gd name="T3" fmla="*/ 127 h 191"/>
                <a:gd name="T4" fmla="*/ 181 w 202"/>
                <a:gd name="T5" fmla="*/ 128 h 191"/>
                <a:gd name="T6" fmla="*/ 168 w 202"/>
                <a:gd name="T7" fmla="*/ 126 h 191"/>
                <a:gd name="T8" fmla="*/ 166 w 202"/>
                <a:gd name="T9" fmla="*/ 125 h 191"/>
                <a:gd name="T10" fmla="*/ 164 w 202"/>
                <a:gd name="T11" fmla="*/ 124 h 191"/>
                <a:gd name="T12" fmla="*/ 43 w 202"/>
                <a:gd name="T13" fmla="*/ 0 h 191"/>
                <a:gd name="T14" fmla="*/ 29 w 202"/>
                <a:gd name="T15" fmla="*/ 16 h 191"/>
                <a:gd name="T16" fmla="*/ 33 w 202"/>
                <a:gd name="T17" fmla="*/ 20 h 191"/>
                <a:gd name="T18" fmla="*/ 37 w 202"/>
                <a:gd name="T19" fmla="*/ 20 h 191"/>
                <a:gd name="T20" fmla="*/ 37 w 202"/>
                <a:gd name="T21" fmla="*/ 20 h 191"/>
                <a:gd name="T22" fmla="*/ 54 w 202"/>
                <a:gd name="T23" fmla="*/ 24 h 191"/>
                <a:gd name="T24" fmla="*/ 55 w 202"/>
                <a:gd name="T25" fmla="*/ 50 h 191"/>
                <a:gd name="T26" fmla="*/ 50 w 202"/>
                <a:gd name="T27" fmla="*/ 56 h 191"/>
                <a:gd name="T28" fmla="*/ 24 w 202"/>
                <a:gd name="T29" fmla="*/ 58 h 191"/>
                <a:gd name="T30" fmla="*/ 18 w 202"/>
                <a:gd name="T31" fmla="*/ 41 h 191"/>
                <a:gd name="T32" fmla="*/ 18 w 202"/>
                <a:gd name="T33" fmla="*/ 37 h 191"/>
                <a:gd name="T34" fmla="*/ 13 w 202"/>
                <a:gd name="T35" fmla="*/ 33 h 191"/>
                <a:gd name="T36" fmla="*/ 0 w 202"/>
                <a:gd name="T37" fmla="*/ 47 h 191"/>
                <a:gd name="T38" fmla="*/ 149 w 202"/>
                <a:gd name="T39" fmla="*/ 189 h 191"/>
                <a:gd name="T40" fmla="*/ 197 w 202"/>
                <a:gd name="T41" fmla="*/ 14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2" h="191">
                  <a:moveTo>
                    <a:pt x="197" y="143"/>
                  </a:moveTo>
                  <a:cubicBezTo>
                    <a:pt x="196" y="136"/>
                    <a:pt x="192" y="131"/>
                    <a:pt x="188" y="127"/>
                  </a:cubicBezTo>
                  <a:cubicBezTo>
                    <a:pt x="185" y="127"/>
                    <a:pt x="183" y="128"/>
                    <a:pt x="181" y="128"/>
                  </a:cubicBezTo>
                  <a:cubicBezTo>
                    <a:pt x="174" y="128"/>
                    <a:pt x="169" y="126"/>
                    <a:pt x="168" y="126"/>
                  </a:cubicBezTo>
                  <a:cubicBezTo>
                    <a:pt x="166" y="125"/>
                    <a:pt x="166" y="125"/>
                    <a:pt x="166" y="125"/>
                  </a:cubicBezTo>
                  <a:cubicBezTo>
                    <a:pt x="164" y="124"/>
                    <a:pt x="164" y="124"/>
                    <a:pt x="164" y="124"/>
                  </a:cubicBezTo>
                  <a:cubicBezTo>
                    <a:pt x="160" y="120"/>
                    <a:pt x="90" y="49"/>
                    <a:pt x="43" y="0"/>
                  </a:cubicBezTo>
                  <a:cubicBezTo>
                    <a:pt x="29" y="16"/>
                    <a:pt x="29" y="16"/>
                    <a:pt x="29" y="16"/>
                  </a:cubicBezTo>
                  <a:cubicBezTo>
                    <a:pt x="33" y="20"/>
                    <a:pt x="33" y="20"/>
                    <a:pt x="33" y="20"/>
                  </a:cubicBezTo>
                  <a:cubicBezTo>
                    <a:pt x="33" y="20"/>
                    <a:pt x="34" y="21"/>
                    <a:pt x="37" y="20"/>
                  </a:cubicBezTo>
                  <a:cubicBezTo>
                    <a:pt x="37" y="20"/>
                    <a:pt x="37" y="20"/>
                    <a:pt x="37" y="20"/>
                  </a:cubicBezTo>
                  <a:cubicBezTo>
                    <a:pt x="43" y="19"/>
                    <a:pt x="49" y="20"/>
                    <a:pt x="54" y="24"/>
                  </a:cubicBezTo>
                  <a:cubicBezTo>
                    <a:pt x="61" y="31"/>
                    <a:pt x="62" y="43"/>
                    <a:pt x="55" y="50"/>
                  </a:cubicBezTo>
                  <a:cubicBezTo>
                    <a:pt x="50" y="56"/>
                    <a:pt x="50" y="56"/>
                    <a:pt x="50" y="56"/>
                  </a:cubicBezTo>
                  <a:cubicBezTo>
                    <a:pt x="43" y="64"/>
                    <a:pt x="31" y="64"/>
                    <a:pt x="24" y="58"/>
                  </a:cubicBezTo>
                  <a:cubicBezTo>
                    <a:pt x="19" y="54"/>
                    <a:pt x="17" y="47"/>
                    <a:pt x="18" y="41"/>
                  </a:cubicBezTo>
                  <a:cubicBezTo>
                    <a:pt x="18" y="39"/>
                    <a:pt x="18" y="38"/>
                    <a:pt x="18" y="37"/>
                  </a:cubicBezTo>
                  <a:cubicBezTo>
                    <a:pt x="13" y="33"/>
                    <a:pt x="13" y="33"/>
                    <a:pt x="13" y="33"/>
                  </a:cubicBezTo>
                  <a:cubicBezTo>
                    <a:pt x="0" y="47"/>
                    <a:pt x="0" y="47"/>
                    <a:pt x="0" y="47"/>
                  </a:cubicBezTo>
                  <a:cubicBezTo>
                    <a:pt x="149" y="189"/>
                    <a:pt x="149" y="189"/>
                    <a:pt x="149" y="189"/>
                  </a:cubicBezTo>
                  <a:cubicBezTo>
                    <a:pt x="183" y="191"/>
                    <a:pt x="202" y="167"/>
                    <a:pt x="197" y="14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67" name="Freeform 16"/>
            <p:cNvSpPr/>
            <p:nvPr/>
          </p:nvSpPr>
          <p:spPr bwMode="auto">
            <a:xfrm>
              <a:off x="5232074" y="4010029"/>
              <a:ext cx="1490167" cy="1202424"/>
            </a:xfrm>
            <a:custGeom>
              <a:avLst/>
              <a:gdLst>
                <a:gd name="T0" fmla="*/ 315 w 330"/>
                <a:gd name="T1" fmla="*/ 117 h 266"/>
                <a:gd name="T2" fmla="*/ 304 w 330"/>
                <a:gd name="T3" fmla="*/ 116 h 266"/>
                <a:gd name="T4" fmla="*/ 292 w 330"/>
                <a:gd name="T5" fmla="*/ 105 h 266"/>
                <a:gd name="T6" fmla="*/ 282 w 330"/>
                <a:gd name="T7" fmla="*/ 50 h 266"/>
                <a:gd name="T8" fmla="*/ 182 w 330"/>
                <a:gd name="T9" fmla="*/ 6 h 266"/>
                <a:gd name="T10" fmla="*/ 154 w 330"/>
                <a:gd name="T11" fmla="*/ 58 h 266"/>
                <a:gd name="T12" fmla="*/ 93 w 330"/>
                <a:gd name="T13" fmla="*/ 113 h 266"/>
                <a:gd name="T14" fmla="*/ 37 w 330"/>
                <a:gd name="T15" fmla="*/ 123 h 266"/>
                <a:gd name="T16" fmla="*/ 47 w 330"/>
                <a:gd name="T17" fmla="*/ 126 h 266"/>
                <a:gd name="T18" fmla="*/ 65 w 330"/>
                <a:gd name="T19" fmla="*/ 127 h 266"/>
                <a:gd name="T20" fmla="*/ 67 w 330"/>
                <a:gd name="T21" fmla="*/ 159 h 266"/>
                <a:gd name="T22" fmla="*/ 33 w 330"/>
                <a:gd name="T23" fmla="*/ 150 h 266"/>
                <a:gd name="T24" fmla="*/ 26 w 330"/>
                <a:gd name="T25" fmla="*/ 144 h 266"/>
                <a:gd name="T26" fmla="*/ 1 w 330"/>
                <a:gd name="T27" fmla="*/ 192 h 266"/>
                <a:gd name="T28" fmla="*/ 58 w 330"/>
                <a:gd name="T29" fmla="*/ 185 h 266"/>
                <a:gd name="T30" fmla="*/ 97 w 330"/>
                <a:gd name="T31" fmla="*/ 221 h 266"/>
                <a:gd name="T32" fmla="*/ 143 w 330"/>
                <a:gd name="T33" fmla="*/ 266 h 266"/>
                <a:gd name="T34" fmla="*/ 193 w 330"/>
                <a:gd name="T35" fmla="*/ 234 h 266"/>
                <a:gd name="T36" fmla="*/ 199 w 330"/>
                <a:gd name="T37" fmla="*/ 254 h 266"/>
                <a:gd name="T38" fmla="*/ 220 w 330"/>
                <a:gd name="T39" fmla="*/ 247 h 266"/>
                <a:gd name="T40" fmla="*/ 209 w 330"/>
                <a:gd name="T41" fmla="*/ 230 h 266"/>
                <a:gd name="T42" fmla="*/ 199 w 330"/>
                <a:gd name="T43" fmla="*/ 228 h 266"/>
                <a:gd name="T44" fmla="*/ 188 w 330"/>
                <a:gd name="T45" fmla="*/ 218 h 266"/>
                <a:gd name="T46" fmla="*/ 246 w 330"/>
                <a:gd name="T47" fmla="*/ 177 h 266"/>
                <a:gd name="T48" fmla="*/ 251 w 330"/>
                <a:gd name="T49" fmla="*/ 197 h 266"/>
                <a:gd name="T50" fmla="*/ 272 w 330"/>
                <a:gd name="T51" fmla="*/ 190 h 266"/>
                <a:gd name="T52" fmla="*/ 262 w 330"/>
                <a:gd name="T53" fmla="*/ 172 h 266"/>
                <a:gd name="T54" fmla="*/ 251 w 330"/>
                <a:gd name="T55" fmla="*/ 171 h 266"/>
                <a:gd name="T56" fmla="*/ 240 w 330"/>
                <a:gd name="T57" fmla="*/ 161 h 266"/>
                <a:gd name="T58" fmla="*/ 299 w 330"/>
                <a:gd name="T59" fmla="*/ 122 h 266"/>
                <a:gd name="T60" fmla="*/ 305 w 330"/>
                <a:gd name="T61" fmla="*/ 142 h 266"/>
                <a:gd name="T62" fmla="*/ 326 w 330"/>
                <a:gd name="T63" fmla="*/ 135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0" h="266">
                  <a:moveTo>
                    <a:pt x="325" y="120"/>
                  </a:moveTo>
                  <a:cubicBezTo>
                    <a:pt x="322" y="117"/>
                    <a:pt x="319" y="116"/>
                    <a:pt x="315" y="117"/>
                  </a:cubicBezTo>
                  <a:cubicBezTo>
                    <a:pt x="315" y="117"/>
                    <a:pt x="315" y="117"/>
                    <a:pt x="315" y="117"/>
                  </a:cubicBezTo>
                  <a:cubicBezTo>
                    <a:pt x="309" y="119"/>
                    <a:pt x="306" y="117"/>
                    <a:pt x="304" y="116"/>
                  </a:cubicBezTo>
                  <a:cubicBezTo>
                    <a:pt x="304" y="116"/>
                    <a:pt x="304" y="116"/>
                    <a:pt x="304" y="116"/>
                  </a:cubicBezTo>
                  <a:cubicBezTo>
                    <a:pt x="292" y="105"/>
                    <a:pt x="292" y="105"/>
                    <a:pt x="292" y="105"/>
                  </a:cubicBezTo>
                  <a:cubicBezTo>
                    <a:pt x="313" y="84"/>
                    <a:pt x="313" y="84"/>
                    <a:pt x="313" y="84"/>
                  </a:cubicBezTo>
                  <a:cubicBezTo>
                    <a:pt x="299" y="69"/>
                    <a:pt x="288" y="57"/>
                    <a:pt x="282" y="50"/>
                  </a:cubicBezTo>
                  <a:cubicBezTo>
                    <a:pt x="263" y="27"/>
                    <a:pt x="231" y="6"/>
                    <a:pt x="221" y="0"/>
                  </a:cubicBezTo>
                  <a:cubicBezTo>
                    <a:pt x="182" y="6"/>
                    <a:pt x="182" y="6"/>
                    <a:pt x="182" y="6"/>
                  </a:cubicBezTo>
                  <a:cubicBezTo>
                    <a:pt x="174" y="20"/>
                    <a:pt x="157" y="48"/>
                    <a:pt x="154" y="58"/>
                  </a:cubicBezTo>
                  <a:cubicBezTo>
                    <a:pt x="154" y="58"/>
                    <a:pt x="154" y="58"/>
                    <a:pt x="154" y="58"/>
                  </a:cubicBezTo>
                  <a:cubicBezTo>
                    <a:pt x="149" y="73"/>
                    <a:pt x="139" y="104"/>
                    <a:pt x="103" y="112"/>
                  </a:cubicBezTo>
                  <a:cubicBezTo>
                    <a:pt x="99" y="113"/>
                    <a:pt x="96" y="113"/>
                    <a:pt x="93" y="113"/>
                  </a:cubicBezTo>
                  <a:cubicBezTo>
                    <a:pt x="73" y="114"/>
                    <a:pt x="61" y="101"/>
                    <a:pt x="55" y="90"/>
                  </a:cubicBezTo>
                  <a:cubicBezTo>
                    <a:pt x="37" y="123"/>
                    <a:pt x="37" y="123"/>
                    <a:pt x="37" y="123"/>
                  </a:cubicBezTo>
                  <a:cubicBezTo>
                    <a:pt x="43" y="127"/>
                    <a:pt x="43" y="127"/>
                    <a:pt x="43" y="127"/>
                  </a:cubicBezTo>
                  <a:cubicBezTo>
                    <a:pt x="43" y="127"/>
                    <a:pt x="45" y="127"/>
                    <a:pt x="47" y="126"/>
                  </a:cubicBezTo>
                  <a:cubicBezTo>
                    <a:pt x="47" y="126"/>
                    <a:pt x="47" y="126"/>
                    <a:pt x="47" y="126"/>
                  </a:cubicBezTo>
                  <a:cubicBezTo>
                    <a:pt x="53" y="123"/>
                    <a:pt x="59" y="124"/>
                    <a:pt x="65" y="127"/>
                  </a:cubicBezTo>
                  <a:cubicBezTo>
                    <a:pt x="73" y="132"/>
                    <a:pt x="76" y="143"/>
                    <a:pt x="71" y="152"/>
                  </a:cubicBezTo>
                  <a:cubicBezTo>
                    <a:pt x="67" y="159"/>
                    <a:pt x="67" y="159"/>
                    <a:pt x="67" y="159"/>
                  </a:cubicBezTo>
                  <a:cubicBezTo>
                    <a:pt x="62" y="168"/>
                    <a:pt x="50" y="170"/>
                    <a:pt x="42" y="165"/>
                  </a:cubicBezTo>
                  <a:cubicBezTo>
                    <a:pt x="36" y="162"/>
                    <a:pt x="33" y="157"/>
                    <a:pt x="33" y="150"/>
                  </a:cubicBezTo>
                  <a:cubicBezTo>
                    <a:pt x="33" y="148"/>
                    <a:pt x="32" y="147"/>
                    <a:pt x="32" y="147"/>
                  </a:cubicBezTo>
                  <a:cubicBezTo>
                    <a:pt x="26" y="144"/>
                    <a:pt x="26" y="144"/>
                    <a:pt x="26" y="144"/>
                  </a:cubicBezTo>
                  <a:cubicBezTo>
                    <a:pt x="0" y="192"/>
                    <a:pt x="0" y="192"/>
                    <a:pt x="0" y="192"/>
                  </a:cubicBezTo>
                  <a:cubicBezTo>
                    <a:pt x="1" y="192"/>
                    <a:pt x="1" y="192"/>
                    <a:pt x="1" y="192"/>
                  </a:cubicBezTo>
                  <a:cubicBezTo>
                    <a:pt x="6" y="187"/>
                    <a:pt x="16" y="178"/>
                    <a:pt x="31" y="178"/>
                  </a:cubicBezTo>
                  <a:cubicBezTo>
                    <a:pt x="40" y="178"/>
                    <a:pt x="49" y="180"/>
                    <a:pt x="58" y="185"/>
                  </a:cubicBezTo>
                  <a:cubicBezTo>
                    <a:pt x="73" y="193"/>
                    <a:pt x="79" y="211"/>
                    <a:pt x="81" y="224"/>
                  </a:cubicBezTo>
                  <a:cubicBezTo>
                    <a:pt x="86" y="223"/>
                    <a:pt x="91" y="222"/>
                    <a:pt x="97" y="221"/>
                  </a:cubicBezTo>
                  <a:cubicBezTo>
                    <a:pt x="106" y="221"/>
                    <a:pt x="114" y="223"/>
                    <a:pt x="122" y="226"/>
                  </a:cubicBezTo>
                  <a:cubicBezTo>
                    <a:pt x="139" y="235"/>
                    <a:pt x="143" y="253"/>
                    <a:pt x="143" y="266"/>
                  </a:cubicBezTo>
                  <a:cubicBezTo>
                    <a:pt x="182" y="224"/>
                    <a:pt x="182" y="224"/>
                    <a:pt x="182" y="224"/>
                  </a:cubicBezTo>
                  <a:cubicBezTo>
                    <a:pt x="193" y="234"/>
                    <a:pt x="193" y="234"/>
                    <a:pt x="193" y="234"/>
                  </a:cubicBezTo>
                  <a:cubicBezTo>
                    <a:pt x="195" y="236"/>
                    <a:pt x="196" y="239"/>
                    <a:pt x="196" y="244"/>
                  </a:cubicBezTo>
                  <a:cubicBezTo>
                    <a:pt x="195" y="248"/>
                    <a:pt x="196" y="252"/>
                    <a:pt x="199" y="254"/>
                  </a:cubicBezTo>
                  <a:cubicBezTo>
                    <a:pt x="204" y="258"/>
                    <a:pt x="210" y="258"/>
                    <a:pt x="214" y="254"/>
                  </a:cubicBezTo>
                  <a:cubicBezTo>
                    <a:pt x="220" y="247"/>
                    <a:pt x="220" y="247"/>
                    <a:pt x="220" y="247"/>
                  </a:cubicBezTo>
                  <a:cubicBezTo>
                    <a:pt x="224" y="243"/>
                    <a:pt x="224" y="236"/>
                    <a:pt x="219" y="232"/>
                  </a:cubicBezTo>
                  <a:cubicBezTo>
                    <a:pt x="217" y="230"/>
                    <a:pt x="213" y="229"/>
                    <a:pt x="209" y="230"/>
                  </a:cubicBezTo>
                  <a:cubicBezTo>
                    <a:pt x="209" y="230"/>
                    <a:pt x="209" y="230"/>
                    <a:pt x="209" y="230"/>
                  </a:cubicBezTo>
                  <a:cubicBezTo>
                    <a:pt x="203" y="231"/>
                    <a:pt x="200" y="229"/>
                    <a:pt x="199" y="228"/>
                  </a:cubicBezTo>
                  <a:cubicBezTo>
                    <a:pt x="198" y="228"/>
                    <a:pt x="198" y="228"/>
                    <a:pt x="198" y="228"/>
                  </a:cubicBezTo>
                  <a:cubicBezTo>
                    <a:pt x="188" y="218"/>
                    <a:pt x="188" y="218"/>
                    <a:pt x="188" y="218"/>
                  </a:cubicBezTo>
                  <a:cubicBezTo>
                    <a:pt x="235" y="167"/>
                    <a:pt x="235" y="167"/>
                    <a:pt x="235" y="167"/>
                  </a:cubicBezTo>
                  <a:cubicBezTo>
                    <a:pt x="246" y="177"/>
                    <a:pt x="246" y="177"/>
                    <a:pt x="246" y="177"/>
                  </a:cubicBezTo>
                  <a:cubicBezTo>
                    <a:pt x="247" y="178"/>
                    <a:pt x="249" y="182"/>
                    <a:pt x="248" y="187"/>
                  </a:cubicBezTo>
                  <a:cubicBezTo>
                    <a:pt x="247" y="191"/>
                    <a:pt x="249" y="194"/>
                    <a:pt x="251" y="197"/>
                  </a:cubicBezTo>
                  <a:cubicBezTo>
                    <a:pt x="256" y="201"/>
                    <a:pt x="263" y="200"/>
                    <a:pt x="267" y="196"/>
                  </a:cubicBezTo>
                  <a:cubicBezTo>
                    <a:pt x="272" y="190"/>
                    <a:pt x="272" y="190"/>
                    <a:pt x="272" y="190"/>
                  </a:cubicBezTo>
                  <a:cubicBezTo>
                    <a:pt x="276" y="185"/>
                    <a:pt x="276" y="178"/>
                    <a:pt x="272" y="174"/>
                  </a:cubicBezTo>
                  <a:cubicBezTo>
                    <a:pt x="269" y="172"/>
                    <a:pt x="265" y="171"/>
                    <a:pt x="262" y="172"/>
                  </a:cubicBezTo>
                  <a:cubicBezTo>
                    <a:pt x="261" y="172"/>
                    <a:pt x="261" y="172"/>
                    <a:pt x="261" y="172"/>
                  </a:cubicBezTo>
                  <a:cubicBezTo>
                    <a:pt x="256" y="173"/>
                    <a:pt x="252" y="172"/>
                    <a:pt x="251" y="171"/>
                  </a:cubicBezTo>
                  <a:cubicBezTo>
                    <a:pt x="251" y="170"/>
                    <a:pt x="251" y="170"/>
                    <a:pt x="251" y="170"/>
                  </a:cubicBezTo>
                  <a:cubicBezTo>
                    <a:pt x="240" y="161"/>
                    <a:pt x="240" y="161"/>
                    <a:pt x="240" y="161"/>
                  </a:cubicBezTo>
                  <a:cubicBezTo>
                    <a:pt x="287" y="111"/>
                    <a:pt x="287" y="111"/>
                    <a:pt x="287" y="111"/>
                  </a:cubicBezTo>
                  <a:cubicBezTo>
                    <a:pt x="299" y="122"/>
                    <a:pt x="299" y="122"/>
                    <a:pt x="299" y="122"/>
                  </a:cubicBezTo>
                  <a:cubicBezTo>
                    <a:pt x="301" y="124"/>
                    <a:pt x="302" y="127"/>
                    <a:pt x="302" y="132"/>
                  </a:cubicBezTo>
                  <a:cubicBezTo>
                    <a:pt x="301" y="136"/>
                    <a:pt x="302" y="140"/>
                    <a:pt x="305" y="142"/>
                  </a:cubicBezTo>
                  <a:cubicBezTo>
                    <a:pt x="309" y="146"/>
                    <a:pt x="316" y="146"/>
                    <a:pt x="320" y="141"/>
                  </a:cubicBezTo>
                  <a:cubicBezTo>
                    <a:pt x="326" y="135"/>
                    <a:pt x="326" y="135"/>
                    <a:pt x="326" y="135"/>
                  </a:cubicBezTo>
                  <a:cubicBezTo>
                    <a:pt x="330" y="131"/>
                    <a:pt x="329" y="124"/>
                    <a:pt x="325" y="120"/>
                  </a:cubicBezTo>
                </a:path>
              </a:pathLst>
            </a:custGeom>
            <a:grp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grpSp>
      <p:grpSp>
        <p:nvGrpSpPr>
          <p:cNvPr id="48" name="组合 16"/>
          <p:cNvGrpSpPr/>
          <p:nvPr/>
        </p:nvGrpSpPr>
        <p:grpSpPr>
          <a:xfrm>
            <a:off x="4772283" y="3878590"/>
            <a:ext cx="2839321" cy="2444865"/>
            <a:chOff x="4793789" y="3314490"/>
            <a:chExt cx="2839321" cy="2444865"/>
          </a:xfrm>
          <a:solidFill>
            <a:srgbClr val="566D59"/>
          </a:solidFill>
        </p:grpSpPr>
        <p:sp>
          <p:nvSpPr>
            <p:cNvPr id="1048668" name="Freeform 6"/>
            <p:cNvSpPr/>
            <p:nvPr/>
          </p:nvSpPr>
          <p:spPr bwMode="auto">
            <a:xfrm>
              <a:off x="5380709" y="5040949"/>
              <a:ext cx="455434" cy="520225"/>
            </a:xfrm>
            <a:custGeom>
              <a:avLst/>
              <a:gdLst>
                <a:gd name="T0" fmla="*/ 85 w 101"/>
                <a:gd name="T1" fmla="*/ 7 h 115"/>
                <a:gd name="T2" fmla="*/ 46 w 101"/>
                <a:gd name="T3" fmla="*/ 7 h 115"/>
                <a:gd name="T4" fmla="*/ 0 w 101"/>
                <a:gd name="T5" fmla="*/ 79 h 115"/>
                <a:gd name="T6" fmla="*/ 17 w 101"/>
                <a:gd name="T7" fmla="*/ 108 h 115"/>
                <a:gd name="T8" fmla="*/ 55 w 101"/>
                <a:gd name="T9" fmla="*/ 111 h 115"/>
                <a:gd name="T10" fmla="*/ 100 w 101"/>
                <a:gd name="T11" fmla="*/ 46 h 115"/>
                <a:gd name="T12" fmla="*/ 85 w 101"/>
                <a:gd name="T13" fmla="*/ 7 h 115"/>
              </a:gdLst>
              <a:ahLst/>
              <a:cxnLst>
                <a:cxn ang="0">
                  <a:pos x="T0" y="T1"/>
                </a:cxn>
                <a:cxn ang="0">
                  <a:pos x="T2" y="T3"/>
                </a:cxn>
                <a:cxn ang="0">
                  <a:pos x="T4" y="T5"/>
                </a:cxn>
                <a:cxn ang="0">
                  <a:pos x="T6" y="T7"/>
                </a:cxn>
                <a:cxn ang="0">
                  <a:pos x="T8" y="T9"/>
                </a:cxn>
                <a:cxn ang="0">
                  <a:pos x="T10" y="T11"/>
                </a:cxn>
                <a:cxn ang="0">
                  <a:pos x="T12" y="T13"/>
                </a:cxn>
              </a:cxnLst>
              <a:rect l="0" t="0" r="r" b="b"/>
              <a:pathLst>
                <a:path w="101" h="115">
                  <a:moveTo>
                    <a:pt x="85" y="7"/>
                  </a:moveTo>
                  <a:cubicBezTo>
                    <a:pt x="70" y="0"/>
                    <a:pt x="54" y="4"/>
                    <a:pt x="46" y="7"/>
                  </a:cubicBezTo>
                  <a:cubicBezTo>
                    <a:pt x="0" y="79"/>
                    <a:pt x="0" y="79"/>
                    <a:pt x="0" y="79"/>
                  </a:cubicBezTo>
                  <a:cubicBezTo>
                    <a:pt x="2" y="88"/>
                    <a:pt x="6" y="101"/>
                    <a:pt x="17" y="108"/>
                  </a:cubicBezTo>
                  <a:cubicBezTo>
                    <a:pt x="29" y="115"/>
                    <a:pt x="46" y="113"/>
                    <a:pt x="55" y="111"/>
                  </a:cubicBezTo>
                  <a:cubicBezTo>
                    <a:pt x="100" y="46"/>
                    <a:pt x="100" y="46"/>
                    <a:pt x="100" y="46"/>
                  </a:cubicBezTo>
                  <a:cubicBezTo>
                    <a:pt x="101" y="34"/>
                    <a:pt x="101" y="15"/>
                    <a:pt x="85" y="7"/>
                  </a:cubicBezTo>
                </a:path>
              </a:pathLst>
            </a:custGeom>
            <a:grp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69" name="Freeform 7"/>
            <p:cNvSpPr/>
            <p:nvPr/>
          </p:nvSpPr>
          <p:spPr bwMode="auto">
            <a:xfrm>
              <a:off x="5054855" y="4810374"/>
              <a:ext cx="501169" cy="619315"/>
            </a:xfrm>
            <a:custGeom>
              <a:avLst/>
              <a:gdLst>
                <a:gd name="T0" fmla="*/ 93 w 111"/>
                <a:gd name="T1" fmla="*/ 16 h 137"/>
                <a:gd name="T2" fmla="*/ 42 w 111"/>
                <a:gd name="T3" fmla="*/ 25 h 137"/>
                <a:gd name="T4" fmla="*/ 34 w 111"/>
                <a:gd name="T5" fmla="*/ 26 h 137"/>
                <a:gd name="T6" fmla="*/ 0 w 111"/>
                <a:gd name="T7" fmla="*/ 81 h 137"/>
                <a:gd name="T8" fmla="*/ 19 w 111"/>
                <a:gd name="T9" fmla="*/ 126 h 137"/>
                <a:gd name="T10" fmla="*/ 62 w 111"/>
                <a:gd name="T11" fmla="*/ 128 h 137"/>
                <a:gd name="T12" fmla="*/ 111 w 111"/>
                <a:gd name="T13" fmla="*/ 51 h 137"/>
                <a:gd name="T14" fmla="*/ 93 w 111"/>
                <a:gd name="T15" fmla="*/ 16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37">
                  <a:moveTo>
                    <a:pt x="93" y="16"/>
                  </a:moveTo>
                  <a:cubicBezTo>
                    <a:pt x="63" y="0"/>
                    <a:pt x="48" y="22"/>
                    <a:pt x="42" y="25"/>
                  </a:cubicBezTo>
                  <a:cubicBezTo>
                    <a:pt x="40" y="26"/>
                    <a:pt x="37" y="26"/>
                    <a:pt x="34" y="26"/>
                  </a:cubicBezTo>
                  <a:cubicBezTo>
                    <a:pt x="22" y="45"/>
                    <a:pt x="10" y="65"/>
                    <a:pt x="0" y="81"/>
                  </a:cubicBezTo>
                  <a:cubicBezTo>
                    <a:pt x="0" y="95"/>
                    <a:pt x="3" y="117"/>
                    <a:pt x="19" y="126"/>
                  </a:cubicBezTo>
                  <a:cubicBezTo>
                    <a:pt x="36" y="137"/>
                    <a:pt x="52" y="133"/>
                    <a:pt x="62" y="128"/>
                  </a:cubicBezTo>
                  <a:cubicBezTo>
                    <a:pt x="111" y="51"/>
                    <a:pt x="111" y="51"/>
                    <a:pt x="111" y="51"/>
                  </a:cubicBezTo>
                  <a:cubicBezTo>
                    <a:pt x="110" y="40"/>
                    <a:pt x="105" y="23"/>
                    <a:pt x="93" y="16"/>
                  </a:cubicBezTo>
                </a:path>
              </a:pathLst>
            </a:custGeom>
            <a:grp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70" name="Freeform 8"/>
            <p:cNvSpPr/>
            <p:nvPr/>
          </p:nvSpPr>
          <p:spPr bwMode="auto">
            <a:xfrm>
              <a:off x="5660830" y="5284865"/>
              <a:ext cx="432568" cy="474490"/>
            </a:xfrm>
            <a:custGeom>
              <a:avLst/>
              <a:gdLst>
                <a:gd name="T0" fmla="*/ 69 w 96"/>
                <a:gd name="T1" fmla="*/ 54 h 105"/>
                <a:gd name="T2" fmla="*/ 66 w 96"/>
                <a:gd name="T3" fmla="*/ 9 h 105"/>
                <a:gd name="T4" fmla="*/ 44 w 96"/>
                <a:gd name="T5" fmla="*/ 0 h 105"/>
                <a:gd name="T6" fmla="*/ 0 w 96"/>
                <a:gd name="T7" fmla="*/ 63 h 105"/>
                <a:gd name="T8" fmla="*/ 52 w 96"/>
                <a:gd name="T9" fmla="*/ 94 h 105"/>
                <a:gd name="T10" fmla="*/ 94 w 96"/>
                <a:gd name="T11" fmla="*/ 76 h 105"/>
                <a:gd name="T12" fmla="*/ 69 w 96"/>
                <a:gd name="T13" fmla="*/ 54 h 105"/>
              </a:gdLst>
              <a:ahLst/>
              <a:cxnLst>
                <a:cxn ang="0">
                  <a:pos x="T0" y="T1"/>
                </a:cxn>
                <a:cxn ang="0">
                  <a:pos x="T2" y="T3"/>
                </a:cxn>
                <a:cxn ang="0">
                  <a:pos x="T4" y="T5"/>
                </a:cxn>
                <a:cxn ang="0">
                  <a:pos x="T6" y="T7"/>
                </a:cxn>
                <a:cxn ang="0">
                  <a:pos x="T8" y="T9"/>
                </a:cxn>
                <a:cxn ang="0">
                  <a:pos x="T10" y="T11"/>
                </a:cxn>
                <a:cxn ang="0">
                  <a:pos x="T12" y="T13"/>
                </a:cxn>
              </a:cxnLst>
              <a:rect l="0" t="0" r="r" b="b"/>
              <a:pathLst>
                <a:path w="96" h="105">
                  <a:moveTo>
                    <a:pt x="69" y="54"/>
                  </a:moveTo>
                  <a:cubicBezTo>
                    <a:pt x="69" y="54"/>
                    <a:pt x="81" y="18"/>
                    <a:pt x="66" y="9"/>
                  </a:cubicBezTo>
                  <a:cubicBezTo>
                    <a:pt x="56" y="3"/>
                    <a:pt x="49" y="1"/>
                    <a:pt x="44" y="0"/>
                  </a:cubicBezTo>
                  <a:cubicBezTo>
                    <a:pt x="0" y="63"/>
                    <a:pt x="0" y="63"/>
                    <a:pt x="0" y="63"/>
                  </a:cubicBezTo>
                  <a:cubicBezTo>
                    <a:pt x="5" y="77"/>
                    <a:pt x="19" y="105"/>
                    <a:pt x="52" y="94"/>
                  </a:cubicBezTo>
                  <a:cubicBezTo>
                    <a:pt x="96" y="80"/>
                    <a:pt x="94" y="76"/>
                    <a:pt x="94" y="76"/>
                  </a:cubicBezTo>
                  <a:cubicBezTo>
                    <a:pt x="69" y="54"/>
                    <a:pt x="69" y="54"/>
                    <a:pt x="69" y="54"/>
                  </a:cubicBezTo>
                </a:path>
              </a:pathLst>
            </a:custGeom>
            <a:grp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71" name="Freeform 9"/>
            <p:cNvSpPr/>
            <p:nvPr/>
          </p:nvSpPr>
          <p:spPr bwMode="auto">
            <a:xfrm>
              <a:off x="4793789" y="4652210"/>
              <a:ext cx="375400" cy="480207"/>
            </a:xfrm>
            <a:custGeom>
              <a:avLst/>
              <a:gdLst>
                <a:gd name="T0" fmla="*/ 83 w 83"/>
                <a:gd name="T1" fmla="*/ 57 h 106"/>
                <a:gd name="T2" fmla="*/ 62 w 83"/>
                <a:gd name="T3" fmla="*/ 8 h 106"/>
                <a:gd name="T4" fmla="*/ 26 w 83"/>
                <a:gd name="T5" fmla="*/ 13 h 106"/>
                <a:gd name="T6" fmla="*/ 13 w 83"/>
                <a:gd name="T7" fmla="*/ 79 h 106"/>
                <a:gd name="T8" fmla="*/ 53 w 83"/>
                <a:gd name="T9" fmla="*/ 105 h 106"/>
                <a:gd name="T10" fmla="*/ 83 w 83"/>
                <a:gd name="T11" fmla="*/ 57 h 106"/>
              </a:gdLst>
              <a:ahLst/>
              <a:cxnLst>
                <a:cxn ang="0">
                  <a:pos x="T0" y="T1"/>
                </a:cxn>
                <a:cxn ang="0">
                  <a:pos x="T2" y="T3"/>
                </a:cxn>
                <a:cxn ang="0">
                  <a:pos x="T4" y="T5"/>
                </a:cxn>
                <a:cxn ang="0">
                  <a:pos x="T6" y="T7"/>
                </a:cxn>
                <a:cxn ang="0">
                  <a:pos x="T8" y="T9"/>
                </a:cxn>
                <a:cxn ang="0">
                  <a:pos x="T10" y="T11"/>
                </a:cxn>
              </a:cxnLst>
              <a:rect l="0" t="0" r="r" b="b"/>
              <a:pathLst>
                <a:path w="83" h="106">
                  <a:moveTo>
                    <a:pt x="83" y="57"/>
                  </a:moveTo>
                  <a:cubicBezTo>
                    <a:pt x="83" y="57"/>
                    <a:pt x="83" y="17"/>
                    <a:pt x="62" y="8"/>
                  </a:cubicBezTo>
                  <a:cubicBezTo>
                    <a:pt x="41" y="0"/>
                    <a:pt x="34" y="2"/>
                    <a:pt x="26" y="13"/>
                  </a:cubicBezTo>
                  <a:cubicBezTo>
                    <a:pt x="26" y="13"/>
                    <a:pt x="0" y="55"/>
                    <a:pt x="13" y="79"/>
                  </a:cubicBezTo>
                  <a:cubicBezTo>
                    <a:pt x="25" y="100"/>
                    <a:pt x="38" y="106"/>
                    <a:pt x="53" y="105"/>
                  </a:cubicBezTo>
                  <a:cubicBezTo>
                    <a:pt x="60" y="94"/>
                    <a:pt x="70" y="78"/>
                    <a:pt x="83" y="57"/>
                  </a:cubicBezTo>
                </a:path>
              </a:pathLst>
            </a:custGeom>
            <a:grp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72" name="Freeform 17"/>
            <p:cNvSpPr/>
            <p:nvPr/>
          </p:nvSpPr>
          <p:spPr bwMode="auto">
            <a:xfrm>
              <a:off x="5502667" y="3686079"/>
              <a:ext cx="510697" cy="821307"/>
            </a:xfrm>
            <a:custGeom>
              <a:avLst/>
              <a:gdLst>
                <a:gd name="T0" fmla="*/ 98 w 113"/>
                <a:gd name="T1" fmla="*/ 70 h 182"/>
                <a:gd name="T2" fmla="*/ 98 w 113"/>
                <a:gd name="T3" fmla="*/ 74 h 182"/>
                <a:gd name="T4" fmla="*/ 98 w 113"/>
                <a:gd name="T5" fmla="*/ 74 h 182"/>
                <a:gd name="T6" fmla="*/ 94 w 113"/>
                <a:gd name="T7" fmla="*/ 91 h 182"/>
                <a:gd name="T8" fmla="*/ 68 w 113"/>
                <a:gd name="T9" fmla="*/ 92 h 182"/>
                <a:gd name="T10" fmla="*/ 62 w 113"/>
                <a:gd name="T11" fmla="*/ 86 h 182"/>
                <a:gd name="T12" fmla="*/ 61 w 113"/>
                <a:gd name="T13" fmla="*/ 60 h 182"/>
                <a:gd name="T14" fmla="*/ 78 w 113"/>
                <a:gd name="T15" fmla="*/ 55 h 182"/>
                <a:gd name="T16" fmla="*/ 82 w 113"/>
                <a:gd name="T17" fmla="*/ 54 h 182"/>
                <a:gd name="T18" fmla="*/ 85 w 113"/>
                <a:gd name="T19" fmla="*/ 51 h 182"/>
                <a:gd name="T20" fmla="*/ 27 w 113"/>
                <a:gd name="T21" fmla="*/ 0 h 182"/>
                <a:gd name="T22" fmla="*/ 19 w 113"/>
                <a:gd name="T23" fmla="*/ 27 h 182"/>
                <a:gd name="T24" fmla="*/ 0 w 113"/>
                <a:gd name="T25" fmla="*/ 151 h 182"/>
                <a:gd name="T26" fmla="*/ 41 w 113"/>
                <a:gd name="T27" fmla="*/ 175 h 182"/>
                <a:gd name="T28" fmla="*/ 85 w 113"/>
                <a:gd name="T29" fmla="*/ 127 h 182"/>
                <a:gd name="T30" fmla="*/ 113 w 113"/>
                <a:gd name="T31" fmla="*/ 75 h 182"/>
                <a:gd name="T32" fmla="*/ 102 w 113"/>
                <a:gd name="T33" fmla="*/ 66 h 182"/>
                <a:gd name="T34" fmla="*/ 98 w 113"/>
                <a:gd name="T35" fmla="*/ 7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82">
                  <a:moveTo>
                    <a:pt x="98" y="70"/>
                  </a:moveTo>
                  <a:cubicBezTo>
                    <a:pt x="98" y="70"/>
                    <a:pt x="98" y="72"/>
                    <a:pt x="98" y="74"/>
                  </a:cubicBezTo>
                  <a:cubicBezTo>
                    <a:pt x="98" y="74"/>
                    <a:pt x="98" y="74"/>
                    <a:pt x="98" y="74"/>
                  </a:cubicBezTo>
                  <a:cubicBezTo>
                    <a:pt x="100" y="80"/>
                    <a:pt x="98" y="87"/>
                    <a:pt x="94" y="91"/>
                  </a:cubicBezTo>
                  <a:cubicBezTo>
                    <a:pt x="87" y="98"/>
                    <a:pt x="75" y="99"/>
                    <a:pt x="68" y="92"/>
                  </a:cubicBezTo>
                  <a:cubicBezTo>
                    <a:pt x="62" y="86"/>
                    <a:pt x="62" y="86"/>
                    <a:pt x="62" y="86"/>
                  </a:cubicBezTo>
                  <a:cubicBezTo>
                    <a:pt x="55" y="79"/>
                    <a:pt x="54" y="68"/>
                    <a:pt x="61" y="60"/>
                  </a:cubicBezTo>
                  <a:cubicBezTo>
                    <a:pt x="65" y="56"/>
                    <a:pt x="72" y="54"/>
                    <a:pt x="78" y="55"/>
                  </a:cubicBezTo>
                  <a:cubicBezTo>
                    <a:pt x="80" y="55"/>
                    <a:pt x="81" y="55"/>
                    <a:pt x="82" y="54"/>
                  </a:cubicBezTo>
                  <a:cubicBezTo>
                    <a:pt x="85" y="51"/>
                    <a:pt x="85" y="51"/>
                    <a:pt x="85" y="51"/>
                  </a:cubicBezTo>
                  <a:cubicBezTo>
                    <a:pt x="27" y="0"/>
                    <a:pt x="27" y="0"/>
                    <a:pt x="27" y="0"/>
                  </a:cubicBezTo>
                  <a:cubicBezTo>
                    <a:pt x="25" y="5"/>
                    <a:pt x="22" y="14"/>
                    <a:pt x="19" y="27"/>
                  </a:cubicBezTo>
                  <a:cubicBezTo>
                    <a:pt x="14" y="51"/>
                    <a:pt x="0" y="151"/>
                    <a:pt x="0" y="151"/>
                  </a:cubicBezTo>
                  <a:cubicBezTo>
                    <a:pt x="0" y="151"/>
                    <a:pt x="9" y="182"/>
                    <a:pt x="41" y="175"/>
                  </a:cubicBezTo>
                  <a:cubicBezTo>
                    <a:pt x="72" y="168"/>
                    <a:pt x="80" y="141"/>
                    <a:pt x="85" y="127"/>
                  </a:cubicBezTo>
                  <a:cubicBezTo>
                    <a:pt x="88" y="116"/>
                    <a:pt x="105" y="88"/>
                    <a:pt x="113" y="75"/>
                  </a:cubicBezTo>
                  <a:cubicBezTo>
                    <a:pt x="102" y="66"/>
                    <a:pt x="102" y="66"/>
                    <a:pt x="102" y="66"/>
                  </a:cubicBezTo>
                  <a:cubicBezTo>
                    <a:pt x="98" y="70"/>
                    <a:pt x="98" y="70"/>
                    <a:pt x="98" y="70"/>
                  </a:cubicBezTo>
                </a:path>
              </a:pathLst>
            </a:custGeom>
            <a:grp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73" name="Freeform 18"/>
            <p:cNvSpPr/>
            <p:nvPr/>
          </p:nvSpPr>
          <p:spPr bwMode="auto">
            <a:xfrm>
              <a:off x="5657019" y="3314490"/>
              <a:ext cx="807968" cy="781290"/>
            </a:xfrm>
            <a:custGeom>
              <a:avLst/>
              <a:gdLst>
                <a:gd name="T0" fmla="*/ 171 w 179"/>
                <a:gd name="T1" fmla="*/ 121 h 173"/>
                <a:gd name="T2" fmla="*/ 160 w 179"/>
                <a:gd name="T3" fmla="*/ 122 h 173"/>
                <a:gd name="T4" fmla="*/ 160 w 179"/>
                <a:gd name="T5" fmla="*/ 122 h 173"/>
                <a:gd name="T6" fmla="*/ 150 w 179"/>
                <a:gd name="T7" fmla="*/ 124 h 173"/>
                <a:gd name="T8" fmla="*/ 150 w 179"/>
                <a:gd name="T9" fmla="*/ 124 h 173"/>
                <a:gd name="T10" fmla="*/ 133 w 179"/>
                <a:gd name="T11" fmla="*/ 117 h 173"/>
                <a:gd name="T12" fmla="*/ 166 w 179"/>
                <a:gd name="T13" fmla="*/ 0 h 173"/>
                <a:gd name="T14" fmla="*/ 133 w 179"/>
                <a:gd name="T15" fmla="*/ 11 h 173"/>
                <a:gd name="T16" fmla="*/ 0 w 179"/>
                <a:gd name="T17" fmla="*/ 75 h 173"/>
                <a:gd name="T18" fmla="*/ 63 w 179"/>
                <a:gd name="T19" fmla="*/ 131 h 173"/>
                <a:gd name="T20" fmla="*/ 53 w 179"/>
                <a:gd name="T21" fmla="*/ 142 h 173"/>
                <a:gd name="T22" fmla="*/ 43 w 179"/>
                <a:gd name="T23" fmla="*/ 144 h 173"/>
                <a:gd name="T24" fmla="*/ 33 w 179"/>
                <a:gd name="T25" fmla="*/ 147 h 173"/>
                <a:gd name="T26" fmla="*/ 33 w 179"/>
                <a:gd name="T27" fmla="*/ 163 h 173"/>
                <a:gd name="T28" fmla="*/ 39 w 179"/>
                <a:gd name="T29" fmla="*/ 168 h 173"/>
                <a:gd name="T30" fmla="*/ 54 w 179"/>
                <a:gd name="T31" fmla="*/ 168 h 173"/>
                <a:gd name="T32" fmla="*/ 57 w 179"/>
                <a:gd name="T33" fmla="*/ 158 h 173"/>
                <a:gd name="T34" fmla="*/ 57 w 179"/>
                <a:gd name="T35" fmla="*/ 158 h 173"/>
                <a:gd name="T36" fmla="*/ 59 w 179"/>
                <a:gd name="T37" fmla="*/ 147 h 173"/>
                <a:gd name="T38" fmla="*/ 59 w 179"/>
                <a:gd name="T39" fmla="*/ 147 h 173"/>
                <a:gd name="T40" fmla="*/ 69 w 179"/>
                <a:gd name="T41" fmla="*/ 136 h 173"/>
                <a:gd name="T42" fmla="*/ 85 w 179"/>
                <a:gd name="T43" fmla="*/ 150 h 173"/>
                <a:gd name="T44" fmla="*/ 125 w 179"/>
                <a:gd name="T45" fmla="*/ 145 h 173"/>
                <a:gd name="T46" fmla="*/ 131 w 179"/>
                <a:gd name="T47" fmla="*/ 124 h 173"/>
                <a:gd name="T48" fmla="*/ 147 w 179"/>
                <a:gd name="T49" fmla="*/ 131 h 173"/>
                <a:gd name="T50" fmla="*/ 152 w 179"/>
                <a:gd name="T51" fmla="*/ 140 h 173"/>
                <a:gd name="T52" fmla="*/ 159 w 179"/>
                <a:gd name="T53" fmla="*/ 148 h 173"/>
                <a:gd name="T54" fmla="*/ 173 w 179"/>
                <a:gd name="T55" fmla="*/ 143 h 173"/>
                <a:gd name="T56" fmla="*/ 176 w 179"/>
                <a:gd name="T57" fmla="*/ 135 h 173"/>
                <a:gd name="T58" fmla="*/ 171 w 179"/>
                <a:gd name="T59" fmla="*/ 12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9" h="173">
                  <a:moveTo>
                    <a:pt x="171" y="121"/>
                  </a:moveTo>
                  <a:cubicBezTo>
                    <a:pt x="167" y="119"/>
                    <a:pt x="163" y="120"/>
                    <a:pt x="160" y="122"/>
                  </a:cubicBezTo>
                  <a:cubicBezTo>
                    <a:pt x="160" y="122"/>
                    <a:pt x="160" y="122"/>
                    <a:pt x="160" y="122"/>
                  </a:cubicBezTo>
                  <a:cubicBezTo>
                    <a:pt x="155" y="125"/>
                    <a:pt x="152" y="124"/>
                    <a:pt x="150" y="124"/>
                  </a:cubicBezTo>
                  <a:cubicBezTo>
                    <a:pt x="150" y="124"/>
                    <a:pt x="150" y="124"/>
                    <a:pt x="150" y="124"/>
                  </a:cubicBezTo>
                  <a:cubicBezTo>
                    <a:pt x="133" y="117"/>
                    <a:pt x="133" y="117"/>
                    <a:pt x="133" y="117"/>
                  </a:cubicBezTo>
                  <a:cubicBezTo>
                    <a:pt x="166" y="0"/>
                    <a:pt x="166" y="0"/>
                    <a:pt x="166" y="0"/>
                  </a:cubicBezTo>
                  <a:cubicBezTo>
                    <a:pt x="159" y="1"/>
                    <a:pt x="148" y="4"/>
                    <a:pt x="133" y="11"/>
                  </a:cubicBezTo>
                  <a:cubicBezTo>
                    <a:pt x="103" y="26"/>
                    <a:pt x="19" y="66"/>
                    <a:pt x="0" y="75"/>
                  </a:cubicBezTo>
                  <a:cubicBezTo>
                    <a:pt x="63" y="131"/>
                    <a:pt x="63" y="131"/>
                    <a:pt x="63" y="131"/>
                  </a:cubicBezTo>
                  <a:cubicBezTo>
                    <a:pt x="53" y="142"/>
                    <a:pt x="53" y="142"/>
                    <a:pt x="53" y="142"/>
                  </a:cubicBezTo>
                  <a:cubicBezTo>
                    <a:pt x="51" y="143"/>
                    <a:pt x="48" y="145"/>
                    <a:pt x="43" y="144"/>
                  </a:cubicBezTo>
                  <a:cubicBezTo>
                    <a:pt x="39" y="143"/>
                    <a:pt x="35" y="145"/>
                    <a:pt x="33" y="147"/>
                  </a:cubicBezTo>
                  <a:cubicBezTo>
                    <a:pt x="28" y="152"/>
                    <a:pt x="29" y="159"/>
                    <a:pt x="33" y="163"/>
                  </a:cubicBezTo>
                  <a:cubicBezTo>
                    <a:pt x="39" y="168"/>
                    <a:pt x="39" y="168"/>
                    <a:pt x="39" y="168"/>
                  </a:cubicBezTo>
                  <a:cubicBezTo>
                    <a:pt x="43" y="173"/>
                    <a:pt x="50" y="172"/>
                    <a:pt x="54" y="168"/>
                  </a:cubicBezTo>
                  <a:cubicBezTo>
                    <a:pt x="57" y="165"/>
                    <a:pt x="58" y="162"/>
                    <a:pt x="57" y="158"/>
                  </a:cubicBezTo>
                  <a:cubicBezTo>
                    <a:pt x="57" y="158"/>
                    <a:pt x="57" y="158"/>
                    <a:pt x="57" y="158"/>
                  </a:cubicBezTo>
                  <a:cubicBezTo>
                    <a:pt x="56" y="152"/>
                    <a:pt x="58" y="149"/>
                    <a:pt x="59" y="147"/>
                  </a:cubicBezTo>
                  <a:cubicBezTo>
                    <a:pt x="59" y="147"/>
                    <a:pt x="59" y="147"/>
                    <a:pt x="59" y="147"/>
                  </a:cubicBezTo>
                  <a:cubicBezTo>
                    <a:pt x="69" y="136"/>
                    <a:pt x="69" y="136"/>
                    <a:pt x="69" y="136"/>
                  </a:cubicBezTo>
                  <a:cubicBezTo>
                    <a:pt x="85" y="150"/>
                    <a:pt x="85" y="150"/>
                    <a:pt x="85" y="150"/>
                  </a:cubicBezTo>
                  <a:cubicBezTo>
                    <a:pt x="125" y="145"/>
                    <a:pt x="125" y="145"/>
                    <a:pt x="125" y="145"/>
                  </a:cubicBezTo>
                  <a:cubicBezTo>
                    <a:pt x="131" y="124"/>
                    <a:pt x="131" y="124"/>
                    <a:pt x="131" y="124"/>
                  </a:cubicBezTo>
                  <a:cubicBezTo>
                    <a:pt x="147" y="131"/>
                    <a:pt x="147" y="131"/>
                    <a:pt x="147" y="131"/>
                  </a:cubicBezTo>
                  <a:cubicBezTo>
                    <a:pt x="149" y="132"/>
                    <a:pt x="151" y="135"/>
                    <a:pt x="152" y="140"/>
                  </a:cubicBezTo>
                  <a:cubicBezTo>
                    <a:pt x="153" y="144"/>
                    <a:pt x="156" y="147"/>
                    <a:pt x="159" y="148"/>
                  </a:cubicBezTo>
                  <a:cubicBezTo>
                    <a:pt x="164" y="151"/>
                    <a:pt x="171" y="148"/>
                    <a:pt x="173" y="143"/>
                  </a:cubicBezTo>
                  <a:cubicBezTo>
                    <a:pt x="176" y="135"/>
                    <a:pt x="176" y="135"/>
                    <a:pt x="176" y="135"/>
                  </a:cubicBezTo>
                  <a:cubicBezTo>
                    <a:pt x="179" y="129"/>
                    <a:pt x="176" y="123"/>
                    <a:pt x="171" y="121"/>
                  </a:cubicBezTo>
                </a:path>
              </a:pathLst>
            </a:custGeom>
            <a:grp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74" name="Freeform 19"/>
            <p:cNvSpPr/>
            <p:nvPr/>
          </p:nvSpPr>
          <p:spPr bwMode="auto">
            <a:xfrm>
              <a:off x="6703185" y="3581272"/>
              <a:ext cx="929925" cy="1396794"/>
            </a:xfrm>
            <a:custGeom>
              <a:avLst/>
              <a:gdLst>
                <a:gd name="T0" fmla="*/ 116 w 206"/>
                <a:gd name="T1" fmla="*/ 0 h 309"/>
                <a:gd name="T2" fmla="*/ 80 w 206"/>
                <a:gd name="T3" fmla="*/ 55 h 309"/>
                <a:gd name="T4" fmla="*/ 84 w 206"/>
                <a:gd name="T5" fmla="*/ 57 h 309"/>
                <a:gd name="T6" fmla="*/ 88 w 206"/>
                <a:gd name="T7" fmla="*/ 57 h 309"/>
                <a:gd name="T8" fmla="*/ 88 w 206"/>
                <a:gd name="T9" fmla="*/ 57 h 309"/>
                <a:gd name="T10" fmla="*/ 105 w 206"/>
                <a:gd name="T11" fmla="*/ 59 h 309"/>
                <a:gd name="T12" fmla="*/ 110 w 206"/>
                <a:gd name="T13" fmla="*/ 85 h 309"/>
                <a:gd name="T14" fmla="*/ 105 w 206"/>
                <a:gd name="T15" fmla="*/ 91 h 309"/>
                <a:gd name="T16" fmla="*/ 79 w 206"/>
                <a:gd name="T17" fmla="*/ 96 h 309"/>
                <a:gd name="T18" fmla="*/ 72 w 206"/>
                <a:gd name="T19" fmla="*/ 80 h 309"/>
                <a:gd name="T20" fmla="*/ 71 w 206"/>
                <a:gd name="T21" fmla="*/ 76 h 309"/>
                <a:gd name="T22" fmla="*/ 68 w 206"/>
                <a:gd name="T23" fmla="*/ 74 h 309"/>
                <a:gd name="T24" fmla="*/ 0 w 206"/>
                <a:gd name="T25" fmla="*/ 179 h 309"/>
                <a:gd name="T26" fmla="*/ 121 w 206"/>
                <a:gd name="T27" fmla="*/ 302 h 309"/>
                <a:gd name="T28" fmla="*/ 161 w 206"/>
                <a:gd name="T29" fmla="*/ 290 h 309"/>
                <a:gd name="T30" fmla="*/ 206 w 206"/>
                <a:gd name="T31" fmla="*/ 269 h 309"/>
                <a:gd name="T32" fmla="*/ 116 w 206"/>
                <a:gd name="T33"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6" h="309">
                  <a:moveTo>
                    <a:pt x="116" y="0"/>
                  </a:moveTo>
                  <a:cubicBezTo>
                    <a:pt x="80" y="55"/>
                    <a:pt x="80" y="55"/>
                    <a:pt x="80" y="55"/>
                  </a:cubicBezTo>
                  <a:cubicBezTo>
                    <a:pt x="84" y="57"/>
                    <a:pt x="84" y="57"/>
                    <a:pt x="84" y="57"/>
                  </a:cubicBezTo>
                  <a:cubicBezTo>
                    <a:pt x="84" y="58"/>
                    <a:pt x="86" y="58"/>
                    <a:pt x="88" y="57"/>
                  </a:cubicBezTo>
                  <a:cubicBezTo>
                    <a:pt x="88" y="57"/>
                    <a:pt x="88" y="57"/>
                    <a:pt x="88" y="57"/>
                  </a:cubicBezTo>
                  <a:cubicBezTo>
                    <a:pt x="94" y="55"/>
                    <a:pt x="101" y="56"/>
                    <a:pt x="105" y="59"/>
                  </a:cubicBezTo>
                  <a:cubicBezTo>
                    <a:pt x="114" y="65"/>
                    <a:pt x="116" y="76"/>
                    <a:pt x="110" y="85"/>
                  </a:cubicBezTo>
                  <a:cubicBezTo>
                    <a:pt x="105" y="91"/>
                    <a:pt x="105" y="91"/>
                    <a:pt x="105" y="91"/>
                  </a:cubicBezTo>
                  <a:cubicBezTo>
                    <a:pt x="99" y="100"/>
                    <a:pt x="88" y="102"/>
                    <a:pt x="79" y="96"/>
                  </a:cubicBezTo>
                  <a:cubicBezTo>
                    <a:pt x="74" y="92"/>
                    <a:pt x="72" y="86"/>
                    <a:pt x="72" y="80"/>
                  </a:cubicBezTo>
                  <a:cubicBezTo>
                    <a:pt x="72" y="78"/>
                    <a:pt x="71" y="77"/>
                    <a:pt x="71" y="76"/>
                  </a:cubicBezTo>
                  <a:cubicBezTo>
                    <a:pt x="68" y="74"/>
                    <a:pt x="68" y="74"/>
                    <a:pt x="68" y="74"/>
                  </a:cubicBezTo>
                  <a:cubicBezTo>
                    <a:pt x="0" y="179"/>
                    <a:pt x="0" y="179"/>
                    <a:pt x="0" y="179"/>
                  </a:cubicBezTo>
                  <a:cubicBezTo>
                    <a:pt x="48" y="229"/>
                    <a:pt x="121" y="302"/>
                    <a:pt x="121" y="302"/>
                  </a:cubicBezTo>
                  <a:cubicBezTo>
                    <a:pt x="121" y="302"/>
                    <a:pt x="140" y="309"/>
                    <a:pt x="161" y="290"/>
                  </a:cubicBezTo>
                  <a:cubicBezTo>
                    <a:pt x="182" y="271"/>
                    <a:pt x="206" y="269"/>
                    <a:pt x="206" y="269"/>
                  </a:cubicBezTo>
                  <a:cubicBezTo>
                    <a:pt x="116" y="0"/>
                    <a:pt x="116" y="0"/>
                    <a:pt x="116" y="0"/>
                  </a:cubicBezTo>
                </a:path>
              </a:pathLst>
            </a:custGeom>
            <a:grp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75" name="Freeform 20"/>
            <p:cNvSpPr/>
            <p:nvPr/>
          </p:nvSpPr>
          <p:spPr bwMode="auto">
            <a:xfrm>
              <a:off x="6261089" y="3314490"/>
              <a:ext cx="939453" cy="1040449"/>
            </a:xfrm>
            <a:custGeom>
              <a:avLst/>
              <a:gdLst>
                <a:gd name="T0" fmla="*/ 199 w 208"/>
                <a:gd name="T1" fmla="*/ 124 h 230"/>
                <a:gd name="T2" fmla="*/ 189 w 208"/>
                <a:gd name="T3" fmla="*/ 123 h 230"/>
                <a:gd name="T4" fmla="*/ 189 w 208"/>
                <a:gd name="T5" fmla="*/ 123 h 230"/>
                <a:gd name="T6" fmla="*/ 178 w 208"/>
                <a:gd name="T7" fmla="*/ 123 h 230"/>
                <a:gd name="T8" fmla="*/ 178 w 208"/>
                <a:gd name="T9" fmla="*/ 123 h 230"/>
                <a:gd name="T10" fmla="*/ 166 w 208"/>
                <a:gd name="T11" fmla="*/ 114 h 230"/>
                <a:gd name="T12" fmla="*/ 208 w 208"/>
                <a:gd name="T13" fmla="*/ 50 h 230"/>
                <a:gd name="T14" fmla="*/ 46 w 208"/>
                <a:gd name="T15" fmla="*/ 1 h 230"/>
                <a:gd name="T16" fmla="*/ 42 w 208"/>
                <a:gd name="T17" fmla="*/ 0 h 230"/>
                <a:gd name="T18" fmla="*/ 10 w 208"/>
                <a:gd name="T19" fmla="*/ 113 h 230"/>
                <a:gd name="T20" fmla="*/ 18 w 208"/>
                <a:gd name="T21" fmla="*/ 117 h 230"/>
                <a:gd name="T22" fmla="*/ 22 w 208"/>
                <a:gd name="T23" fmla="*/ 116 h 230"/>
                <a:gd name="T24" fmla="*/ 22 w 208"/>
                <a:gd name="T25" fmla="*/ 115 h 230"/>
                <a:gd name="T26" fmla="*/ 40 w 208"/>
                <a:gd name="T27" fmla="*/ 114 h 230"/>
                <a:gd name="T28" fmla="*/ 49 w 208"/>
                <a:gd name="T29" fmla="*/ 138 h 230"/>
                <a:gd name="T30" fmla="*/ 46 w 208"/>
                <a:gd name="T31" fmla="*/ 145 h 230"/>
                <a:gd name="T32" fmla="*/ 22 w 208"/>
                <a:gd name="T33" fmla="*/ 155 h 230"/>
                <a:gd name="T34" fmla="*/ 11 w 208"/>
                <a:gd name="T35" fmla="*/ 141 h 230"/>
                <a:gd name="T36" fmla="*/ 9 w 208"/>
                <a:gd name="T37" fmla="*/ 138 h 230"/>
                <a:gd name="T38" fmla="*/ 4 w 208"/>
                <a:gd name="T39" fmla="*/ 135 h 230"/>
                <a:gd name="T40" fmla="*/ 0 w 208"/>
                <a:gd name="T41" fmla="*/ 147 h 230"/>
                <a:gd name="T42" fmla="*/ 62 w 208"/>
                <a:gd name="T43" fmla="*/ 198 h 230"/>
                <a:gd name="T44" fmla="*/ 91 w 208"/>
                <a:gd name="T45" fmla="*/ 230 h 230"/>
                <a:gd name="T46" fmla="*/ 162 w 208"/>
                <a:gd name="T47" fmla="*/ 121 h 230"/>
                <a:gd name="T48" fmla="*/ 174 w 208"/>
                <a:gd name="T49" fmla="*/ 130 h 230"/>
                <a:gd name="T50" fmla="*/ 177 w 208"/>
                <a:gd name="T51" fmla="*/ 139 h 230"/>
                <a:gd name="T52" fmla="*/ 182 w 208"/>
                <a:gd name="T53" fmla="*/ 149 h 230"/>
                <a:gd name="T54" fmla="*/ 197 w 208"/>
                <a:gd name="T55" fmla="*/ 146 h 230"/>
                <a:gd name="T56" fmla="*/ 202 w 208"/>
                <a:gd name="T57" fmla="*/ 139 h 230"/>
                <a:gd name="T58" fmla="*/ 199 w 208"/>
                <a:gd name="T59" fmla="*/ 12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8" h="230">
                  <a:moveTo>
                    <a:pt x="199" y="124"/>
                  </a:moveTo>
                  <a:cubicBezTo>
                    <a:pt x="196" y="122"/>
                    <a:pt x="192" y="122"/>
                    <a:pt x="189" y="123"/>
                  </a:cubicBezTo>
                  <a:cubicBezTo>
                    <a:pt x="189" y="123"/>
                    <a:pt x="189" y="123"/>
                    <a:pt x="189" y="123"/>
                  </a:cubicBezTo>
                  <a:cubicBezTo>
                    <a:pt x="183" y="125"/>
                    <a:pt x="180" y="124"/>
                    <a:pt x="178" y="123"/>
                  </a:cubicBezTo>
                  <a:cubicBezTo>
                    <a:pt x="178" y="123"/>
                    <a:pt x="178" y="123"/>
                    <a:pt x="178" y="123"/>
                  </a:cubicBezTo>
                  <a:cubicBezTo>
                    <a:pt x="166" y="114"/>
                    <a:pt x="166" y="114"/>
                    <a:pt x="166" y="114"/>
                  </a:cubicBezTo>
                  <a:cubicBezTo>
                    <a:pt x="208" y="50"/>
                    <a:pt x="208" y="50"/>
                    <a:pt x="208" y="50"/>
                  </a:cubicBezTo>
                  <a:cubicBezTo>
                    <a:pt x="46" y="1"/>
                    <a:pt x="46" y="1"/>
                    <a:pt x="46" y="1"/>
                  </a:cubicBezTo>
                  <a:cubicBezTo>
                    <a:pt x="46" y="1"/>
                    <a:pt x="45" y="0"/>
                    <a:pt x="42" y="0"/>
                  </a:cubicBezTo>
                  <a:cubicBezTo>
                    <a:pt x="10" y="113"/>
                    <a:pt x="10" y="113"/>
                    <a:pt x="10" y="113"/>
                  </a:cubicBezTo>
                  <a:cubicBezTo>
                    <a:pt x="18" y="117"/>
                    <a:pt x="18" y="117"/>
                    <a:pt x="18" y="117"/>
                  </a:cubicBezTo>
                  <a:cubicBezTo>
                    <a:pt x="19" y="117"/>
                    <a:pt x="20" y="117"/>
                    <a:pt x="22" y="116"/>
                  </a:cubicBezTo>
                  <a:cubicBezTo>
                    <a:pt x="22" y="115"/>
                    <a:pt x="22" y="115"/>
                    <a:pt x="22" y="115"/>
                  </a:cubicBezTo>
                  <a:cubicBezTo>
                    <a:pt x="28" y="112"/>
                    <a:pt x="34" y="111"/>
                    <a:pt x="40" y="114"/>
                  </a:cubicBezTo>
                  <a:cubicBezTo>
                    <a:pt x="49" y="118"/>
                    <a:pt x="53" y="128"/>
                    <a:pt x="49" y="138"/>
                  </a:cubicBezTo>
                  <a:cubicBezTo>
                    <a:pt x="46" y="145"/>
                    <a:pt x="46" y="145"/>
                    <a:pt x="46" y="145"/>
                  </a:cubicBezTo>
                  <a:cubicBezTo>
                    <a:pt x="42" y="155"/>
                    <a:pt x="31" y="159"/>
                    <a:pt x="22" y="155"/>
                  </a:cubicBezTo>
                  <a:cubicBezTo>
                    <a:pt x="16" y="153"/>
                    <a:pt x="12" y="148"/>
                    <a:pt x="11" y="141"/>
                  </a:cubicBezTo>
                  <a:cubicBezTo>
                    <a:pt x="11" y="140"/>
                    <a:pt x="10" y="138"/>
                    <a:pt x="9" y="138"/>
                  </a:cubicBezTo>
                  <a:cubicBezTo>
                    <a:pt x="4" y="135"/>
                    <a:pt x="4" y="135"/>
                    <a:pt x="4" y="135"/>
                  </a:cubicBezTo>
                  <a:cubicBezTo>
                    <a:pt x="0" y="147"/>
                    <a:pt x="0" y="147"/>
                    <a:pt x="0" y="147"/>
                  </a:cubicBezTo>
                  <a:cubicBezTo>
                    <a:pt x="12" y="155"/>
                    <a:pt x="43" y="175"/>
                    <a:pt x="62" y="198"/>
                  </a:cubicBezTo>
                  <a:cubicBezTo>
                    <a:pt x="67" y="205"/>
                    <a:pt x="78" y="216"/>
                    <a:pt x="91" y="230"/>
                  </a:cubicBezTo>
                  <a:cubicBezTo>
                    <a:pt x="162" y="121"/>
                    <a:pt x="162" y="121"/>
                    <a:pt x="162" y="121"/>
                  </a:cubicBezTo>
                  <a:cubicBezTo>
                    <a:pt x="174" y="130"/>
                    <a:pt x="174" y="130"/>
                    <a:pt x="174" y="130"/>
                  </a:cubicBezTo>
                  <a:cubicBezTo>
                    <a:pt x="175" y="131"/>
                    <a:pt x="177" y="134"/>
                    <a:pt x="177" y="139"/>
                  </a:cubicBezTo>
                  <a:cubicBezTo>
                    <a:pt x="177" y="143"/>
                    <a:pt x="179" y="147"/>
                    <a:pt x="182" y="149"/>
                  </a:cubicBezTo>
                  <a:cubicBezTo>
                    <a:pt x="187" y="152"/>
                    <a:pt x="193" y="151"/>
                    <a:pt x="197" y="146"/>
                  </a:cubicBezTo>
                  <a:cubicBezTo>
                    <a:pt x="202" y="139"/>
                    <a:pt x="202" y="139"/>
                    <a:pt x="202" y="139"/>
                  </a:cubicBezTo>
                  <a:cubicBezTo>
                    <a:pt x="205" y="134"/>
                    <a:pt x="204" y="128"/>
                    <a:pt x="199" y="124"/>
                  </a:cubicBezTo>
                </a:path>
              </a:pathLst>
            </a:custGeom>
            <a:grp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grpSp>
      <p:sp>
        <p:nvSpPr>
          <p:cNvPr id="1048676" name="Freeform 21"/>
          <p:cNvSpPr/>
          <p:nvPr/>
        </p:nvSpPr>
        <p:spPr bwMode="auto">
          <a:xfrm>
            <a:off x="7232393" y="3825233"/>
            <a:ext cx="1048071" cy="1657858"/>
          </a:xfrm>
          <a:custGeom>
            <a:avLst/>
            <a:gdLst>
              <a:gd name="T0" fmla="*/ 0 w 550"/>
              <a:gd name="T1" fmla="*/ 109 h 870"/>
              <a:gd name="T2" fmla="*/ 242 w 550"/>
              <a:gd name="T3" fmla="*/ 870 h 870"/>
              <a:gd name="T4" fmla="*/ 550 w 550"/>
              <a:gd name="T5" fmla="*/ 808 h 870"/>
              <a:gd name="T6" fmla="*/ 320 w 550"/>
              <a:gd name="T7" fmla="*/ 0 h 870"/>
              <a:gd name="T8" fmla="*/ 0 w 550"/>
              <a:gd name="T9" fmla="*/ 109 h 870"/>
            </a:gdLst>
            <a:ahLst/>
            <a:cxnLst>
              <a:cxn ang="0">
                <a:pos x="T0" y="T1"/>
              </a:cxn>
              <a:cxn ang="0">
                <a:pos x="T2" y="T3"/>
              </a:cxn>
              <a:cxn ang="0">
                <a:pos x="T4" y="T5"/>
              </a:cxn>
              <a:cxn ang="0">
                <a:pos x="T6" y="T7"/>
              </a:cxn>
              <a:cxn ang="0">
                <a:pos x="T8" y="T9"/>
              </a:cxn>
            </a:cxnLst>
            <a:rect l="0" t="0" r="r" b="b"/>
            <a:pathLst>
              <a:path w="550" h="870">
                <a:moveTo>
                  <a:pt x="0" y="109"/>
                </a:moveTo>
                <a:lnTo>
                  <a:pt x="242" y="870"/>
                </a:lnTo>
                <a:lnTo>
                  <a:pt x="550" y="808"/>
                </a:lnTo>
                <a:lnTo>
                  <a:pt x="320" y="0"/>
                </a:lnTo>
                <a:lnTo>
                  <a:pt x="0" y="109"/>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77" name="Freeform 22"/>
          <p:cNvSpPr/>
          <p:nvPr/>
        </p:nvSpPr>
        <p:spPr bwMode="auto">
          <a:xfrm>
            <a:off x="7607793" y="3322159"/>
            <a:ext cx="983281" cy="2549672"/>
          </a:xfrm>
          <a:custGeom>
            <a:avLst/>
            <a:gdLst>
              <a:gd name="T0" fmla="*/ 516 w 516"/>
              <a:gd name="T1" fmla="*/ 0 h 1338"/>
              <a:gd name="T2" fmla="*/ 0 w 516"/>
              <a:gd name="T3" fmla="*/ 280 h 1338"/>
              <a:gd name="T4" fmla="*/ 384 w 516"/>
              <a:gd name="T5" fmla="*/ 1338 h 1338"/>
              <a:gd name="T6" fmla="*/ 516 w 516"/>
              <a:gd name="T7" fmla="*/ 1265 h 1338"/>
              <a:gd name="T8" fmla="*/ 516 w 516"/>
              <a:gd name="T9" fmla="*/ 0 h 1338"/>
            </a:gdLst>
            <a:ahLst/>
            <a:cxnLst>
              <a:cxn ang="0">
                <a:pos x="T0" y="T1"/>
              </a:cxn>
              <a:cxn ang="0">
                <a:pos x="T2" y="T3"/>
              </a:cxn>
              <a:cxn ang="0">
                <a:pos x="T4" y="T5"/>
              </a:cxn>
              <a:cxn ang="0">
                <a:pos x="T6" y="T7"/>
              </a:cxn>
              <a:cxn ang="0">
                <a:pos x="T8" y="T9"/>
              </a:cxn>
            </a:cxnLst>
            <a:rect l="0" t="0" r="r" b="b"/>
            <a:pathLst>
              <a:path w="516" h="1338">
                <a:moveTo>
                  <a:pt x="516" y="0"/>
                </a:moveTo>
                <a:lnTo>
                  <a:pt x="0" y="280"/>
                </a:lnTo>
                <a:lnTo>
                  <a:pt x="384" y="1338"/>
                </a:lnTo>
                <a:lnTo>
                  <a:pt x="516" y="1265"/>
                </a:lnTo>
                <a:lnTo>
                  <a:pt x="516" y="0"/>
                </a:lnTo>
                <a:close/>
              </a:path>
            </a:pathLst>
          </a:custGeom>
          <a:solidFill>
            <a:srgbClr val="566D59"/>
          </a:solid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78" name="Freeform 23"/>
          <p:cNvSpPr/>
          <p:nvPr/>
        </p:nvSpPr>
        <p:spPr bwMode="auto">
          <a:xfrm>
            <a:off x="3644178" y="5162954"/>
            <a:ext cx="455434" cy="609787"/>
          </a:xfrm>
          <a:custGeom>
            <a:avLst/>
            <a:gdLst>
              <a:gd name="T0" fmla="*/ 21 w 101"/>
              <a:gd name="T1" fmla="*/ 123 h 135"/>
              <a:gd name="T2" fmla="*/ 101 w 101"/>
              <a:gd name="T3" fmla="*/ 15 h 135"/>
              <a:gd name="T4" fmla="*/ 53 w 101"/>
              <a:gd name="T5" fmla="*/ 0 h 135"/>
              <a:gd name="T6" fmla="*/ 21 w 101"/>
              <a:gd name="T7" fmla="*/ 123 h 135"/>
            </a:gdLst>
            <a:ahLst/>
            <a:cxnLst>
              <a:cxn ang="0">
                <a:pos x="T0" y="T1"/>
              </a:cxn>
              <a:cxn ang="0">
                <a:pos x="T2" y="T3"/>
              </a:cxn>
              <a:cxn ang="0">
                <a:pos x="T4" y="T5"/>
              </a:cxn>
              <a:cxn ang="0">
                <a:pos x="T6" y="T7"/>
              </a:cxn>
            </a:cxnLst>
            <a:rect l="0" t="0" r="r" b="b"/>
            <a:pathLst>
              <a:path w="101" h="135">
                <a:moveTo>
                  <a:pt x="21" y="123"/>
                </a:moveTo>
                <a:cubicBezTo>
                  <a:pt x="42" y="135"/>
                  <a:pt x="101" y="15"/>
                  <a:pt x="101" y="15"/>
                </a:cubicBezTo>
                <a:cubicBezTo>
                  <a:pt x="53" y="0"/>
                  <a:pt x="53" y="0"/>
                  <a:pt x="53" y="0"/>
                </a:cubicBezTo>
                <a:cubicBezTo>
                  <a:pt x="53" y="0"/>
                  <a:pt x="0" y="112"/>
                  <a:pt x="21" y="123"/>
                </a:cubicBezTo>
                <a:close/>
              </a:path>
            </a:pathLst>
          </a:custGeom>
          <a:solidFill>
            <a:srgbClr val="62723F"/>
          </a:solid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79" name="Freeform 24"/>
          <p:cNvSpPr/>
          <p:nvPr/>
        </p:nvSpPr>
        <p:spPr bwMode="auto">
          <a:xfrm>
            <a:off x="3809963" y="3688032"/>
            <a:ext cx="1080466" cy="1758854"/>
          </a:xfrm>
          <a:custGeom>
            <a:avLst/>
            <a:gdLst>
              <a:gd name="T0" fmla="*/ 567 w 567"/>
              <a:gd name="T1" fmla="*/ 119 h 923"/>
              <a:gd name="T2" fmla="*/ 285 w 567"/>
              <a:gd name="T3" fmla="*/ 923 h 923"/>
              <a:gd name="T4" fmla="*/ 0 w 567"/>
              <a:gd name="T5" fmla="*/ 802 h 923"/>
              <a:gd name="T6" fmla="*/ 252 w 567"/>
              <a:gd name="T7" fmla="*/ 0 h 923"/>
              <a:gd name="T8" fmla="*/ 567 w 567"/>
              <a:gd name="T9" fmla="*/ 119 h 923"/>
            </a:gdLst>
            <a:ahLst/>
            <a:cxnLst>
              <a:cxn ang="0">
                <a:pos x="T0" y="T1"/>
              </a:cxn>
              <a:cxn ang="0">
                <a:pos x="T2" y="T3"/>
              </a:cxn>
              <a:cxn ang="0">
                <a:pos x="T4" y="T5"/>
              </a:cxn>
              <a:cxn ang="0">
                <a:pos x="T6" y="T7"/>
              </a:cxn>
              <a:cxn ang="0">
                <a:pos x="T8" y="T9"/>
              </a:cxn>
            </a:cxnLst>
            <a:rect l="0" t="0" r="r" b="b"/>
            <a:pathLst>
              <a:path w="567" h="923">
                <a:moveTo>
                  <a:pt x="567" y="119"/>
                </a:moveTo>
                <a:lnTo>
                  <a:pt x="285" y="923"/>
                </a:lnTo>
                <a:lnTo>
                  <a:pt x="0" y="802"/>
                </a:lnTo>
                <a:lnTo>
                  <a:pt x="252" y="0"/>
                </a:lnTo>
                <a:lnTo>
                  <a:pt x="567" y="119"/>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80" name="Freeform 25"/>
          <p:cNvSpPr/>
          <p:nvPr/>
        </p:nvSpPr>
        <p:spPr bwMode="auto">
          <a:xfrm>
            <a:off x="3426941" y="3249747"/>
            <a:ext cx="1091900" cy="2467732"/>
          </a:xfrm>
          <a:custGeom>
            <a:avLst/>
            <a:gdLst>
              <a:gd name="T0" fmla="*/ 0 w 573"/>
              <a:gd name="T1" fmla="*/ 0 h 1295"/>
              <a:gd name="T2" fmla="*/ 0 w 573"/>
              <a:gd name="T3" fmla="*/ 1217 h 1295"/>
              <a:gd name="T4" fmla="*/ 163 w 573"/>
              <a:gd name="T5" fmla="*/ 1295 h 1295"/>
              <a:gd name="T6" fmla="*/ 573 w 573"/>
              <a:gd name="T7" fmla="*/ 249 h 1295"/>
              <a:gd name="T8" fmla="*/ 0 w 573"/>
              <a:gd name="T9" fmla="*/ 0 h 1295"/>
            </a:gdLst>
            <a:ahLst/>
            <a:cxnLst>
              <a:cxn ang="0">
                <a:pos x="T0" y="T1"/>
              </a:cxn>
              <a:cxn ang="0">
                <a:pos x="T2" y="T3"/>
              </a:cxn>
              <a:cxn ang="0">
                <a:pos x="T4" y="T5"/>
              </a:cxn>
              <a:cxn ang="0">
                <a:pos x="T6" y="T7"/>
              </a:cxn>
              <a:cxn ang="0">
                <a:pos x="T8" y="T9"/>
              </a:cxn>
            </a:cxnLst>
            <a:rect l="0" t="0" r="r" b="b"/>
            <a:pathLst>
              <a:path w="573" h="1295">
                <a:moveTo>
                  <a:pt x="0" y="0"/>
                </a:moveTo>
                <a:lnTo>
                  <a:pt x="0" y="1217"/>
                </a:lnTo>
                <a:lnTo>
                  <a:pt x="163" y="1295"/>
                </a:lnTo>
                <a:lnTo>
                  <a:pt x="573" y="249"/>
                </a:lnTo>
                <a:lnTo>
                  <a:pt x="0" y="0"/>
                </a:lnTo>
                <a:close/>
              </a:path>
            </a:pathLst>
          </a:custGeom>
          <a:solidFill>
            <a:srgbClr val="62723F"/>
          </a:solid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grpSp>
        <p:nvGrpSpPr>
          <p:cNvPr id="49" name="Group 7"/>
          <p:cNvGrpSpPr/>
          <p:nvPr/>
        </p:nvGrpSpPr>
        <p:grpSpPr>
          <a:xfrm>
            <a:off x="6041402" y="4724669"/>
            <a:ext cx="432568" cy="432567"/>
            <a:chOff x="6134166" y="4825899"/>
            <a:chExt cx="465800" cy="465799"/>
          </a:xfrm>
          <a:solidFill>
            <a:srgbClr val="FFFFFF"/>
          </a:solidFill>
        </p:grpSpPr>
        <p:sp>
          <p:nvSpPr>
            <p:cNvPr id="1048681" name="Freeform 461"/>
            <p:cNvSpPr>
              <a:spLocks noEditPoints="1"/>
            </p:cNvSpPr>
            <p:nvPr/>
          </p:nvSpPr>
          <p:spPr bwMode="auto">
            <a:xfrm>
              <a:off x="6134166" y="4825899"/>
              <a:ext cx="465800" cy="465799"/>
            </a:xfrm>
            <a:custGeom>
              <a:avLst/>
              <a:gdLst>
                <a:gd name="T0" fmla="*/ 34 w 96"/>
                <a:gd name="T1" fmla="*/ 4 h 96"/>
                <a:gd name="T2" fmla="*/ 4 w 96"/>
                <a:gd name="T3" fmla="*/ 35 h 96"/>
                <a:gd name="T4" fmla="*/ 4 w 96"/>
                <a:gd name="T5" fmla="*/ 48 h 96"/>
                <a:gd name="T6" fmla="*/ 49 w 96"/>
                <a:gd name="T7" fmla="*/ 93 h 96"/>
                <a:gd name="T8" fmla="*/ 62 w 96"/>
                <a:gd name="T9" fmla="*/ 93 h 96"/>
                <a:gd name="T10" fmla="*/ 93 w 96"/>
                <a:gd name="T11" fmla="*/ 62 h 96"/>
                <a:gd name="T12" fmla="*/ 93 w 96"/>
                <a:gd name="T13" fmla="*/ 49 h 96"/>
                <a:gd name="T14" fmla="*/ 47 w 96"/>
                <a:gd name="T15" fmla="*/ 4 h 96"/>
                <a:gd name="T16" fmla="*/ 34 w 96"/>
                <a:gd name="T17" fmla="*/ 4 h 96"/>
                <a:gd name="T18" fmla="*/ 78 w 96"/>
                <a:gd name="T19" fmla="*/ 75 h 96"/>
                <a:gd name="T20" fmla="*/ 75 w 96"/>
                <a:gd name="T21" fmla="*/ 77 h 96"/>
                <a:gd name="T22" fmla="*/ 73 w 96"/>
                <a:gd name="T23" fmla="*/ 77 h 96"/>
                <a:gd name="T24" fmla="*/ 73 w 96"/>
                <a:gd name="T25" fmla="*/ 75 h 96"/>
                <a:gd name="T26" fmla="*/ 75 w 96"/>
                <a:gd name="T27" fmla="*/ 72 h 96"/>
                <a:gd name="T28" fmla="*/ 78 w 96"/>
                <a:gd name="T29" fmla="*/ 72 h 96"/>
                <a:gd name="T30" fmla="*/ 78 w 96"/>
                <a:gd name="T31" fmla="*/ 75 h 96"/>
                <a:gd name="T32" fmla="*/ 88 w 96"/>
                <a:gd name="T33" fmla="*/ 49 h 96"/>
                <a:gd name="T34" fmla="*/ 88 w 96"/>
                <a:gd name="T35" fmla="*/ 57 h 96"/>
                <a:gd name="T36" fmla="*/ 57 w 96"/>
                <a:gd name="T37" fmla="*/ 88 h 96"/>
                <a:gd name="T38" fmla="*/ 50 w 96"/>
                <a:gd name="T39" fmla="*/ 88 h 96"/>
                <a:gd name="T40" fmla="*/ 6 w 96"/>
                <a:gd name="T41" fmla="*/ 45 h 96"/>
                <a:gd name="T42" fmla="*/ 6 w 96"/>
                <a:gd name="T43" fmla="*/ 37 h 96"/>
                <a:gd name="T44" fmla="*/ 37 w 96"/>
                <a:gd name="T45" fmla="*/ 7 h 96"/>
                <a:gd name="T46" fmla="*/ 44 w 96"/>
                <a:gd name="T47" fmla="*/ 7 h 96"/>
                <a:gd name="T48" fmla="*/ 88 w 96"/>
                <a:gd name="T49" fmla="*/ 4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96">
                  <a:moveTo>
                    <a:pt x="34" y="4"/>
                  </a:moveTo>
                  <a:cubicBezTo>
                    <a:pt x="4" y="35"/>
                    <a:pt x="4" y="35"/>
                    <a:pt x="4" y="35"/>
                  </a:cubicBezTo>
                  <a:cubicBezTo>
                    <a:pt x="0" y="38"/>
                    <a:pt x="0" y="44"/>
                    <a:pt x="4" y="48"/>
                  </a:cubicBezTo>
                  <a:cubicBezTo>
                    <a:pt x="49" y="93"/>
                    <a:pt x="49" y="93"/>
                    <a:pt x="49" y="93"/>
                  </a:cubicBezTo>
                  <a:cubicBezTo>
                    <a:pt x="53" y="96"/>
                    <a:pt x="59" y="96"/>
                    <a:pt x="62" y="93"/>
                  </a:cubicBezTo>
                  <a:cubicBezTo>
                    <a:pt x="93" y="62"/>
                    <a:pt x="93" y="62"/>
                    <a:pt x="93" y="62"/>
                  </a:cubicBezTo>
                  <a:cubicBezTo>
                    <a:pt x="96" y="58"/>
                    <a:pt x="96" y="52"/>
                    <a:pt x="93" y="49"/>
                  </a:cubicBezTo>
                  <a:cubicBezTo>
                    <a:pt x="47" y="4"/>
                    <a:pt x="47" y="4"/>
                    <a:pt x="47" y="4"/>
                  </a:cubicBezTo>
                  <a:cubicBezTo>
                    <a:pt x="44" y="0"/>
                    <a:pt x="38" y="0"/>
                    <a:pt x="34" y="4"/>
                  </a:cubicBezTo>
                  <a:close/>
                  <a:moveTo>
                    <a:pt x="78" y="75"/>
                  </a:moveTo>
                  <a:cubicBezTo>
                    <a:pt x="75" y="77"/>
                    <a:pt x="75" y="77"/>
                    <a:pt x="75" y="77"/>
                  </a:cubicBezTo>
                  <a:cubicBezTo>
                    <a:pt x="74" y="78"/>
                    <a:pt x="73" y="78"/>
                    <a:pt x="73" y="77"/>
                  </a:cubicBezTo>
                  <a:cubicBezTo>
                    <a:pt x="72" y="77"/>
                    <a:pt x="72" y="76"/>
                    <a:pt x="73" y="75"/>
                  </a:cubicBezTo>
                  <a:cubicBezTo>
                    <a:pt x="75" y="72"/>
                    <a:pt x="75" y="72"/>
                    <a:pt x="75" y="72"/>
                  </a:cubicBezTo>
                  <a:cubicBezTo>
                    <a:pt x="76" y="72"/>
                    <a:pt x="77" y="72"/>
                    <a:pt x="78" y="72"/>
                  </a:cubicBezTo>
                  <a:cubicBezTo>
                    <a:pt x="78" y="73"/>
                    <a:pt x="78" y="74"/>
                    <a:pt x="78" y="75"/>
                  </a:cubicBezTo>
                  <a:close/>
                  <a:moveTo>
                    <a:pt x="88" y="49"/>
                  </a:moveTo>
                  <a:cubicBezTo>
                    <a:pt x="90" y="51"/>
                    <a:pt x="90" y="55"/>
                    <a:pt x="88" y="57"/>
                  </a:cubicBezTo>
                  <a:cubicBezTo>
                    <a:pt x="57" y="88"/>
                    <a:pt x="57" y="88"/>
                    <a:pt x="57" y="88"/>
                  </a:cubicBezTo>
                  <a:cubicBezTo>
                    <a:pt x="55" y="90"/>
                    <a:pt x="52" y="90"/>
                    <a:pt x="50" y="88"/>
                  </a:cubicBezTo>
                  <a:cubicBezTo>
                    <a:pt x="6" y="45"/>
                    <a:pt x="6" y="45"/>
                    <a:pt x="6" y="45"/>
                  </a:cubicBezTo>
                  <a:cubicBezTo>
                    <a:pt x="4" y="43"/>
                    <a:pt x="4" y="39"/>
                    <a:pt x="6" y="37"/>
                  </a:cubicBezTo>
                  <a:cubicBezTo>
                    <a:pt x="37" y="7"/>
                    <a:pt x="37" y="7"/>
                    <a:pt x="37" y="7"/>
                  </a:cubicBezTo>
                  <a:cubicBezTo>
                    <a:pt x="39" y="4"/>
                    <a:pt x="42" y="4"/>
                    <a:pt x="44" y="7"/>
                  </a:cubicBezTo>
                  <a:lnTo>
                    <a:pt x="88" y="49"/>
                  </a:lnTo>
                  <a:close/>
                </a:path>
              </a:pathLst>
            </a:custGeom>
            <a:grp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82" name="Freeform 462"/>
            <p:cNvSpPr/>
            <p:nvPr/>
          </p:nvSpPr>
          <p:spPr bwMode="auto">
            <a:xfrm>
              <a:off x="6205986" y="4897719"/>
              <a:ext cx="145691" cy="151847"/>
            </a:xfrm>
            <a:custGeom>
              <a:avLst/>
              <a:gdLst>
                <a:gd name="T0" fmla="*/ 29 w 30"/>
                <a:gd name="T1" fmla="*/ 1 h 31"/>
                <a:gd name="T2" fmla="*/ 29 w 30"/>
                <a:gd name="T3" fmla="*/ 4 h 31"/>
                <a:gd name="T4" fmla="*/ 4 w 30"/>
                <a:gd name="T5" fmla="*/ 30 h 31"/>
                <a:gd name="T6" fmla="*/ 1 w 30"/>
                <a:gd name="T7" fmla="*/ 30 h 31"/>
                <a:gd name="T8" fmla="*/ 1 w 30"/>
                <a:gd name="T9" fmla="*/ 27 h 31"/>
                <a:gd name="T10" fmla="*/ 27 w 30"/>
                <a:gd name="T11" fmla="*/ 1 h 31"/>
                <a:gd name="T12" fmla="*/ 29 w 30"/>
                <a:gd name="T13" fmla="*/ 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9" y="1"/>
                  </a:moveTo>
                  <a:cubicBezTo>
                    <a:pt x="30" y="2"/>
                    <a:pt x="30" y="3"/>
                    <a:pt x="29" y="4"/>
                  </a:cubicBezTo>
                  <a:cubicBezTo>
                    <a:pt x="4" y="30"/>
                    <a:pt x="4" y="30"/>
                    <a:pt x="4" y="30"/>
                  </a:cubicBezTo>
                  <a:cubicBezTo>
                    <a:pt x="3" y="31"/>
                    <a:pt x="1" y="31"/>
                    <a:pt x="1" y="30"/>
                  </a:cubicBezTo>
                  <a:cubicBezTo>
                    <a:pt x="0" y="29"/>
                    <a:pt x="0" y="28"/>
                    <a:pt x="1" y="27"/>
                  </a:cubicBezTo>
                  <a:cubicBezTo>
                    <a:pt x="27" y="1"/>
                    <a:pt x="27" y="1"/>
                    <a:pt x="27" y="1"/>
                  </a:cubicBezTo>
                  <a:cubicBezTo>
                    <a:pt x="27" y="0"/>
                    <a:pt x="29" y="0"/>
                    <a:pt x="2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83" name="Freeform 463"/>
            <p:cNvSpPr/>
            <p:nvPr/>
          </p:nvSpPr>
          <p:spPr bwMode="auto">
            <a:xfrm>
              <a:off x="6230609" y="4922342"/>
              <a:ext cx="145691" cy="151847"/>
            </a:xfrm>
            <a:custGeom>
              <a:avLst/>
              <a:gdLst>
                <a:gd name="T0" fmla="*/ 30 w 30"/>
                <a:gd name="T1" fmla="*/ 1 h 31"/>
                <a:gd name="T2" fmla="*/ 30 w 30"/>
                <a:gd name="T3" fmla="*/ 4 h 31"/>
                <a:gd name="T4" fmla="*/ 4 w 30"/>
                <a:gd name="T5" fmla="*/ 30 h 31"/>
                <a:gd name="T6" fmla="*/ 1 w 30"/>
                <a:gd name="T7" fmla="*/ 30 h 31"/>
                <a:gd name="T8" fmla="*/ 1 w 30"/>
                <a:gd name="T9" fmla="*/ 27 h 31"/>
                <a:gd name="T10" fmla="*/ 27 w 30"/>
                <a:gd name="T11" fmla="*/ 1 h 31"/>
                <a:gd name="T12" fmla="*/ 30 w 30"/>
                <a:gd name="T13" fmla="*/ 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30" y="1"/>
                  </a:moveTo>
                  <a:cubicBezTo>
                    <a:pt x="30" y="2"/>
                    <a:pt x="30" y="3"/>
                    <a:pt x="30" y="4"/>
                  </a:cubicBezTo>
                  <a:cubicBezTo>
                    <a:pt x="4" y="30"/>
                    <a:pt x="4" y="30"/>
                    <a:pt x="4" y="30"/>
                  </a:cubicBezTo>
                  <a:cubicBezTo>
                    <a:pt x="3" y="31"/>
                    <a:pt x="2" y="31"/>
                    <a:pt x="1" y="30"/>
                  </a:cubicBezTo>
                  <a:cubicBezTo>
                    <a:pt x="0" y="29"/>
                    <a:pt x="0" y="28"/>
                    <a:pt x="1" y="27"/>
                  </a:cubicBezTo>
                  <a:cubicBezTo>
                    <a:pt x="27" y="1"/>
                    <a:pt x="27" y="1"/>
                    <a:pt x="27" y="1"/>
                  </a:cubicBezTo>
                  <a:cubicBezTo>
                    <a:pt x="27" y="0"/>
                    <a:pt x="29" y="0"/>
                    <a:pt x="3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84" name="Freeform 464"/>
            <p:cNvSpPr/>
            <p:nvPr/>
          </p:nvSpPr>
          <p:spPr bwMode="auto">
            <a:xfrm>
              <a:off x="6255233" y="4946966"/>
              <a:ext cx="145691" cy="149795"/>
            </a:xfrm>
            <a:custGeom>
              <a:avLst/>
              <a:gdLst>
                <a:gd name="T0" fmla="*/ 30 w 30"/>
                <a:gd name="T1" fmla="*/ 1 h 31"/>
                <a:gd name="T2" fmla="*/ 30 w 30"/>
                <a:gd name="T3" fmla="*/ 4 h 31"/>
                <a:gd name="T4" fmla="*/ 4 w 30"/>
                <a:gd name="T5" fmla="*/ 30 h 31"/>
                <a:gd name="T6" fmla="*/ 1 w 30"/>
                <a:gd name="T7" fmla="*/ 30 h 31"/>
                <a:gd name="T8" fmla="*/ 1 w 30"/>
                <a:gd name="T9" fmla="*/ 27 h 31"/>
                <a:gd name="T10" fmla="*/ 27 w 30"/>
                <a:gd name="T11" fmla="*/ 1 h 31"/>
                <a:gd name="T12" fmla="*/ 30 w 30"/>
                <a:gd name="T13" fmla="*/ 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30" y="1"/>
                  </a:moveTo>
                  <a:cubicBezTo>
                    <a:pt x="30" y="2"/>
                    <a:pt x="30" y="3"/>
                    <a:pt x="30" y="4"/>
                  </a:cubicBezTo>
                  <a:cubicBezTo>
                    <a:pt x="4" y="30"/>
                    <a:pt x="4" y="30"/>
                    <a:pt x="4" y="30"/>
                  </a:cubicBezTo>
                  <a:cubicBezTo>
                    <a:pt x="3" y="31"/>
                    <a:pt x="2" y="31"/>
                    <a:pt x="1" y="30"/>
                  </a:cubicBezTo>
                  <a:cubicBezTo>
                    <a:pt x="0" y="29"/>
                    <a:pt x="0" y="28"/>
                    <a:pt x="1" y="27"/>
                  </a:cubicBezTo>
                  <a:cubicBezTo>
                    <a:pt x="27" y="1"/>
                    <a:pt x="27" y="1"/>
                    <a:pt x="27" y="1"/>
                  </a:cubicBezTo>
                  <a:cubicBezTo>
                    <a:pt x="27" y="0"/>
                    <a:pt x="29" y="0"/>
                    <a:pt x="3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85" name="Freeform 465"/>
            <p:cNvSpPr/>
            <p:nvPr/>
          </p:nvSpPr>
          <p:spPr bwMode="auto">
            <a:xfrm>
              <a:off x="6279857" y="4971590"/>
              <a:ext cx="145691" cy="149795"/>
            </a:xfrm>
            <a:custGeom>
              <a:avLst/>
              <a:gdLst>
                <a:gd name="T0" fmla="*/ 30 w 30"/>
                <a:gd name="T1" fmla="*/ 1 h 31"/>
                <a:gd name="T2" fmla="*/ 30 w 30"/>
                <a:gd name="T3" fmla="*/ 4 h 31"/>
                <a:gd name="T4" fmla="*/ 4 w 30"/>
                <a:gd name="T5" fmla="*/ 30 h 31"/>
                <a:gd name="T6" fmla="*/ 1 w 30"/>
                <a:gd name="T7" fmla="*/ 30 h 31"/>
                <a:gd name="T8" fmla="*/ 1 w 30"/>
                <a:gd name="T9" fmla="*/ 27 h 31"/>
                <a:gd name="T10" fmla="*/ 27 w 30"/>
                <a:gd name="T11" fmla="*/ 1 h 31"/>
                <a:gd name="T12" fmla="*/ 30 w 30"/>
                <a:gd name="T13" fmla="*/ 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30" y="1"/>
                  </a:moveTo>
                  <a:cubicBezTo>
                    <a:pt x="30" y="2"/>
                    <a:pt x="30" y="3"/>
                    <a:pt x="30" y="4"/>
                  </a:cubicBezTo>
                  <a:cubicBezTo>
                    <a:pt x="4" y="30"/>
                    <a:pt x="4" y="30"/>
                    <a:pt x="4" y="30"/>
                  </a:cubicBezTo>
                  <a:cubicBezTo>
                    <a:pt x="3" y="31"/>
                    <a:pt x="2" y="31"/>
                    <a:pt x="1" y="30"/>
                  </a:cubicBezTo>
                  <a:cubicBezTo>
                    <a:pt x="0" y="29"/>
                    <a:pt x="0" y="28"/>
                    <a:pt x="1" y="27"/>
                  </a:cubicBezTo>
                  <a:cubicBezTo>
                    <a:pt x="27" y="1"/>
                    <a:pt x="27" y="1"/>
                    <a:pt x="27" y="1"/>
                  </a:cubicBezTo>
                  <a:cubicBezTo>
                    <a:pt x="27" y="0"/>
                    <a:pt x="29" y="0"/>
                    <a:pt x="3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86" name="Freeform 466"/>
            <p:cNvSpPr/>
            <p:nvPr/>
          </p:nvSpPr>
          <p:spPr bwMode="auto">
            <a:xfrm>
              <a:off x="6304481" y="4996214"/>
              <a:ext cx="145691" cy="149795"/>
            </a:xfrm>
            <a:custGeom>
              <a:avLst/>
              <a:gdLst>
                <a:gd name="T0" fmla="*/ 30 w 30"/>
                <a:gd name="T1" fmla="*/ 1 h 31"/>
                <a:gd name="T2" fmla="*/ 30 w 30"/>
                <a:gd name="T3" fmla="*/ 4 h 31"/>
                <a:gd name="T4" fmla="*/ 4 w 30"/>
                <a:gd name="T5" fmla="*/ 30 h 31"/>
                <a:gd name="T6" fmla="*/ 1 w 30"/>
                <a:gd name="T7" fmla="*/ 30 h 31"/>
                <a:gd name="T8" fmla="*/ 1 w 30"/>
                <a:gd name="T9" fmla="*/ 27 h 31"/>
                <a:gd name="T10" fmla="*/ 27 w 30"/>
                <a:gd name="T11" fmla="*/ 1 h 31"/>
                <a:gd name="T12" fmla="*/ 30 w 30"/>
                <a:gd name="T13" fmla="*/ 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30" y="1"/>
                  </a:moveTo>
                  <a:cubicBezTo>
                    <a:pt x="30" y="2"/>
                    <a:pt x="30" y="3"/>
                    <a:pt x="30" y="4"/>
                  </a:cubicBezTo>
                  <a:cubicBezTo>
                    <a:pt x="4" y="30"/>
                    <a:pt x="4" y="30"/>
                    <a:pt x="4" y="30"/>
                  </a:cubicBezTo>
                  <a:cubicBezTo>
                    <a:pt x="3" y="31"/>
                    <a:pt x="2" y="31"/>
                    <a:pt x="1" y="30"/>
                  </a:cubicBezTo>
                  <a:cubicBezTo>
                    <a:pt x="0" y="29"/>
                    <a:pt x="0" y="28"/>
                    <a:pt x="1" y="27"/>
                  </a:cubicBezTo>
                  <a:cubicBezTo>
                    <a:pt x="27" y="1"/>
                    <a:pt x="27" y="1"/>
                    <a:pt x="27" y="1"/>
                  </a:cubicBezTo>
                  <a:cubicBezTo>
                    <a:pt x="28" y="0"/>
                    <a:pt x="29" y="0"/>
                    <a:pt x="3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87" name="Freeform 467"/>
            <p:cNvSpPr/>
            <p:nvPr/>
          </p:nvSpPr>
          <p:spPr bwMode="auto">
            <a:xfrm>
              <a:off x="6329105" y="5063929"/>
              <a:ext cx="100547" cy="106703"/>
            </a:xfrm>
            <a:custGeom>
              <a:avLst/>
              <a:gdLst>
                <a:gd name="T0" fmla="*/ 21 w 21"/>
                <a:gd name="T1" fmla="*/ 1 h 22"/>
                <a:gd name="T2" fmla="*/ 21 w 21"/>
                <a:gd name="T3" fmla="*/ 4 h 22"/>
                <a:gd name="T4" fmla="*/ 4 w 21"/>
                <a:gd name="T5" fmla="*/ 21 h 22"/>
                <a:gd name="T6" fmla="*/ 1 w 21"/>
                <a:gd name="T7" fmla="*/ 21 h 22"/>
                <a:gd name="T8" fmla="*/ 1 w 21"/>
                <a:gd name="T9" fmla="*/ 18 h 22"/>
                <a:gd name="T10" fmla="*/ 18 w 21"/>
                <a:gd name="T11" fmla="*/ 1 h 22"/>
                <a:gd name="T12" fmla="*/ 21 w 21"/>
                <a:gd name="T13" fmla="*/ 1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21" y="1"/>
                  </a:moveTo>
                  <a:cubicBezTo>
                    <a:pt x="21" y="2"/>
                    <a:pt x="21" y="3"/>
                    <a:pt x="21" y="4"/>
                  </a:cubicBezTo>
                  <a:cubicBezTo>
                    <a:pt x="4" y="21"/>
                    <a:pt x="4" y="21"/>
                    <a:pt x="4" y="21"/>
                  </a:cubicBezTo>
                  <a:cubicBezTo>
                    <a:pt x="3" y="22"/>
                    <a:pt x="2" y="22"/>
                    <a:pt x="1" y="21"/>
                  </a:cubicBezTo>
                  <a:cubicBezTo>
                    <a:pt x="0" y="20"/>
                    <a:pt x="0" y="19"/>
                    <a:pt x="1" y="18"/>
                  </a:cubicBezTo>
                  <a:cubicBezTo>
                    <a:pt x="18" y="1"/>
                    <a:pt x="18" y="1"/>
                    <a:pt x="18" y="1"/>
                  </a:cubicBezTo>
                  <a:cubicBezTo>
                    <a:pt x="19" y="0"/>
                    <a:pt x="20" y="0"/>
                    <a:pt x="2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grpSp>
      <p:sp>
        <p:nvSpPr>
          <p:cNvPr id="1048688" name="Oval 602"/>
          <p:cNvSpPr>
            <a:spLocks noChangeArrowheads="1"/>
          </p:cNvSpPr>
          <p:nvPr/>
        </p:nvSpPr>
        <p:spPr bwMode="auto">
          <a:xfrm>
            <a:off x="5197229" y="4271141"/>
            <a:ext cx="76223" cy="81940"/>
          </a:xfrm>
          <a:prstGeom prst="ellipse">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89" name="Freeform 603"/>
          <p:cNvSpPr>
            <a:spLocks noEditPoints="1"/>
          </p:cNvSpPr>
          <p:nvPr/>
        </p:nvSpPr>
        <p:spPr bwMode="auto">
          <a:xfrm>
            <a:off x="5349675" y="4271141"/>
            <a:ext cx="78129" cy="78129"/>
          </a:xfrm>
          <a:custGeom>
            <a:avLst/>
            <a:gdLst>
              <a:gd name="T0" fmla="*/ 8 w 17"/>
              <a:gd name="T1" fmla="*/ 17 h 17"/>
              <a:gd name="T2" fmla="*/ 17 w 17"/>
              <a:gd name="T3" fmla="*/ 9 h 17"/>
              <a:gd name="T4" fmla="*/ 8 w 17"/>
              <a:gd name="T5" fmla="*/ 0 h 17"/>
              <a:gd name="T6" fmla="*/ 0 w 17"/>
              <a:gd name="T7" fmla="*/ 9 h 17"/>
              <a:gd name="T8" fmla="*/ 8 w 17"/>
              <a:gd name="T9" fmla="*/ 17 h 17"/>
              <a:gd name="T10" fmla="*/ 8 w 17"/>
              <a:gd name="T11" fmla="*/ 3 h 17"/>
              <a:gd name="T12" fmla="*/ 14 w 17"/>
              <a:gd name="T13" fmla="*/ 9 h 17"/>
              <a:gd name="T14" fmla="*/ 8 w 17"/>
              <a:gd name="T15" fmla="*/ 15 h 17"/>
              <a:gd name="T16" fmla="*/ 2 w 17"/>
              <a:gd name="T17" fmla="*/ 9 h 17"/>
              <a:gd name="T18" fmla="*/ 8 w 17"/>
              <a:gd name="T19"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8" y="17"/>
                </a:moveTo>
                <a:cubicBezTo>
                  <a:pt x="13" y="17"/>
                  <a:pt x="17" y="13"/>
                  <a:pt x="17" y="9"/>
                </a:cubicBezTo>
                <a:cubicBezTo>
                  <a:pt x="17" y="4"/>
                  <a:pt x="13" y="0"/>
                  <a:pt x="8" y="0"/>
                </a:cubicBezTo>
                <a:cubicBezTo>
                  <a:pt x="3" y="0"/>
                  <a:pt x="0" y="4"/>
                  <a:pt x="0" y="9"/>
                </a:cubicBezTo>
                <a:cubicBezTo>
                  <a:pt x="0" y="14"/>
                  <a:pt x="3" y="17"/>
                  <a:pt x="8" y="17"/>
                </a:cubicBezTo>
                <a:close/>
                <a:moveTo>
                  <a:pt x="8" y="3"/>
                </a:moveTo>
                <a:cubicBezTo>
                  <a:pt x="11" y="3"/>
                  <a:pt x="14" y="5"/>
                  <a:pt x="14" y="9"/>
                </a:cubicBezTo>
                <a:cubicBezTo>
                  <a:pt x="14" y="12"/>
                  <a:pt x="12" y="15"/>
                  <a:pt x="8" y="15"/>
                </a:cubicBezTo>
                <a:cubicBezTo>
                  <a:pt x="5" y="15"/>
                  <a:pt x="2" y="12"/>
                  <a:pt x="2" y="9"/>
                </a:cubicBezTo>
                <a:cubicBezTo>
                  <a:pt x="2" y="5"/>
                  <a:pt x="5" y="3"/>
                  <a:pt x="8" y="3"/>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90" name="Freeform 604"/>
          <p:cNvSpPr>
            <a:spLocks noEditPoints="1"/>
          </p:cNvSpPr>
          <p:nvPr/>
        </p:nvSpPr>
        <p:spPr bwMode="auto">
          <a:xfrm>
            <a:off x="5183890" y="4353081"/>
            <a:ext cx="257254" cy="154352"/>
          </a:xfrm>
          <a:custGeom>
            <a:avLst/>
            <a:gdLst>
              <a:gd name="T0" fmla="*/ 55 w 57"/>
              <a:gd name="T1" fmla="*/ 2 h 34"/>
              <a:gd name="T2" fmla="*/ 48 w 57"/>
              <a:gd name="T3" fmla="*/ 0 h 34"/>
              <a:gd name="T4" fmla="*/ 36 w 57"/>
              <a:gd name="T5" fmla="*/ 10 h 34"/>
              <a:gd name="T6" fmla="*/ 29 w 57"/>
              <a:gd name="T7" fmla="*/ 14 h 34"/>
              <a:gd name="T8" fmla="*/ 21 w 57"/>
              <a:gd name="T9" fmla="*/ 10 h 34"/>
              <a:gd name="T10" fmla="*/ 9 w 57"/>
              <a:gd name="T11" fmla="*/ 0 h 34"/>
              <a:gd name="T12" fmla="*/ 2 w 57"/>
              <a:gd name="T13" fmla="*/ 3 h 34"/>
              <a:gd name="T14" fmla="*/ 0 w 57"/>
              <a:gd name="T15" fmla="*/ 15 h 34"/>
              <a:gd name="T16" fmla="*/ 0 w 57"/>
              <a:gd name="T17" fmla="*/ 17 h 34"/>
              <a:gd name="T18" fmla="*/ 0 w 57"/>
              <a:gd name="T19" fmla="*/ 32 h 34"/>
              <a:gd name="T20" fmla="*/ 1 w 57"/>
              <a:gd name="T21" fmla="*/ 34 h 34"/>
              <a:gd name="T22" fmla="*/ 21 w 57"/>
              <a:gd name="T23" fmla="*/ 34 h 34"/>
              <a:gd name="T24" fmla="*/ 22 w 57"/>
              <a:gd name="T25" fmla="*/ 32 h 34"/>
              <a:gd name="T26" fmla="*/ 22 w 57"/>
              <a:gd name="T27" fmla="*/ 23 h 34"/>
              <a:gd name="T28" fmla="*/ 25 w 57"/>
              <a:gd name="T29" fmla="*/ 24 h 34"/>
              <a:gd name="T30" fmla="*/ 27 w 57"/>
              <a:gd name="T31" fmla="*/ 25 h 34"/>
              <a:gd name="T32" fmla="*/ 29 w 57"/>
              <a:gd name="T33" fmla="*/ 25 h 34"/>
              <a:gd name="T34" fmla="*/ 30 w 57"/>
              <a:gd name="T35" fmla="*/ 25 h 34"/>
              <a:gd name="T36" fmla="*/ 32 w 57"/>
              <a:gd name="T37" fmla="*/ 24 h 34"/>
              <a:gd name="T38" fmla="*/ 35 w 57"/>
              <a:gd name="T39" fmla="*/ 23 h 34"/>
              <a:gd name="T40" fmla="*/ 35 w 57"/>
              <a:gd name="T41" fmla="*/ 32 h 34"/>
              <a:gd name="T42" fmla="*/ 36 w 57"/>
              <a:gd name="T43" fmla="*/ 34 h 34"/>
              <a:gd name="T44" fmla="*/ 56 w 57"/>
              <a:gd name="T45" fmla="*/ 33 h 34"/>
              <a:gd name="T46" fmla="*/ 57 w 57"/>
              <a:gd name="T47" fmla="*/ 32 h 34"/>
              <a:gd name="T48" fmla="*/ 57 w 57"/>
              <a:gd name="T49" fmla="*/ 17 h 34"/>
              <a:gd name="T50" fmla="*/ 57 w 57"/>
              <a:gd name="T51" fmla="*/ 15 h 34"/>
              <a:gd name="T52" fmla="*/ 55 w 57"/>
              <a:gd name="T53" fmla="*/ 2 h 34"/>
              <a:gd name="T54" fmla="*/ 55 w 57"/>
              <a:gd name="T55" fmla="*/ 15 h 34"/>
              <a:gd name="T56" fmla="*/ 55 w 57"/>
              <a:gd name="T57" fmla="*/ 17 h 34"/>
              <a:gd name="T58" fmla="*/ 55 w 57"/>
              <a:gd name="T59" fmla="*/ 31 h 34"/>
              <a:gd name="T60" fmla="*/ 37 w 57"/>
              <a:gd name="T61" fmla="*/ 31 h 34"/>
              <a:gd name="T62" fmla="*/ 37 w 57"/>
              <a:gd name="T63" fmla="*/ 22 h 34"/>
              <a:gd name="T64" fmla="*/ 47 w 57"/>
              <a:gd name="T65" fmla="*/ 17 h 34"/>
              <a:gd name="T66" fmla="*/ 47 w 57"/>
              <a:gd name="T67" fmla="*/ 16 h 34"/>
              <a:gd name="T68" fmla="*/ 52 w 57"/>
              <a:gd name="T69" fmla="*/ 11 h 34"/>
              <a:gd name="T70" fmla="*/ 52 w 57"/>
              <a:gd name="T71" fmla="*/ 9 h 34"/>
              <a:gd name="T72" fmla="*/ 50 w 57"/>
              <a:gd name="T73" fmla="*/ 9 h 34"/>
              <a:gd name="T74" fmla="*/ 45 w 57"/>
              <a:gd name="T75" fmla="*/ 15 h 34"/>
              <a:gd name="T76" fmla="*/ 32 w 57"/>
              <a:gd name="T77" fmla="*/ 21 h 34"/>
              <a:gd name="T78" fmla="*/ 33 w 57"/>
              <a:gd name="T79" fmla="*/ 18 h 34"/>
              <a:gd name="T80" fmla="*/ 31 w 57"/>
              <a:gd name="T81" fmla="*/ 15 h 34"/>
              <a:gd name="T82" fmla="*/ 37 w 57"/>
              <a:gd name="T83" fmla="*/ 12 h 34"/>
              <a:gd name="T84" fmla="*/ 38 w 57"/>
              <a:gd name="T85" fmla="*/ 11 h 34"/>
              <a:gd name="T86" fmla="*/ 48 w 57"/>
              <a:gd name="T87" fmla="*/ 3 h 34"/>
              <a:gd name="T88" fmla="*/ 53 w 57"/>
              <a:gd name="T89" fmla="*/ 4 h 34"/>
              <a:gd name="T90" fmla="*/ 55 w 57"/>
              <a:gd name="T91" fmla="*/ 1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7" h="34">
                <a:moveTo>
                  <a:pt x="55" y="2"/>
                </a:moveTo>
                <a:cubicBezTo>
                  <a:pt x="53" y="1"/>
                  <a:pt x="51" y="0"/>
                  <a:pt x="48" y="0"/>
                </a:cubicBezTo>
                <a:cubicBezTo>
                  <a:pt x="42" y="0"/>
                  <a:pt x="38" y="5"/>
                  <a:pt x="36" y="10"/>
                </a:cubicBezTo>
                <a:cubicBezTo>
                  <a:pt x="29" y="14"/>
                  <a:pt x="29" y="14"/>
                  <a:pt x="29" y="14"/>
                </a:cubicBezTo>
                <a:cubicBezTo>
                  <a:pt x="21" y="10"/>
                  <a:pt x="21" y="10"/>
                  <a:pt x="21" y="10"/>
                </a:cubicBezTo>
                <a:cubicBezTo>
                  <a:pt x="20" y="5"/>
                  <a:pt x="15" y="0"/>
                  <a:pt x="9" y="0"/>
                </a:cubicBezTo>
                <a:cubicBezTo>
                  <a:pt x="6" y="0"/>
                  <a:pt x="4" y="1"/>
                  <a:pt x="2" y="3"/>
                </a:cubicBezTo>
                <a:cubicBezTo>
                  <a:pt x="0" y="5"/>
                  <a:pt x="0" y="10"/>
                  <a:pt x="0" y="15"/>
                </a:cubicBezTo>
                <a:cubicBezTo>
                  <a:pt x="0" y="16"/>
                  <a:pt x="0" y="17"/>
                  <a:pt x="0" y="17"/>
                </a:cubicBezTo>
                <a:cubicBezTo>
                  <a:pt x="0" y="32"/>
                  <a:pt x="0" y="32"/>
                  <a:pt x="0" y="32"/>
                </a:cubicBezTo>
                <a:cubicBezTo>
                  <a:pt x="0" y="33"/>
                  <a:pt x="0" y="34"/>
                  <a:pt x="1" y="34"/>
                </a:cubicBezTo>
                <a:cubicBezTo>
                  <a:pt x="21" y="34"/>
                  <a:pt x="21" y="34"/>
                  <a:pt x="21" y="34"/>
                </a:cubicBezTo>
                <a:cubicBezTo>
                  <a:pt x="22" y="34"/>
                  <a:pt x="22" y="33"/>
                  <a:pt x="22" y="32"/>
                </a:cubicBezTo>
                <a:cubicBezTo>
                  <a:pt x="22" y="23"/>
                  <a:pt x="22" y="23"/>
                  <a:pt x="22" y="23"/>
                </a:cubicBezTo>
                <a:cubicBezTo>
                  <a:pt x="25" y="24"/>
                  <a:pt x="25" y="24"/>
                  <a:pt x="25" y="24"/>
                </a:cubicBezTo>
                <a:cubicBezTo>
                  <a:pt x="26" y="25"/>
                  <a:pt x="26" y="25"/>
                  <a:pt x="27" y="25"/>
                </a:cubicBezTo>
                <a:cubicBezTo>
                  <a:pt x="28" y="25"/>
                  <a:pt x="28" y="25"/>
                  <a:pt x="29" y="25"/>
                </a:cubicBezTo>
                <a:cubicBezTo>
                  <a:pt x="29" y="25"/>
                  <a:pt x="29" y="25"/>
                  <a:pt x="30" y="25"/>
                </a:cubicBezTo>
                <a:cubicBezTo>
                  <a:pt x="31" y="25"/>
                  <a:pt x="32" y="25"/>
                  <a:pt x="32" y="24"/>
                </a:cubicBezTo>
                <a:cubicBezTo>
                  <a:pt x="35" y="23"/>
                  <a:pt x="35" y="23"/>
                  <a:pt x="35" y="23"/>
                </a:cubicBezTo>
                <a:cubicBezTo>
                  <a:pt x="35" y="32"/>
                  <a:pt x="35" y="32"/>
                  <a:pt x="35" y="32"/>
                </a:cubicBezTo>
                <a:cubicBezTo>
                  <a:pt x="35" y="33"/>
                  <a:pt x="35" y="34"/>
                  <a:pt x="36" y="34"/>
                </a:cubicBezTo>
                <a:cubicBezTo>
                  <a:pt x="56" y="33"/>
                  <a:pt x="56" y="33"/>
                  <a:pt x="56" y="33"/>
                </a:cubicBezTo>
                <a:cubicBezTo>
                  <a:pt x="57" y="33"/>
                  <a:pt x="57" y="33"/>
                  <a:pt x="57" y="32"/>
                </a:cubicBezTo>
                <a:cubicBezTo>
                  <a:pt x="57" y="17"/>
                  <a:pt x="57" y="17"/>
                  <a:pt x="57" y="17"/>
                </a:cubicBezTo>
                <a:cubicBezTo>
                  <a:pt x="57" y="16"/>
                  <a:pt x="57" y="16"/>
                  <a:pt x="57" y="15"/>
                </a:cubicBezTo>
                <a:cubicBezTo>
                  <a:pt x="57" y="10"/>
                  <a:pt x="57" y="5"/>
                  <a:pt x="55" y="2"/>
                </a:cubicBezTo>
                <a:close/>
                <a:moveTo>
                  <a:pt x="55" y="15"/>
                </a:moveTo>
                <a:cubicBezTo>
                  <a:pt x="55" y="16"/>
                  <a:pt x="55" y="16"/>
                  <a:pt x="55" y="17"/>
                </a:cubicBezTo>
                <a:cubicBezTo>
                  <a:pt x="55" y="31"/>
                  <a:pt x="55" y="31"/>
                  <a:pt x="55" y="31"/>
                </a:cubicBezTo>
                <a:cubicBezTo>
                  <a:pt x="37" y="31"/>
                  <a:pt x="37" y="31"/>
                  <a:pt x="37" y="31"/>
                </a:cubicBezTo>
                <a:cubicBezTo>
                  <a:pt x="37" y="22"/>
                  <a:pt x="37" y="22"/>
                  <a:pt x="37" y="22"/>
                </a:cubicBezTo>
                <a:cubicBezTo>
                  <a:pt x="47" y="17"/>
                  <a:pt x="47" y="17"/>
                  <a:pt x="47" y="17"/>
                </a:cubicBezTo>
                <a:cubicBezTo>
                  <a:pt x="47" y="16"/>
                  <a:pt x="47" y="16"/>
                  <a:pt x="47" y="16"/>
                </a:cubicBezTo>
                <a:cubicBezTo>
                  <a:pt x="52" y="11"/>
                  <a:pt x="52" y="11"/>
                  <a:pt x="52" y="11"/>
                </a:cubicBezTo>
                <a:cubicBezTo>
                  <a:pt x="52" y="10"/>
                  <a:pt x="52" y="10"/>
                  <a:pt x="52" y="9"/>
                </a:cubicBezTo>
                <a:cubicBezTo>
                  <a:pt x="51" y="9"/>
                  <a:pt x="50" y="9"/>
                  <a:pt x="50" y="9"/>
                </a:cubicBezTo>
                <a:cubicBezTo>
                  <a:pt x="45" y="15"/>
                  <a:pt x="45" y="15"/>
                  <a:pt x="45" y="15"/>
                </a:cubicBezTo>
                <a:cubicBezTo>
                  <a:pt x="32" y="21"/>
                  <a:pt x="32" y="21"/>
                  <a:pt x="32" y="21"/>
                </a:cubicBezTo>
                <a:cubicBezTo>
                  <a:pt x="33" y="20"/>
                  <a:pt x="33" y="19"/>
                  <a:pt x="33" y="18"/>
                </a:cubicBezTo>
                <a:cubicBezTo>
                  <a:pt x="32" y="17"/>
                  <a:pt x="32" y="16"/>
                  <a:pt x="31" y="15"/>
                </a:cubicBezTo>
                <a:cubicBezTo>
                  <a:pt x="37" y="12"/>
                  <a:pt x="37" y="12"/>
                  <a:pt x="37" y="12"/>
                </a:cubicBezTo>
                <a:cubicBezTo>
                  <a:pt x="38" y="11"/>
                  <a:pt x="38" y="11"/>
                  <a:pt x="38" y="11"/>
                </a:cubicBezTo>
                <a:cubicBezTo>
                  <a:pt x="39" y="7"/>
                  <a:pt x="43" y="3"/>
                  <a:pt x="48" y="3"/>
                </a:cubicBezTo>
                <a:cubicBezTo>
                  <a:pt x="50" y="3"/>
                  <a:pt x="52" y="3"/>
                  <a:pt x="53" y="4"/>
                </a:cubicBezTo>
                <a:cubicBezTo>
                  <a:pt x="55" y="6"/>
                  <a:pt x="55" y="10"/>
                  <a:pt x="55" y="15"/>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91" name="Freeform 622"/>
          <p:cNvSpPr>
            <a:spLocks noEditPoints="1"/>
          </p:cNvSpPr>
          <p:nvPr/>
        </p:nvSpPr>
        <p:spPr bwMode="auto">
          <a:xfrm>
            <a:off x="4732319" y="4839107"/>
            <a:ext cx="306799" cy="171502"/>
          </a:xfrm>
          <a:custGeom>
            <a:avLst/>
            <a:gdLst>
              <a:gd name="T0" fmla="*/ 68 w 68"/>
              <a:gd name="T1" fmla="*/ 8 h 38"/>
              <a:gd name="T2" fmla="*/ 60 w 68"/>
              <a:gd name="T3" fmla="*/ 0 h 38"/>
              <a:gd name="T4" fmla="*/ 46 w 68"/>
              <a:gd name="T5" fmla="*/ 5 h 38"/>
              <a:gd name="T6" fmla="*/ 49 w 68"/>
              <a:gd name="T7" fmla="*/ 12 h 38"/>
              <a:gd name="T8" fmla="*/ 25 w 68"/>
              <a:gd name="T9" fmla="*/ 12 h 38"/>
              <a:gd name="T10" fmla="*/ 2 w 68"/>
              <a:gd name="T11" fmla="*/ 28 h 38"/>
              <a:gd name="T12" fmla="*/ 10 w 68"/>
              <a:gd name="T13" fmla="*/ 35 h 38"/>
              <a:gd name="T14" fmla="*/ 33 w 68"/>
              <a:gd name="T15" fmla="*/ 35 h 38"/>
              <a:gd name="T16" fmla="*/ 35 w 68"/>
              <a:gd name="T17" fmla="*/ 37 h 38"/>
              <a:gd name="T18" fmla="*/ 36 w 68"/>
              <a:gd name="T19" fmla="*/ 37 h 38"/>
              <a:gd name="T20" fmla="*/ 36 w 68"/>
              <a:gd name="T21" fmla="*/ 37 h 38"/>
              <a:gd name="T22" fmla="*/ 38 w 68"/>
              <a:gd name="T23" fmla="*/ 37 h 38"/>
              <a:gd name="T24" fmla="*/ 38 w 68"/>
              <a:gd name="T25" fmla="*/ 37 h 38"/>
              <a:gd name="T26" fmla="*/ 39 w 68"/>
              <a:gd name="T27" fmla="*/ 37 h 38"/>
              <a:gd name="T28" fmla="*/ 41 w 68"/>
              <a:gd name="T29" fmla="*/ 35 h 38"/>
              <a:gd name="T30" fmla="*/ 58 w 68"/>
              <a:gd name="T31" fmla="*/ 20 h 38"/>
              <a:gd name="T32" fmla="*/ 67 w 68"/>
              <a:gd name="T33" fmla="*/ 17 h 38"/>
              <a:gd name="T34" fmla="*/ 60 w 68"/>
              <a:gd name="T35" fmla="*/ 18 h 38"/>
              <a:gd name="T36" fmla="*/ 57 w 68"/>
              <a:gd name="T37" fmla="*/ 15 h 38"/>
              <a:gd name="T38" fmla="*/ 38 w 68"/>
              <a:gd name="T39" fmla="*/ 34 h 38"/>
              <a:gd name="T40" fmla="*/ 38 w 68"/>
              <a:gd name="T41" fmla="*/ 34 h 38"/>
              <a:gd name="T42" fmla="*/ 37 w 68"/>
              <a:gd name="T43" fmla="*/ 34 h 38"/>
              <a:gd name="T44" fmla="*/ 37 w 68"/>
              <a:gd name="T45" fmla="*/ 34 h 38"/>
              <a:gd name="T46" fmla="*/ 36 w 68"/>
              <a:gd name="T47" fmla="*/ 34 h 38"/>
              <a:gd name="T48" fmla="*/ 35 w 68"/>
              <a:gd name="T49" fmla="*/ 33 h 38"/>
              <a:gd name="T50" fmla="*/ 8 w 68"/>
              <a:gd name="T51" fmla="*/ 33 h 38"/>
              <a:gd name="T52" fmla="*/ 4 w 68"/>
              <a:gd name="T53" fmla="*/ 30 h 38"/>
              <a:gd name="T54" fmla="*/ 23 w 68"/>
              <a:gd name="T55" fmla="*/ 14 h 38"/>
              <a:gd name="T56" fmla="*/ 53 w 68"/>
              <a:gd name="T57" fmla="*/ 12 h 38"/>
              <a:gd name="T58" fmla="*/ 50 w 68"/>
              <a:gd name="T59" fmla="*/ 8 h 38"/>
              <a:gd name="T60" fmla="*/ 51 w 68"/>
              <a:gd name="T61" fmla="*/ 4 h 38"/>
              <a:gd name="T62" fmla="*/ 64 w 68"/>
              <a:gd name="T63" fmla="*/ 4 h 38"/>
              <a:gd name="T64" fmla="*/ 64 w 68"/>
              <a:gd name="T65" fmla="*/ 1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 h="38">
                <a:moveTo>
                  <a:pt x="67" y="17"/>
                </a:moveTo>
                <a:cubicBezTo>
                  <a:pt x="68" y="8"/>
                  <a:pt x="68" y="8"/>
                  <a:pt x="68" y="8"/>
                </a:cubicBezTo>
                <a:cubicBezTo>
                  <a:pt x="68" y="6"/>
                  <a:pt x="68" y="3"/>
                  <a:pt x="66" y="2"/>
                </a:cubicBezTo>
                <a:cubicBezTo>
                  <a:pt x="65" y="0"/>
                  <a:pt x="62" y="0"/>
                  <a:pt x="60" y="0"/>
                </a:cubicBezTo>
                <a:cubicBezTo>
                  <a:pt x="51" y="1"/>
                  <a:pt x="51" y="1"/>
                  <a:pt x="51" y="1"/>
                </a:cubicBezTo>
                <a:cubicBezTo>
                  <a:pt x="47" y="2"/>
                  <a:pt x="46" y="4"/>
                  <a:pt x="46" y="5"/>
                </a:cubicBezTo>
                <a:cubicBezTo>
                  <a:pt x="46" y="6"/>
                  <a:pt x="45" y="8"/>
                  <a:pt x="48" y="10"/>
                </a:cubicBezTo>
                <a:cubicBezTo>
                  <a:pt x="49" y="12"/>
                  <a:pt x="49" y="12"/>
                  <a:pt x="49" y="12"/>
                </a:cubicBezTo>
                <a:cubicBezTo>
                  <a:pt x="37" y="24"/>
                  <a:pt x="37" y="24"/>
                  <a:pt x="37" y="24"/>
                </a:cubicBezTo>
                <a:cubicBezTo>
                  <a:pt x="25" y="12"/>
                  <a:pt x="25" y="12"/>
                  <a:pt x="25" y="12"/>
                </a:cubicBezTo>
                <a:cubicBezTo>
                  <a:pt x="23" y="10"/>
                  <a:pt x="20" y="10"/>
                  <a:pt x="18" y="12"/>
                </a:cubicBezTo>
                <a:cubicBezTo>
                  <a:pt x="2" y="28"/>
                  <a:pt x="2" y="28"/>
                  <a:pt x="2" y="28"/>
                </a:cubicBezTo>
                <a:cubicBezTo>
                  <a:pt x="0" y="30"/>
                  <a:pt x="0" y="33"/>
                  <a:pt x="2" y="35"/>
                </a:cubicBezTo>
                <a:cubicBezTo>
                  <a:pt x="4" y="38"/>
                  <a:pt x="8" y="38"/>
                  <a:pt x="10" y="35"/>
                </a:cubicBezTo>
                <a:cubicBezTo>
                  <a:pt x="22" y="24"/>
                  <a:pt x="22" y="24"/>
                  <a:pt x="22" y="24"/>
                </a:cubicBezTo>
                <a:cubicBezTo>
                  <a:pt x="33" y="35"/>
                  <a:pt x="33" y="35"/>
                  <a:pt x="33" y="35"/>
                </a:cubicBezTo>
                <a:cubicBezTo>
                  <a:pt x="34" y="36"/>
                  <a:pt x="34" y="36"/>
                  <a:pt x="34" y="36"/>
                </a:cubicBezTo>
                <a:cubicBezTo>
                  <a:pt x="35" y="36"/>
                  <a:pt x="35" y="36"/>
                  <a:pt x="35" y="37"/>
                </a:cubicBezTo>
                <a:cubicBezTo>
                  <a:pt x="36" y="37"/>
                  <a:pt x="36" y="37"/>
                  <a:pt x="36" y="37"/>
                </a:cubicBezTo>
                <a:cubicBezTo>
                  <a:pt x="36" y="37"/>
                  <a:pt x="36" y="37"/>
                  <a:pt x="36" y="37"/>
                </a:cubicBezTo>
                <a:cubicBezTo>
                  <a:pt x="36" y="37"/>
                  <a:pt x="36" y="37"/>
                  <a:pt x="36" y="37"/>
                </a:cubicBezTo>
                <a:cubicBezTo>
                  <a:pt x="36" y="37"/>
                  <a:pt x="36" y="37"/>
                  <a:pt x="36" y="37"/>
                </a:cubicBezTo>
                <a:cubicBezTo>
                  <a:pt x="37" y="37"/>
                  <a:pt x="37" y="37"/>
                  <a:pt x="37" y="37"/>
                </a:cubicBezTo>
                <a:cubicBezTo>
                  <a:pt x="38" y="37"/>
                  <a:pt x="38" y="37"/>
                  <a:pt x="38" y="37"/>
                </a:cubicBezTo>
                <a:cubicBezTo>
                  <a:pt x="38" y="37"/>
                  <a:pt x="38" y="37"/>
                  <a:pt x="38" y="37"/>
                </a:cubicBezTo>
                <a:cubicBezTo>
                  <a:pt x="38" y="37"/>
                  <a:pt x="38" y="37"/>
                  <a:pt x="38" y="37"/>
                </a:cubicBezTo>
                <a:cubicBezTo>
                  <a:pt x="39" y="37"/>
                  <a:pt x="39" y="37"/>
                  <a:pt x="39" y="37"/>
                </a:cubicBezTo>
                <a:cubicBezTo>
                  <a:pt x="39" y="37"/>
                  <a:pt x="39" y="37"/>
                  <a:pt x="39" y="37"/>
                </a:cubicBezTo>
                <a:cubicBezTo>
                  <a:pt x="39" y="36"/>
                  <a:pt x="40" y="36"/>
                  <a:pt x="40" y="36"/>
                </a:cubicBezTo>
                <a:cubicBezTo>
                  <a:pt x="41" y="35"/>
                  <a:pt x="41" y="35"/>
                  <a:pt x="41" y="35"/>
                </a:cubicBezTo>
                <a:cubicBezTo>
                  <a:pt x="57" y="19"/>
                  <a:pt x="57" y="19"/>
                  <a:pt x="57" y="19"/>
                </a:cubicBezTo>
                <a:cubicBezTo>
                  <a:pt x="58" y="20"/>
                  <a:pt x="58" y="20"/>
                  <a:pt x="58" y="20"/>
                </a:cubicBezTo>
                <a:cubicBezTo>
                  <a:pt x="60" y="23"/>
                  <a:pt x="62" y="22"/>
                  <a:pt x="63" y="22"/>
                </a:cubicBezTo>
                <a:cubicBezTo>
                  <a:pt x="64" y="22"/>
                  <a:pt x="66" y="21"/>
                  <a:pt x="67" y="17"/>
                </a:cubicBezTo>
                <a:close/>
                <a:moveTo>
                  <a:pt x="63" y="19"/>
                </a:moveTo>
                <a:cubicBezTo>
                  <a:pt x="62" y="20"/>
                  <a:pt x="61" y="19"/>
                  <a:pt x="60" y="18"/>
                </a:cubicBezTo>
                <a:cubicBezTo>
                  <a:pt x="59" y="17"/>
                  <a:pt x="59" y="17"/>
                  <a:pt x="59" y="17"/>
                </a:cubicBezTo>
                <a:cubicBezTo>
                  <a:pt x="57" y="15"/>
                  <a:pt x="57" y="15"/>
                  <a:pt x="57" y="15"/>
                </a:cubicBezTo>
                <a:cubicBezTo>
                  <a:pt x="39" y="33"/>
                  <a:pt x="39" y="33"/>
                  <a:pt x="39" y="33"/>
                </a:cubicBezTo>
                <a:cubicBezTo>
                  <a:pt x="38" y="34"/>
                  <a:pt x="38" y="34"/>
                  <a:pt x="38" y="34"/>
                </a:cubicBezTo>
                <a:cubicBezTo>
                  <a:pt x="38" y="34"/>
                  <a:pt x="38" y="34"/>
                  <a:pt x="38" y="34"/>
                </a:cubicBezTo>
                <a:cubicBezTo>
                  <a:pt x="38" y="34"/>
                  <a:pt x="38" y="34"/>
                  <a:pt x="38" y="34"/>
                </a:cubicBezTo>
                <a:cubicBezTo>
                  <a:pt x="38" y="34"/>
                  <a:pt x="38" y="34"/>
                  <a:pt x="38" y="34"/>
                </a:cubicBezTo>
                <a:cubicBezTo>
                  <a:pt x="37" y="34"/>
                  <a:pt x="37" y="34"/>
                  <a:pt x="37" y="34"/>
                </a:cubicBezTo>
                <a:cubicBezTo>
                  <a:pt x="37" y="34"/>
                  <a:pt x="37" y="34"/>
                  <a:pt x="37" y="34"/>
                </a:cubicBezTo>
                <a:cubicBezTo>
                  <a:pt x="37" y="34"/>
                  <a:pt x="37" y="34"/>
                  <a:pt x="37" y="34"/>
                </a:cubicBezTo>
                <a:cubicBezTo>
                  <a:pt x="36" y="34"/>
                  <a:pt x="36" y="34"/>
                  <a:pt x="36" y="34"/>
                </a:cubicBezTo>
                <a:cubicBezTo>
                  <a:pt x="36" y="34"/>
                  <a:pt x="36" y="34"/>
                  <a:pt x="36" y="34"/>
                </a:cubicBezTo>
                <a:cubicBezTo>
                  <a:pt x="36" y="34"/>
                  <a:pt x="36" y="34"/>
                  <a:pt x="36" y="34"/>
                </a:cubicBezTo>
                <a:cubicBezTo>
                  <a:pt x="35" y="33"/>
                  <a:pt x="35" y="33"/>
                  <a:pt x="35" y="33"/>
                </a:cubicBezTo>
                <a:cubicBezTo>
                  <a:pt x="22" y="20"/>
                  <a:pt x="22" y="20"/>
                  <a:pt x="22" y="20"/>
                </a:cubicBezTo>
                <a:cubicBezTo>
                  <a:pt x="8" y="33"/>
                  <a:pt x="8" y="33"/>
                  <a:pt x="8" y="33"/>
                </a:cubicBezTo>
                <a:cubicBezTo>
                  <a:pt x="7" y="34"/>
                  <a:pt x="5" y="34"/>
                  <a:pt x="4" y="33"/>
                </a:cubicBezTo>
                <a:cubicBezTo>
                  <a:pt x="3" y="33"/>
                  <a:pt x="3" y="31"/>
                  <a:pt x="4" y="30"/>
                </a:cubicBezTo>
                <a:cubicBezTo>
                  <a:pt x="20" y="14"/>
                  <a:pt x="20" y="14"/>
                  <a:pt x="20" y="14"/>
                </a:cubicBezTo>
                <a:cubicBezTo>
                  <a:pt x="21" y="14"/>
                  <a:pt x="22" y="14"/>
                  <a:pt x="23" y="14"/>
                </a:cubicBezTo>
                <a:cubicBezTo>
                  <a:pt x="37" y="28"/>
                  <a:pt x="37" y="28"/>
                  <a:pt x="37" y="28"/>
                </a:cubicBezTo>
                <a:cubicBezTo>
                  <a:pt x="53" y="12"/>
                  <a:pt x="53" y="12"/>
                  <a:pt x="53" y="12"/>
                </a:cubicBezTo>
                <a:cubicBezTo>
                  <a:pt x="51" y="10"/>
                  <a:pt x="51" y="10"/>
                  <a:pt x="51" y="10"/>
                </a:cubicBezTo>
                <a:cubicBezTo>
                  <a:pt x="50" y="8"/>
                  <a:pt x="50" y="8"/>
                  <a:pt x="50" y="8"/>
                </a:cubicBezTo>
                <a:cubicBezTo>
                  <a:pt x="49" y="7"/>
                  <a:pt x="48" y="6"/>
                  <a:pt x="49" y="6"/>
                </a:cubicBezTo>
                <a:cubicBezTo>
                  <a:pt x="49" y="5"/>
                  <a:pt x="50" y="4"/>
                  <a:pt x="51" y="4"/>
                </a:cubicBezTo>
                <a:cubicBezTo>
                  <a:pt x="60" y="3"/>
                  <a:pt x="60" y="3"/>
                  <a:pt x="60" y="3"/>
                </a:cubicBezTo>
                <a:cubicBezTo>
                  <a:pt x="62" y="3"/>
                  <a:pt x="63" y="3"/>
                  <a:pt x="64" y="4"/>
                </a:cubicBezTo>
                <a:cubicBezTo>
                  <a:pt x="65" y="5"/>
                  <a:pt x="65" y="6"/>
                  <a:pt x="65" y="8"/>
                </a:cubicBezTo>
                <a:cubicBezTo>
                  <a:pt x="64" y="17"/>
                  <a:pt x="64" y="17"/>
                  <a:pt x="64" y="17"/>
                </a:cubicBezTo>
                <a:cubicBezTo>
                  <a:pt x="64" y="18"/>
                  <a:pt x="63" y="19"/>
                  <a:pt x="63" y="1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92" name="Freeform 623"/>
          <p:cNvSpPr>
            <a:spLocks noEditPoints="1"/>
          </p:cNvSpPr>
          <p:nvPr/>
        </p:nvSpPr>
        <p:spPr bwMode="auto">
          <a:xfrm>
            <a:off x="4741847" y="5020138"/>
            <a:ext cx="293460" cy="49545"/>
          </a:xfrm>
          <a:custGeom>
            <a:avLst/>
            <a:gdLst>
              <a:gd name="T0" fmla="*/ 60 w 65"/>
              <a:gd name="T1" fmla="*/ 11 h 11"/>
              <a:gd name="T2" fmla="*/ 5 w 65"/>
              <a:gd name="T3" fmla="*/ 11 h 11"/>
              <a:gd name="T4" fmla="*/ 0 w 65"/>
              <a:gd name="T5" fmla="*/ 6 h 11"/>
              <a:gd name="T6" fmla="*/ 5 w 65"/>
              <a:gd name="T7" fmla="*/ 0 h 11"/>
              <a:gd name="T8" fmla="*/ 60 w 65"/>
              <a:gd name="T9" fmla="*/ 0 h 11"/>
              <a:gd name="T10" fmla="*/ 65 w 65"/>
              <a:gd name="T11" fmla="*/ 5 h 11"/>
              <a:gd name="T12" fmla="*/ 60 w 65"/>
              <a:gd name="T13" fmla="*/ 11 h 11"/>
              <a:gd name="T14" fmla="*/ 5 w 65"/>
              <a:gd name="T15" fmla="*/ 3 h 11"/>
              <a:gd name="T16" fmla="*/ 3 w 65"/>
              <a:gd name="T17" fmla="*/ 6 h 11"/>
              <a:gd name="T18" fmla="*/ 5 w 65"/>
              <a:gd name="T19" fmla="*/ 8 h 11"/>
              <a:gd name="T20" fmla="*/ 60 w 65"/>
              <a:gd name="T21" fmla="*/ 8 h 11"/>
              <a:gd name="T22" fmla="*/ 62 w 65"/>
              <a:gd name="T23" fmla="*/ 5 h 11"/>
              <a:gd name="T24" fmla="*/ 60 w 65"/>
              <a:gd name="T25" fmla="*/ 3 h 11"/>
              <a:gd name="T26" fmla="*/ 5 w 65"/>
              <a:gd name="T27"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1">
                <a:moveTo>
                  <a:pt x="60" y="11"/>
                </a:moveTo>
                <a:cubicBezTo>
                  <a:pt x="5" y="11"/>
                  <a:pt x="5" y="11"/>
                  <a:pt x="5" y="11"/>
                </a:cubicBezTo>
                <a:cubicBezTo>
                  <a:pt x="3" y="11"/>
                  <a:pt x="0" y="9"/>
                  <a:pt x="0" y="6"/>
                </a:cubicBezTo>
                <a:cubicBezTo>
                  <a:pt x="0" y="3"/>
                  <a:pt x="2" y="0"/>
                  <a:pt x="5" y="0"/>
                </a:cubicBezTo>
                <a:cubicBezTo>
                  <a:pt x="60" y="0"/>
                  <a:pt x="60" y="0"/>
                  <a:pt x="60" y="0"/>
                </a:cubicBezTo>
                <a:cubicBezTo>
                  <a:pt x="63" y="0"/>
                  <a:pt x="65" y="2"/>
                  <a:pt x="65" y="5"/>
                </a:cubicBezTo>
                <a:cubicBezTo>
                  <a:pt x="65" y="8"/>
                  <a:pt x="63" y="11"/>
                  <a:pt x="60" y="11"/>
                </a:cubicBezTo>
                <a:close/>
                <a:moveTo>
                  <a:pt x="5" y="3"/>
                </a:moveTo>
                <a:cubicBezTo>
                  <a:pt x="4" y="3"/>
                  <a:pt x="3" y="4"/>
                  <a:pt x="3" y="6"/>
                </a:cubicBezTo>
                <a:cubicBezTo>
                  <a:pt x="3" y="7"/>
                  <a:pt x="4" y="8"/>
                  <a:pt x="5" y="8"/>
                </a:cubicBezTo>
                <a:cubicBezTo>
                  <a:pt x="60" y="8"/>
                  <a:pt x="60" y="8"/>
                  <a:pt x="60" y="8"/>
                </a:cubicBezTo>
                <a:cubicBezTo>
                  <a:pt x="61" y="8"/>
                  <a:pt x="62" y="7"/>
                  <a:pt x="62" y="5"/>
                </a:cubicBezTo>
                <a:cubicBezTo>
                  <a:pt x="62" y="4"/>
                  <a:pt x="61" y="3"/>
                  <a:pt x="60" y="3"/>
                </a:cubicBezTo>
                <a:lnTo>
                  <a:pt x="5" y="3"/>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93" name="Freeform 632"/>
          <p:cNvSpPr/>
          <p:nvPr/>
        </p:nvSpPr>
        <p:spPr bwMode="auto">
          <a:xfrm>
            <a:off x="6548288" y="4249570"/>
            <a:ext cx="230576" cy="230576"/>
          </a:xfrm>
          <a:custGeom>
            <a:avLst/>
            <a:gdLst>
              <a:gd name="T0" fmla="*/ 46 w 51"/>
              <a:gd name="T1" fmla="*/ 22 h 51"/>
              <a:gd name="T2" fmla="*/ 35 w 51"/>
              <a:gd name="T3" fmla="*/ 19 h 51"/>
              <a:gd name="T4" fmla="*/ 38 w 51"/>
              <a:gd name="T5" fmla="*/ 9 h 51"/>
              <a:gd name="T6" fmla="*/ 33 w 51"/>
              <a:gd name="T7" fmla="*/ 2 h 51"/>
              <a:gd name="T8" fmla="*/ 29 w 51"/>
              <a:gd name="T9" fmla="*/ 1 h 51"/>
              <a:gd name="T10" fmla="*/ 22 w 51"/>
              <a:gd name="T11" fmla="*/ 5 h 51"/>
              <a:gd name="T12" fmla="*/ 19 w 51"/>
              <a:gd name="T13" fmla="*/ 15 h 51"/>
              <a:gd name="T14" fmla="*/ 9 w 51"/>
              <a:gd name="T15" fmla="*/ 13 h 51"/>
              <a:gd name="T16" fmla="*/ 2 w 51"/>
              <a:gd name="T17" fmla="*/ 17 h 51"/>
              <a:gd name="T18" fmla="*/ 1 w 51"/>
              <a:gd name="T19" fmla="*/ 22 h 51"/>
              <a:gd name="T20" fmla="*/ 5 w 51"/>
              <a:gd name="T21" fmla="*/ 29 h 51"/>
              <a:gd name="T22" fmla="*/ 15 w 51"/>
              <a:gd name="T23" fmla="*/ 31 h 51"/>
              <a:gd name="T24" fmla="*/ 13 w 51"/>
              <a:gd name="T25" fmla="*/ 42 h 51"/>
              <a:gd name="T26" fmla="*/ 17 w 51"/>
              <a:gd name="T27" fmla="*/ 49 h 51"/>
              <a:gd name="T28" fmla="*/ 21 w 51"/>
              <a:gd name="T29" fmla="*/ 50 h 51"/>
              <a:gd name="T30" fmla="*/ 29 w 51"/>
              <a:gd name="T31" fmla="*/ 46 h 51"/>
              <a:gd name="T32" fmla="*/ 31 w 51"/>
              <a:gd name="T33" fmla="*/ 38 h 51"/>
              <a:gd name="T34" fmla="*/ 28 w 51"/>
              <a:gd name="T35" fmla="*/ 37 h 51"/>
              <a:gd name="T36" fmla="*/ 26 w 51"/>
              <a:gd name="T37" fmla="*/ 45 h 51"/>
              <a:gd name="T38" fmla="*/ 22 w 51"/>
              <a:gd name="T39" fmla="*/ 48 h 51"/>
              <a:gd name="T40" fmla="*/ 18 w 51"/>
              <a:gd name="T41" fmla="*/ 47 h 51"/>
              <a:gd name="T42" fmla="*/ 15 w 51"/>
              <a:gd name="T43" fmla="*/ 42 h 51"/>
              <a:gd name="T44" fmla="*/ 18 w 51"/>
              <a:gd name="T45" fmla="*/ 30 h 51"/>
              <a:gd name="T46" fmla="*/ 6 w 51"/>
              <a:gd name="T47" fmla="*/ 27 h 51"/>
              <a:gd name="T48" fmla="*/ 3 w 51"/>
              <a:gd name="T49" fmla="*/ 22 h 51"/>
              <a:gd name="T50" fmla="*/ 4 w 51"/>
              <a:gd name="T51" fmla="*/ 18 h 51"/>
              <a:gd name="T52" fmla="*/ 8 w 51"/>
              <a:gd name="T53" fmla="*/ 15 h 51"/>
              <a:gd name="T54" fmla="*/ 21 w 51"/>
              <a:gd name="T55" fmla="*/ 18 h 51"/>
              <a:gd name="T56" fmla="*/ 24 w 51"/>
              <a:gd name="T57" fmla="*/ 6 h 51"/>
              <a:gd name="T58" fmla="*/ 29 w 51"/>
              <a:gd name="T59" fmla="*/ 3 h 51"/>
              <a:gd name="T60" fmla="*/ 33 w 51"/>
              <a:gd name="T61" fmla="*/ 4 h 51"/>
              <a:gd name="T62" fmla="*/ 36 w 51"/>
              <a:gd name="T63" fmla="*/ 9 h 51"/>
              <a:gd name="T64" fmla="*/ 32 w 51"/>
              <a:gd name="T65" fmla="*/ 21 h 51"/>
              <a:gd name="T66" fmla="*/ 45 w 51"/>
              <a:gd name="T67" fmla="*/ 24 h 51"/>
              <a:gd name="T68" fmla="*/ 48 w 51"/>
              <a:gd name="T69" fmla="*/ 29 h 51"/>
              <a:gd name="T70" fmla="*/ 46 w 51"/>
              <a:gd name="T71" fmla="*/ 33 h 51"/>
              <a:gd name="T72" fmla="*/ 42 w 51"/>
              <a:gd name="T73" fmla="*/ 36 h 51"/>
              <a:gd name="T74" fmla="*/ 30 w 51"/>
              <a:gd name="T75" fmla="*/ 33 h 51"/>
              <a:gd name="T76" fmla="*/ 29 w 51"/>
              <a:gd name="T77" fmla="*/ 35 h 51"/>
              <a:gd name="T78" fmla="*/ 31 w 51"/>
              <a:gd name="T79" fmla="*/ 36 h 51"/>
              <a:gd name="T80" fmla="*/ 31 w 51"/>
              <a:gd name="T81" fmla="*/ 35 h 51"/>
              <a:gd name="T82" fmla="*/ 42 w 51"/>
              <a:gd name="T83" fmla="*/ 38 h 51"/>
              <a:gd name="T84" fmla="*/ 49 w 51"/>
              <a:gd name="T85" fmla="*/ 34 h 51"/>
              <a:gd name="T86" fmla="*/ 50 w 51"/>
              <a:gd name="T87" fmla="*/ 29 h 51"/>
              <a:gd name="T88" fmla="*/ 46 w 51"/>
              <a:gd name="T89" fmla="*/ 2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 h="51">
                <a:moveTo>
                  <a:pt x="46" y="22"/>
                </a:moveTo>
                <a:cubicBezTo>
                  <a:pt x="35" y="19"/>
                  <a:pt x="35" y="19"/>
                  <a:pt x="35" y="19"/>
                </a:cubicBezTo>
                <a:cubicBezTo>
                  <a:pt x="38" y="9"/>
                  <a:pt x="38" y="9"/>
                  <a:pt x="38" y="9"/>
                </a:cubicBezTo>
                <a:cubicBezTo>
                  <a:pt x="39" y="6"/>
                  <a:pt x="37" y="3"/>
                  <a:pt x="33" y="2"/>
                </a:cubicBezTo>
                <a:cubicBezTo>
                  <a:pt x="29" y="1"/>
                  <a:pt x="29" y="1"/>
                  <a:pt x="29" y="1"/>
                </a:cubicBezTo>
                <a:cubicBezTo>
                  <a:pt x="26" y="0"/>
                  <a:pt x="23" y="2"/>
                  <a:pt x="22" y="5"/>
                </a:cubicBezTo>
                <a:cubicBezTo>
                  <a:pt x="19" y="15"/>
                  <a:pt x="19" y="15"/>
                  <a:pt x="19" y="15"/>
                </a:cubicBezTo>
                <a:cubicBezTo>
                  <a:pt x="9" y="13"/>
                  <a:pt x="9" y="13"/>
                  <a:pt x="9" y="13"/>
                </a:cubicBezTo>
                <a:cubicBezTo>
                  <a:pt x="6" y="12"/>
                  <a:pt x="3" y="14"/>
                  <a:pt x="2" y="17"/>
                </a:cubicBezTo>
                <a:cubicBezTo>
                  <a:pt x="1" y="22"/>
                  <a:pt x="1" y="22"/>
                  <a:pt x="1" y="22"/>
                </a:cubicBezTo>
                <a:cubicBezTo>
                  <a:pt x="0" y="25"/>
                  <a:pt x="2" y="28"/>
                  <a:pt x="5" y="29"/>
                </a:cubicBezTo>
                <a:cubicBezTo>
                  <a:pt x="15" y="31"/>
                  <a:pt x="15" y="31"/>
                  <a:pt x="15" y="31"/>
                </a:cubicBezTo>
                <a:cubicBezTo>
                  <a:pt x="13" y="42"/>
                  <a:pt x="13" y="42"/>
                  <a:pt x="13" y="42"/>
                </a:cubicBezTo>
                <a:cubicBezTo>
                  <a:pt x="12" y="45"/>
                  <a:pt x="14" y="48"/>
                  <a:pt x="17" y="49"/>
                </a:cubicBezTo>
                <a:cubicBezTo>
                  <a:pt x="21" y="50"/>
                  <a:pt x="21" y="50"/>
                  <a:pt x="21" y="50"/>
                </a:cubicBezTo>
                <a:cubicBezTo>
                  <a:pt x="25" y="51"/>
                  <a:pt x="28" y="49"/>
                  <a:pt x="29" y="46"/>
                </a:cubicBezTo>
                <a:cubicBezTo>
                  <a:pt x="31" y="38"/>
                  <a:pt x="31" y="38"/>
                  <a:pt x="31" y="38"/>
                </a:cubicBezTo>
                <a:cubicBezTo>
                  <a:pt x="28" y="37"/>
                  <a:pt x="28" y="37"/>
                  <a:pt x="28" y="37"/>
                </a:cubicBezTo>
                <a:cubicBezTo>
                  <a:pt x="26" y="45"/>
                  <a:pt x="26" y="45"/>
                  <a:pt x="26" y="45"/>
                </a:cubicBezTo>
                <a:cubicBezTo>
                  <a:pt x="26" y="47"/>
                  <a:pt x="24" y="48"/>
                  <a:pt x="22" y="48"/>
                </a:cubicBezTo>
                <a:cubicBezTo>
                  <a:pt x="18" y="47"/>
                  <a:pt x="18" y="47"/>
                  <a:pt x="18" y="47"/>
                </a:cubicBezTo>
                <a:cubicBezTo>
                  <a:pt x="16" y="46"/>
                  <a:pt x="15" y="44"/>
                  <a:pt x="15" y="42"/>
                </a:cubicBezTo>
                <a:cubicBezTo>
                  <a:pt x="18" y="30"/>
                  <a:pt x="18" y="30"/>
                  <a:pt x="18" y="30"/>
                </a:cubicBezTo>
                <a:cubicBezTo>
                  <a:pt x="6" y="27"/>
                  <a:pt x="6" y="27"/>
                  <a:pt x="6" y="27"/>
                </a:cubicBezTo>
                <a:cubicBezTo>
                  <a:pt x="4" y="26"/>
                  <a:pt x="3" y="24"/>
                  <a:pt x="3" y="22"/>
                </a:cubicBezTo>
                <a:cubicBezTo>
                  <a:pt x="4" y="18"/>
                  <a:pt x="4" y="18"/>
                  <a:pt x="4" y="18"/>
                </a:cubicBezTo>
                <a:cubicBezTo>
                  <a:pt x="5" y="16"/>
                  <a:pt x="7" y="15"/>
                  <a:pt x="8" y="15"/>
                </a:cubicBezTo>
                <a:cubicBezTo>
                  <a:pt x="21" y="18"/>
                  <a:pt x="21" y="18"/>
                  <a:pt x="21" y="18"/>
                </a:cubicBezTo>
                <a:cubicBezTo>
                  <a:pt x="24" y="6"/>
                  <a:pt x="24" y="6"/>
                  <a:pt x="24" y="6"/>
                </a:cubicBezTo>
                <a:cubicBezTo>
                  <a:pt x="25" y="4"/>
                  <a:pt x="27" y="3"/>
                  <a:pt x="29" y="3"/>
                </a:cubicBezTo>
                <a:cubicBezTo>
                  <a:pt x="33" y="4"/>
                  <a:pt x="33" y="4"/>
                  <a:pt x="33" y="4"/>
                </a:cubicBezTo>
                <a:cubicBezTo>
                  <a:pt x="35" y="5"/>
                  <a:pt x="36" y="7"/>
                  <a:pt x="36" y="9"/>
                </a:cubicBezTo>
                <a:cubicBezTo>
                  <a:pt x="32" y="21"/>
                  <a:pt x="32" y="21"/>
                  <a:pt x="32" y="21"/>
                </a:cubicBezTo>
                <a:cubicBezTo>
                  <a:pt x="45" y="24"/>
                  <a:pt x="45" y="24"/>
                  <a:pt x="45" y="24"/>
                </a:cubicBezTo>
                <a:cubicBezTo>
                  <a:pt x="47" y="25"/>
                  <a:pt x="48" y="27"/>
                  <a:pt x="48" y="29"/>
                </a:cubicBezTo>
                <a:cubicBezTo>
                  <a:pt x="46" y="33"/>
                  <a:pt x="46" y="33"/>
                  <a:pt x="46" y="33"/>
                </a:cubicBezTo>
                <a:cubicBezTo>
                  <a:pt x="46" y="35"/>
                  <a:pt x="44" y="36"/>
                  <a:pt x="42" y="36"/>
                </a:cubicBezTo>
                <a:cubicBezTo>
                  <a:pt x="30" y="33"/>
                  <a:pt x="30" y="33"/>
                  <a:pt x="30" y="33"/>
                </a:cubicBezTo>
                <a:cubicBezTo>
                  <a:pt x="29" y="35"/>
                  <a:pt x="29" y="35"/>
                  <a:pt x="29" y="35"/>
                </a:cubicBezTo>
                <a:cubicBezTo>
                  <a:pt x="31" y="36"/>
                  <a:pt x="31" y="36"/>
                  <a:pt x="31" y="36"/>
                </a:cubicBezTo>
                <a:cubicBezTo>
                  <a:pt x="31" y="35"/>
                  <a:pt x="31" y="35"/>
                  <a:pt x="31" y="35"/>
                </a:cubicBezTo>
                <a:cubicBezTo>
                  <a:pt x="42" y="38"/>
                  <a:pt x="42" y="38"/>
                  <a:pt x="42" y="38"/>
                </a:cubicBezTo>
                <a:cubicBezTo>
                  <a:pt x="45" y="39"/>
                  <a:pt x="48" y="37"/>
                  <a:pt x="49" y="34"/>
                </a:cubicBezTo>
                <a:cubicBezTo>
                  <a:pt x="50" y="29"/>
                  <a:pt x="50" y="29"/>
                  <a:pt x="50" y="29"/>
                </a:cubicBezTo>
                <a:cubicBezTo>
                  <a:pt x="51" y="26"/>
                  <a:pt x="49" y="23"/>
                  <a:pt x="46" y="22"/>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94" name="Freeform 633"/>
          <p:cNvSpPr/>
          <p:nvPr/>
        </p:nvSpPr>
        <p:spPr bwMode="auto">
          <a:xfrm>
            <a:off x="5959462" y="4118693"/>
            <a:ext cx="181030" cy="280121"/>
          </a:xfrm>
          <a:custGeom>
            <a:avLst/>
            <a:gdLst>
              <a:gd name="T0" fmla="*/ 11 w 40"/>
              <a:gd name="T1" fmla="*/ 4 h 62"/>
              <a:gd name="T2" fmla="*/ 13 w 40"/>
              <a:gd name="T3" fmla="*/ 9 h 62"/>
              <a:gd name="T4" fmla="*/ 15 w 40"/>
              <a:gd name="T5" fmla="*/ 12 h 62"/>
              <a:gd name="T6" fmla="*/ 2 w 40"/>
              <a:gd name="T7" fmla="*/ 24 h 62"/>
              <a:gd name="T8" fmla="*/ 2 w 40"/>
              <a:gd name="T9" fmla="*/ 26 h 62"/>
              <a:gd name="T10" fmla="*/ 4 w 40"/>
              <a:gd name="T11" fmla="*/ 26 h 62"/>
              <a:gd name="T12" fmla="*/ 17 w 40"/>
              <a:gd name="T13" fmla="*/ 13 h 62"/>
              <a:gd name="T14" fmla="*/ 17 w 40"/>
              <a:gd name="T15" fmla="*/ 11 h 62"/>
              <a:gd name="T16" fmla="*/ 14 w 40"/>
              <a:gd name="T17" fmla="*/ 8 h 62"/>
              <a:gd name="T18" fmla="*/ 13 w 40"/>
              <a:gd name="T19" fmla="*/ 5 h 62"/>
              <a:gd name="T20" fmla="*/ 16 w 40"/>
              <a:gd name="T21" fmla="*/ 4 h 62"/>
              <a:gd name="T22" fmla="*/ 32 w 40"/>
              <a:gd name="T23" fmla="*/ 2 h 62"/>
              <a:gd name="T24" fmla="*/ 36 w 40"/>
              <a:gd name="T25" fmla="*/ 3 h 62"/>
              <a:gd name="T26" fmla="*/ 37 w 40"/>
              <a:gd name="T27" fmla="*/ 8 h 62"/>
              <a:gd name="T28" fmla="*/ 36 w 40"/>
              <a:gd name="T29" fmla="*/ 24 h 62"/>
              <a:gd name="T30" fmla="*/ 35 w 40"/>
              <a:gd name="T31" fmla="*/ 27 h 62"/>
              <a:gd name="T32" fmla="*/ 32 w 40"/>
              <a:gd name="T33" fmla="*/ 25 h 62"/>
              <a:gd name="T34" fmla="*/ 29 w 40"/>
              <a:gd name="T35" fmla="*/ 22 h 62"/>
              <a:gd name="T36" fmla="*/ 27 w 40"/>
              <a:gd name="T37" fmla="*/ 22 h 62"/>
              <a:gd name="T38" fmla="*/ 14 w 40"/>
              <a:gd name="T39" fmla="*/ 36 h 62"/>
              <a:gd name="T40" fmla="*/ 14 w 40"/>
              <a:gd name="T41" fmla="*/ 36 h 62"/>
              <a:gd name="T42" fmla="*/ 12 w 40"/>
              <a:gd name="T43" fmla="*/ 37 h 62"/>
              <a:gd name="T44" fmla="*/ 10 w 40"/>
              <a:gd name="T45" fmla="*/ 35 h 62"/>
              <a:gd name="T46" fmla="*/ 5 w 40"/>
              <a:gd name="T47" fmla="*/ 33 h 62"/>
              <a:gd name="T48" fmla="*/ 2 w 40"/>
              <a:gd name="T49" fmla="*/ 38 h 62"/>
              <a:gd name="T50" fmla="*/ 0 w 40"/>
              <a:gd name="T51" fmla="*/ 54 h 62"/>
              <a:gd name="T52" fmla="*/ 2 w 40"/>
              <a:gd name="T53" fmla="*/ 60 h 62"/>
              <a:gd name="T54" fmla="*/ 2 w 40"/>
              <a:gd name="T55" fmla="*/ 60 h 62"/>
              <a:gd name="T56" fmla="*/ 8 w 40"/>
              <a:gd name="T57" fmla="*/ 62 h 62"/>
              <a:gd name="T58" fmla="*/ 25 w 40"/>
              <a:gd name="T59" fmla="*/ 60 h 62"/>
              <a:gd name="T60" fmla="*/ 29 w 40"/>
              <a:gd name="T61" fmla="*/ 57 h 62"/>
              <a:gd name="T62" fmla="*/ 28 w 40"/>
              <a:gd name="T63" fmla="*/ 52 h 62"/>
              <a:gd name="T64" fmla="*/ 25 w 40"/>
              <a:gd name="T65" fmla="*/ 50 h 62"/>
              <a:gd name="T66" fmla="*/ 38 w 40"/>
              <a:gd name="T67" fmla="*/ 37 h 62"/>
              <a:gd name="T68" fmla="*/ 38 w 40"/>
              <a:gd name="T69" fmla="*/ 36 h 62"/>
              <a:gd name="T70" fmla="*/ 36 w 40"/>
              <a:gd name="T71" fmla="*/ 36 h 62"/>
              <a:gd name="T72" fmla="*/ 23 w 40"/>
              <a:gd name="T73" fmla="*/ 49 h 62"/>
              <a:gd name="T74" fmla="*/ 23 w 40"/>
              <a:gd name="T75" fmla="*/ 51 h 62"/>
              <a:gd name="T76" fmla="*/ 26 w 40"/>
              <a:gd name="T77" fmla="*/ 54 h 62"/>
              <a:gd name="T78" fmla="*/ 27 w 40"/>
              <a:gd name="T79" fmla="*/ 57 h 62"/>
              <a:gd name="T80" fmla="*/ 25 w 40"/>
              <a:gd name="T81" fmla="*/ 58 h 62"/>
              <a:gd name="T82" fmla="*/ 8 w 40"/>
              <a:gd name="T83" fmla="*/ 60 h 62"/>
              <a:gd name="T84" fmla="*/ 4 w 40"/>
              <a:gd name="T85" fmla="*/ 58 h 62"/>
              <a:gd name="T86" fmla="*/ 3 w 40"/>
              <a:gd name="T87" fmla="*/ 54 h 62"/>
              <a:gd name="T88" fmla="*/ 4 w 40"/>
              <a:gd name="T89" fmla="*/ 38 h 62"/>
              <a:gd name="T90" fmla="*/ 6 w 40"/>
              <a:gd name="T91" fmla="*/ 35 h 62"/>
              <a:gd name="T92" fmla="*/ 8 w 40"/>
              <a:gd name="T93" fmla="*/ 36 h 62"/>
              <a:gd name="T94" fmla="*/ 12 w 40"/>
              <a:gd name="T95" fmla="*/ 39 h 62"/>
              <a:gd name="T96" fmla="*/ 13 w 40"/>
              <a:gd name="T97" fmla="*/ 39 h 62"/>
              <a:gd name="T98" fmla="*/ 26 w 40"/>
              <a:gd name="T99" fmla="*/ 26 h 62"/>
              <a:gd name="T100" fmla="*/ 26 w 40"/>
              <a:gd name="T101" fmla="*/ 26 h 62"/>
              <a:gd name="T102" fmla="*/ 28 w 40"/>
              <a:gd name="T103" fmla="*/ 25 h 62"/>
              <a:gd name="T104" fmla="*/ 30 w 40"/>
              <a:gd name="T105" fmla="*/ 27 h 62"/>
              <a:gd name="T106" fmla="*/ 35 w 40"/>
              <a:gd name="T107" fmla="*/ 29 h 62"/>
              <a:gd name="T108" fmla="*/ 38 w 40"/>
              <a:gd name="T109" fmla="*/ 24 h 62"/>
              <a:gd name="T110" fmla="*/ 40 w 40"/>
              <a:gd name="T111" fmla="*/ 8 h 62"/>
              <a:gd name="T112" fmla="*/ 38 w 40"/>
              <a:gd name="T113" fmla="*/ 2 h 62"/>
              <a:gd name="T114" fmla="*/ 32 w 40"/>
              <a:gd name="T115" fmla="*/ 0 h 62"/>
              <a:gd name="T116" fmla="*/ 15 w 40"/>
              <a:gd name="T117" fmla="*/ 1 h 62"/>
              <a:gd name="T118" fmla="*/ 11 w 40"/>
              <a:gd name="T119"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62">
                <a:moveTo>
                  <a:pt x="11" y="4"/>
                </a:moveTo>
                <a:cubicBezTo>
                  <a:pt x="10" y="5"/>
                  <a:pt x="10" y="7"/>
                  <a:pt x="13" y="9"/>
                </a:cubicBezTo>
                <a:cubicBezTo>
                  <a:pt x="15" y="12"/>
                  <a:pt x="15" y="12"/>
                  <a:pt x="15" y="12"/>
                </a:cubicBezTo>
                <a:cubicBezTo>
                  <a:pt x="2" y="24"/>
                  <a:pt x="2" y="24"/>
                  <a:pt x="2" y="24"/>
                </a:cubicBezTo>
                <a:cubicBezTo>
                  <a:pt x="2" y="25"/>
                  <a:pt x="2" y="26"/>
                  <a:pt x="2" y="26"/>
                </a:cubicBezTo>
                <a:cubicBezTo>
                  <a:pt x="3" y="26"/>
                  <a:pt x="4" y="26"/>
                  <a:pt x="4" y="26"/>
                </a:cubicBezTo>
                <a:cubicBezTo>
                  <a:pt x="17" y="13"/>
                  <a:pt x="17" y="13"/>
                  <a:pt x="17" y="13"/>
                </a:cubicBezTo>
                <a:cubicBezTo>
                  <a:pt x="18" y="12"/>
                  <a:pt x="18" y="11"/>
                  <a:pt x="17" y="11"/>
                </a:cubicBezTo>
                <a:cubicBezTo>
                  <a:pt x="14" y="8"/>
                  <a:pt x="14" y="8"/>
                  <a:pt x="14" y="8"/>
                </a:cubicBezTo>
                <a:cubicBezTo>
                  <a:pt x="13" y="7"/>
                  <a:pt x="13" y="6"/>
                  <a:pt x="13" y="5"/>
                </a:cubicBezTo>
                <a:cubicBezTo>
                  <a:pt x="13" y="4"/>
                  <a:pt x="14" y="4"/>
                  <a:pt x="16" y="4"/>
                </a:cubicBezTo>
                <a:cubicBezTo>
                  <a:pt x="32" y="2"/>
                  <a:pt x="32" y="2"/>
                  <a:pt x="32" y="2"/>
                </a:cubicBezTo>
                <a:cubicBezTo>
                  <a:pt x="34" y="2"/>
                  <a:pt x="35" y="2"/>
                  <a:pt x="36" y="3"/>
                </a:cubicBezTo>
                <a:cubicBezTo>
                  <a:pt x="37" y="4"/>
                  <a:pt x="38" y="6"/>
                  <a:pt x="37" y="8"/>
                </a:cubicBezTo>
                <a:cubicBezTo>
                  <a:pt x="36" y="24"/>
                  <a:pt x="36" y="24"/>
                  <a:pt x="36" y="24"/>
                </a:cubicBezTo>
                <a:cubicBezTo>
                  <a:pt x="36" y="25"/>
                  <a:pt x="35" y="26"/>
                  <a:pt x="35" y="27"/>
                </a:cubicBezTo>
                <a:cubicBezTo>
                  <a:pt x="34" y="27"/>
                  <a:pt x="33" y="26"/>
                  <a:pt x="32" y="25"/>
                </a:cubicBezTo>
                <a:cubicBezTo>
                  <a:pt x="29" y="22"/>
                  <a:pt x="29" y="22"/>
                  <a:pt x="29" y="22"/>
                </a:cubicBezTo>
                <a:cubicBezTo>
                  <a:pt x="28" y="22"/>
                  <a:pt x="27" y="22"/>
                  <a:pt x="27" y="22"/>
                </a:cubicBezTo>
                <a:cubicBezTo>
                  <a:pt x="14" y="36"/>
                  <a:pt x="14" y="36"/>
                  <a:pt x="14" y="36"/>
                </a:cubicBezTo>
                <a:cubicBezTo>
                  <a:pt x="14" y="36"/>
                  <a:pt x="14" y="36"/>
                  <a:pt x="14" y="36"/>
                </a:cubicBezTo>
                <a:cubicBezTo>
                  <a:pt x="12" y="37"/>
                  <a:pt x="12" y="37"/>
                  <a:pt x="12" y="37"/>
                </a:cubicBezTo>
                <a:cubicBezTo>
                  <a:pt x="10" y="35"/>
                  <a:pt x="10" y="35"/>
                  <a:pt x="10" y="35"/>
                </a:cubicBezTo>
                <a:cubicBezTo>
                  <a:pt x="8" y="32"/>
                  <a:pt x="6" y="33"/>
                  <a:pt x="5" y="33"/>
                </a:cubicBezTo>
                <a:cubicBezTo>
                  <a:pt x="4" y="33"/>
                  <a:pt x="2" y="34"/>
                  <a:pt x="2" y="38"/>
                </a:cubicBezTo>
                <a:cubicBezTo>
                  <a:pt x="0" y="54"/>
                  <a:pt x="0" y="54"/>
                  <a:pt x="0" y="54"/>
                </a:cubicBezTo>
                <a:cubicBezTo>
                  <a:pt x="0" y="56"/>
                  <a:pt x="1" y="58"/>
                  <a:pt x="2" y="60"/>
                </a:cubicBezTo>
                <a:cubicBezTo>
                  <a:pt x="2" y="60"/>
                  <a:pt x="2" y="60"/>
                  <a:pt x="2" y="60"/>
                </a:cubicBezTo>
                <a:cubicBezTo>
                  <a:pt x="4" y="61"/>
                  <a:pt x="6" y="62"/>
                  <a:pt x="8" y="62"/>
                </a:cubicBezTo>
                <a:cubicBezTo>
                  <a:pt x="25" y="60"/>
                  <a:pt x="25" y="60"/>
                  <a:pt x="25" y="60"/>
                </a:cubicBezTo>
                <a:cubicBezTo>
                  <a:pt x="28" y="60"/>
                  <a:pt x="29" y="58"/>
                  <a:pt x="29" y="57"/>
                </a:cubicBezTo>
                <a:cubicBezTo>
                  <a:pt x="30" y="56"/>
                  <a:pt x="30" y="55"/>
                  <a:pt x="28" y="52"/>
                </a:cubicBezTo>
                <a:cubicBezTo>
                  <a:pt x="25" y="50"/>
                  <a:pt x="25" y="50"/>
                  <a:pt x="25" y="50"/>
                </a:cubicBezTo>
                <a:cubicBezTo>
                  <a:pt x="38" y="37"/>
                  <a:pt x="38" y="37"/>
                  <a:pt x="38" y="37"/>
                </a:cubicBezTo>
                <a:cubicBezTo>
                  <a:pt x="38" y="37"/>
                  <a:pt x="38" y="36"/>
                  <a:pt x="38" y="36"/>
                </a:cubicBezTo>
                <a:cubicBezTo>
                  <a:pt x="37" y="35"/>
                  <a:pt x="36" y="35"/>
                  <a:pt x="36" y="36"/>
                </a:cubicBezTo>
                <a:cubicBezTo>
                  <a:pt x="23" y="49"/>
                  <a:pt x="23" y="49"/>
                  <a:pt x="23" y="49"/>
                </a:cubicBezTo>
                <a:cubicBezTo>
                  <a:pt x="22" y="50"/>
                  <a:pt x="22" y="50"/>
                  <a:pt x="23" y="51"/>
                </a:cubicBezTo>
                <a:cubicBezTo>
                  <a:pt x="26" y="54"/>
                  <a:pt x="26" y="54"/>
                  <a:pt x="26" y="54"/>
                </a:cubicBezTo>
                <a:cubicBezTo>
                  <a:pt x="27" y="55"/>
                  <a:pt x="28" y="56"/>
                  <a:pt x="27" y="57"/>
                </a:cubicBezTo>
                <a:cubicBezTo>
                  <a:pt x="27" y="57"/>
                  <a:pt x="26" y="58"/>
                  <a:pt x="25" y="58"/>
                </a:cubicBezTo>
                <a:cubicBezTo>
                  <a:pt x="8" y="60"/>
                  <a:pt x="8" y="60"/>
                  <a:pt x="8" y="60"/>
                </a:cubicBezTo>
                <a:cubicBezTo>
                  <a:pt x="7" y="60"/>
                  <a:pt x="5" y="59"/>
                  <a:pt x="4" y="58"/>
                </a:cubicBezTo>
                <a:cubicBezTo>
                  <a:pt x="3" y="57"/>
                  <a:pt x="3" y="56"/>
                  <a:pt x="3" y="54"/>
                </a:cubicBezTo>
                <a:cubicBezTo>
                  <a:pt x="4" y="38"/>
                  <a:pt x="4" y="38"/>
                  <a:pt x="4" y="38"/>
                </a:cubicBezTo>
                <a:cubicBezTo>
                  <a:pt x="4" y="36"/>
                  <a:pt x="5" y="35"/>
                  <a:pt x="6" y="35"/>
                </a:cubicBezTo>
                <a:cubicBezTo>
                  <a:pt x="6" y="35"/>
                  <a:pt x="7" y="35"/>
                  <a:pt x="8" y="36"/>
                </a:cubicBezTo>
                <a:cubicBezTo>
                  <a:pt x="12" y="39"/>
                  <a:pt x="12" y="39"/>
                  <a:pt x="12" y="39"/>
                </a:cubicBezTo>
                <a:cubicBezTo>
                  <a:pt x="12" y="40"/>
                  <a:pt x="13" y="40"/>
                  <a:pt x="13" y="39"/>
                </a:cubicBezTo>
                <a:cubicBezTo>
                  <a:pt x="26" y="26"/>
                  <a:pt x="26" y="26"/>
                  <a:pt x="26" y="26"/>
                </a:cubicBezTo>
                <a:cubicBezTo>
                  <a:pt x="26" y="26"/>
                  <a:pt x="26" y="26"/>
                  <a:pt x="26" y="26"/>
                </a:cubicBezTo>
                <a:cubicBezTo>
                  <a:pt x="28" y="25"/>
                  <a:pt x="28" y="25"/>
                  <a:pt x="28" y="25"/>
                </a:cubicBezTo>
                <a:cubicBezTo>
                  <a:pt x="30" y="27"/>
                  <a:pt x="30" y="27"/>
                  <a:pt x="30" y="27"/>
                </a:cubicBezTo>
                <a:cubicBezTo>
                  <a:pt x="33" y="29"/>
                  <a:pt x="34" y="29"/>
                  <a:pt x="35" y="29"/>
                </a:cubicBezTo>
                <a:cubicBezTo>
                  <a:pt x="36" y="28"/>
                  <a:pt x="38" y="27"/>
                  <a:pt x="38" y="24"/>
                </a:cubicBezTo>
                <a:cubicBezTo>
                  <a:pt x="40" y="8"/>
                  <a:pt x="40" y="8"/>
                  <a:pt x="40" y="8"/>
                </a:cubicBezTo>
                <a:cubicBezTo>
                  <a:pt x="40" y="5"/>
                  <a:pt x="39" y="3"/>
                  <a:pt x="38" y="2"/>
                </a:cubicBezTo>
                <a:cubicBezTo>
                  <a:pt x="36" y="0"/>
                  <a:pt x="34" y="0"/>
                  <a:pt x="32" y="0"/>
                </a:cubicBezTo>
                <a:cubicBezTo>
                  <a:pt x="15" y="1"/>
                  <a:pt x="15" y="1"/>
                  <a:pt x="15" y="1"/>
                </a:cubicBezTo>
                <a:cubicBezTo>
                  <a:pt x="12" y="2"/>
                  <a:pt x="11" y="3"/>
                  <a:pt x="11" y="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100">
              <a:solidFill>
                <a:prstClr val="white"/>
              </a:solidFill>
            </a:endParaRPr>
          </a:p>
        </p:txBody>
      </p:sp>
      <p:sp>
        <p:nvSpPr>
          <p:cNvPr id="1048695" name="文本框 49"/>
          <p:cNvSpPr txBox="1"/>
          <p:nvPr/>
        </p:nvSpPr>
        <p:spPr>
          <a:xfrm>
            <a:off x="540805" y="4117659"/>
            <a:ext cx="2398875" cy="338554"/>
          </a:xfrm>
          <a:prstGeom prst="rect">
            <a:avLst/>
          </a:prstGeom>
          <a:noFill/>
        </p:spPr>
        <p:txBody>
          <a:bodyPr wrap="square" rtlCol="0">
            <a:spAutoFit/>
            <a:scene3d>
              <a:camera prst="orthographicFront"/>
              <a:lightRig rig="threePt" dir="t"/>
            </a:scene3d>
            <a:sp3d contourW="12700"/>
          </a:bodyPr>
          <a:lstStyle/>
          <a:p>
            <a:pPr algn="ctr"/>
            <a:r>
              <a:rPr lang="id-ID" altLang="zh-CN" sz="1600" b="1" smtClean="0">
                <a:solidFill>
                  <a:schemeClr val="tx1">
                    <a:lumMod val="75000"/>
                    <a:lumOff val="25000"/>
                  </a:schemeClr>
                </a:solidFill>
                <a:latin typeface="Calibri" panose="020F0502020204030204" pitchFamily="34" charset="0"/>
              </a:rPr>
              <a:t>Kesimpulan</a:t>
            </a:r>
            <a:endParaRPr lang="zh-CN" altLang="en-US" sz="1600" b="1" dirty="0">
              <a:solidFill>
                <a:schemeClr val="tx1">
                  <a:lumMod val="75000"/>
                  <a:lumOff val="25000"/>
                </a:schemeClr>
              </a:solidFill>
              <a:latin typeface="Calibri" panose="020F0502020204030204" pitchFamily="34" charset="0"/>
            </a:endParaRPr>
          </a:p>
        </p:txBody>
      </p:sp>
      <p:sp>
        <p:nvSpPr>
          <p:cNvPr id="1048696" name="文本框 50"/>
          <p:cNvSpPr txBox="1"/>
          <p:nvPr/>
        </p:nvSpPr>
        <p:spPr>
          <a:xfrm>
            <a:off x="540805" y="4497952"/>
            <a:ext cx="2273362" cy="1239378"/>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id-ID" altLang="zh-CN" sz="1100" smtClean="0">
                <a:solidFill>
                  <a:schemeClr val="tx1">
                    <a:lumMod val="50000"/>
                    <a:lumOff val="50000"/>
                  </a:schemeClr>
                </a:solidFill>
                <a:latin typeface="Calibri" panose="020F0502020204030204" pitchFamily="34" charset="0"/>
                <a:ea typeface="+mj-ea"/>
              </a:rPr>
              <a:t>Kegiatan penanganan pascapanen pada wortel dimulai dari penerimaan, grading, sortasi, penimbangan, pengemasan, loading area, pendistribusian, dan pengangkutan</a:t>
            </a:r>
            <a:endParaRPr lang="en-US" altLang="zh-CN" sz="1100" dirty="0">
              <a:solidFill>
                <a:schemeClr val="tx1">
                  <a:lumMod val="50000"/>
                  <a:lumOff val="50000"/>
                </a:schemeClr>
              </a:solidFill>
              <a:latin typeface="Calibri" panose="020F0502020204030204" pitchFamily="34" charset="0"/>
              <a:ea typeface="+mj-ea"/>
            </a:endParaRPr>
          </a:p>
        </p:txBody>
      </p:sp>
      <p:sp>
        <p:nvSpPr>
          <p:cNvPr id="1048697" name="文本框 52"/>
          <p:cNvSpPr txBox="1"/>
          <p:nvPr/>
        </p:nvSpPr>
        <p:spPr>
          <a:xfrm>
            <a:off x="9297478" y="4124362"/>
            <a:ext cx="2398875" cy="338554"/>
          </a:xfrm>
          <a:prstGeom prst="rect">
            <a:avLst/>
          </a:prstGeom>
          <a:noFill/>
        </p:spPr>
        <p:txBody>
          <a:bodyPr wrap="square" rtlCol="0">
            <a:spAutoFit/>
            <a:scene3d>
              <a:camera prst="orthographicFront"/>
              <a:lightRig rig="threePt" dir="t"/>
            </a:scene3d>
            <a:sp3d contourW="12700"/>
          </a:bodyPr>
          <a:lstStyle/>
          <a:p>
            <a:pPr algn="ctr"/>
            <a:r>
              <a:rPr lang="id-ID" altLang="zh-CN" sz="1600" b="1" smtClean="0">
                <a:solidFill>
                  <a:schemeClr val="tx1">
                    <a:lumMod val="75000"/>
                    <a:lumOff val="25000"/>
                  </a:schemeClr>
                </a:solidFill>
                <a:latin typeface="Calibri" panose="020F0502020204030204" pitchFamily="34" charset="0"/>
              </a:rPr>
              <a:t>Sarab</a:t>
            </a:r>
            <a:endParaRPr lang="zh-CN" altLang="en-US" sz="1600" b="1" dirty="0">
              <a:solidFill>
                <a:schemeClr val="tx1">
                  <a:lumMod val="75000"/>
                  <a:lumOff val="25000"/>
                </a:schemeClr>
              </a:solidFill>
              <a:latin typeface="Calibri" panose="020F0502020204030204" pitchFamily="34" charset="0"/>
            </a:endParaRPr>
          </a:p>
        </p:txBody>
      </p:sp>
      <p:sp>
        <p:nvSpPr>
          <p:cNvPr id="1048698" name="文本框 53"/>
          <p:cNvSpPr txBox="1"/>
          <p:nvPr/>
        </p:nvSpPr>
        <p:spPr>
          <a:xfrm>
            <a:off x="9297478" y="4504655"/>
            <a:ext cx="2273362" cy="105734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id-ID" altLang="zh-CN" sz="1100" smtClean="0">
                <a:solidFill>
                  <a:schemeClr val="tx1">
                    <a:lumMod val="50000"/>
                    <a:lumOff val="50000"/>
                  </a:schemeClr>
                </a:solidFill>
                <a:latin typeface="Calibri" panose="020F0502020204030204" pitchFamily="34" charset="0"/>
                <a:ea typeface="+mj-ea"/>
              </a:rPr>
              <a:t>Melakukan penambahan beberapa alat sealer pada bagian loading area dan melakukan penambahan tenaga kerja di bagian penanganan pascapanen</a:t>
            </a:r>
            <a:endParaRPr lang="en-US" altLang="zh-CN" sz="1100" dirty="0">
              <a:solidFill>
                <a:schemeClr val="tx1">
                  <a:lumMod val="50000"/>
                  <a:lumOff val="50000"/>
                </a:schemeClr>
              </a:solidFill>
              <a:latin typeface="Calibri" panose="020F0502020204030204" pitchFamily="34" charset="0"/>
              <a:ea typeface="+mj-ea"/>
            </a:endParaRPr>
          </a:p>
        </p:txBody>
      </p:sp>
      <p:sp>
        <p:nvSpPr>
          <p:cNvPr id="1048699" name="文本框 54"/>
          <p:cNvSpPr txBox="1"/>
          <p:nvPr/>
        </p:nvSpPr>
        <p:spPr>
          <a:xfrm>
            <a:off x="4595914" y="703991"/>
            <a:ext cx="3161570" cy="1569660"/>
          </a:xfrm>
          <a:prstGeom prst="rect">
            <a:avLst/>
          </a:prstGeom>
          <a:noFill/>
        </p:spPr>
        <p:txBody>
          <a:bodyPr wrap="none" rtlCol="0">
            <a:spAutoFit/>
          </a:bodyPr>
          <a:lstStyle/>
          <a:p>
            <a:pPr algn="r"/>
            <a:r>
              <a:rPr lang="id-ID" altLang="zh-CN" sz="4800" b="1" smtClean="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rPr>
              <a:t>Kesimpulan</a:t>
            </a:r>
          </a:p>
          <a:p>
            <a:pPr algn="ctr"/>
            <a:r>
              <a:rPr lang="id-ID" altLang="zh-CN" sz="4800" b="1" smtClean="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rPr>
              <a:t>dan Saran</a:t>
            </a:r>
            <a:endParaRPr lang="zh-CN" altLang="en-US" sz="4800" b="1" dirty="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699"/>
                                        </p:tgtEl>
                                        <p:attrNameLst>
                                          <p:attrName>style.visibility</p:attrName>
                                        </p:attrNameLst>
                                      </p:cBhvr>
                                      <p:to>
                                        <p:strVal val="visible"/>
                                      </p:to>
                                    </p:set>
                                    <p:anim calcmode="lin" valueType="num">
                                      <p:cBhvr>
                                        <p:cTn id="7" dur="1000" fill="hold"/>
                                        <p:tgtEl>
                                          <p:spTgt spid="1048699"/>
                                        </p:tgtEl>
                                        <p:attrNameLst>
                                          <p:attrName>ppt_w</p:attrName>
                                        </p:attrNameLst>
                                      </p:cBhvr>
                                      <p:tavLst>
                                        <p:tav tm="0">
                                          <p:val>
                                            <p:strVal val="#ppt_w+.3"/>
                                          </p:val>
                                        </p:tav>
                                        <p:tav tm="100000">
                                          <p:val>
                                            <p:strVal val="#ppt_w"/>
                                          </p:val>
                                        </p:tav>
                                      </p:tavLst>
                                    </p:anim>
                                    <p:anim calcmode="lin" valueType="num">
                                      <p:cBhvr>
                                        <p:cTn id="8" dur="1000" fill="hold"/>
                                        <p:tgtEl>
                                          <p:spTgt spid="1048699"/>
                                        </p:tgtEl>
                                        <p:attrNameLst>
                                          <p:attrName>ppt_h</p:attrName>
                                        </p:attrNameLst>
                                      </p:cBhvr>
                                      <p:tavLst>
                                        <p:tav tm="0">
                                          <p:val>
                                            <p:strVal val="#ppt_h"/>
                                          </p:val>
                                        </p:tav>
                                        <p:tav tm="100000">
                                          <p:val>
                                            <p:strVal val="#ppt_h"/>
                                          </p:val>
                                        </p:tav>
                                      </p:tavLst>
                                    </p:anim>
                                    <p:animEffect transition="in" filter="fade">
                                      <p:cBhvr>
                                        <p:cTn id="9" dur="1000"/>
                                        <p:tgtEl>
                                          <p:spTgt spid="1048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9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5" name="图片 4"/>
          <p:cNvPicPr>
            <a:picLocks noChangeAspect="1"/>
          </p:cNvPicPr>
          <p:nvPr/>
        </p:nvPicPr>
        <p:blipFill>
          <a:blip r:embed="rId2" cstate="print"/>
          <a:srcRect/>
          <a:stretch>
            <a:fillRect/>
          </a:stretch>
        </p:blipFill>
        <p:spPr>
          <a:xfrm rot="16200000">
            <a:off x="5113609" y="-2563098"/>
            <a:ext cx="1893896" cy="8123275"/>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pic>
        <p:nvPicPr>
          <p:cNvPr id="2097176" name="图片 2"/>
          <p:cNvPicPr>
            <a:picLocks noChangeAspect="1"/>
          </p:cNvPicPr>
          <p:nvPr/>
        </p:nvPicPr>
        <p:blipFill rotWithShape="1">
          <a:blip r:embed="rId3" cstate="print"/>
          <a:srcRect b="75484"/>
          <a:stretch>
            <a:fillRect/>
          </a:stretch>
        </p:blipFill>
        <p:spPr>
          <a:xfrm rot="16200000">
            <a:off x="1024708" y="-255563"/>
            <a:ext cx="3062178" cy="2977878"/>
          </a:xfrm>
          <a:prstGeom prst="rect">
            <a:avLst/>
          </a:prstGeom>
        </p:spPr>
      </p:pic>
      <p:pic>
        <p:nvPicPr>
          <p:cNvPr id="2097177" name="图片 3"/>
          <p:cNvPicPr>
            <a:picLocks noChangeAspect="1"/>
          </p:cNvPicPr>
          <p:nvPr/>
        </p:nvPicPr>
        <p:blipFill rotWithShape="1">
          <a:blip r:embed="rId3" cstate="print"/>
          <a:srcRect t="68857"/>
          <a:stretch>
            <a:fillRect/>
          </a:stretch>
        </p:blipFill>
        <p:spPr>
          <a:xfrm rot="15019141">
            <a:off x="8627066" y="-116983"/>
            <a:ext cx="2615611" cy="3231043"/>
          </a:xfrm>
          <a:prstGeom prst="rect">
            <a:avLst/>
          </a:prstGeom>
        </p:spPr>
      </p:pic>
      <p:sp>
        <p:nvSpPr>
          <p:cNvPr id="1048696" name="文本框 50"/>
          <p:cNvSpPr txBox="1"/>
          <p:nvPr/>
        </p:nvSpPr>
        <p:spPr>
          <a:xfrm>
            <a:off x="731804" y="2764465"/>
            <a:ext cx="10526746" cy="723916"/>
          </a:xfrm>
          <a:prstGeom prst="rect">
            <a:avLst/>
          </a:prstGeom>
          <a:noFill/>
        </p:spPr>
        <p:txBody>
          <a:bodyPr wrap="square" rtlCol="0">
            <a:spAutoFit/>
            <a:scene3d>
              <a:camera prst="orthographicFront"/>
              <a:lightRig rig="threePt" dir="t"/>
            </a:scene3d>
            <a:sp3d contourW="12700"/>
          </a:bodyPr>
          <a:lstStyle/>
          <a:p>
            <a:pPr>
              <a:lnSpc>
                <a:spcPct val="114000"/>
              </a:lnSpc>
            </a:pPr>
            <a:r>
              <a:rPr lang="id-ID" altLang="zh-CN" smtClean="0">
                <a:solidFill>
                  <a:schemeClr val="tx1">
                    <a:lumMod val="50000"/>
                    <a:lumOff val="50000"/>
                  </a:schemeClr>
                </a:solidFill>
                <a:latin typeface="Calibri" panose="020F0502020204030204" pitchFamily="34" charset="0"/>
                <a:ea typeface="+mj-ea"/>
              </a:rPr>
              <a:t>Purniati, K.L., Fatih, C., Zaini, M. 2017.  Penanganan pascapanen pada wortel organik di yayasan bina sarana 	bakti. </a:t>
            </a:r>
            <a:r>
              <a:rPr lang="id-ID" altLang="zh-CN" i="1" smtClean="0">
                <a:solidFill>
                  <a:schemeClr val="tx1">
                    <a:lumMod val="50000"/>
                    <a:lumOff val="50000"/>
                  </a:schemeClr>
                </a:solidFill>
                <a:latin typeface="Calibri" panose="020F0502020204030204" pitchFamily="34" charset="0"/>
                <a:ea typeface="+mj-ea"/>
              </a:rPr>
              <a:t>Jurnal Agribisnis </a:t>
            </a:r>
            <a:r>
              <a:rPr lang="id-ID" altLang="zh-CN" smtClean="0">
                <a:solidFill>
                  <a:schemeClr val="tx1">
                    <a:lumMod val="50000"/>
                    <a:lumOff val="50000"/>
                  </a:schemeClr>
                </a:solidFill>
                <a:latin typeface="Calibri" panose="020F0502020204030204" pitchFamily="34" charset="0"/>
                <a:ea typeface="+mj-ea"/>
              </a:rPr>
              <a:t>: 47-50 Hlm.</a:t>
            </a:r>
            <a:endParaRPr lang="en-US" altLang="zh-CN" dirty="0">
              <a:solidFill>
                <a:schemeClr val="tx1">
                  <a:lumMod val="50000"/>
                  <a:lumOff val="50000"/>
                </a:schemeClr>
              </a:solidFill>
              <a:latin typeface="Calibri" panose="020F0502020204030204" pitchFamily="34" charset="0"/>
              <a:ea typeface="+mj-ea"/>
            </a:endParaRPr>
          </a:p>
        </p:txBody>
      </p:sp>
      <p:sp>
        <p:nvSpPr>
          <p:cNvPr id="1048699" name="文本框 54"/>
          <p:cNvSpPr txBox="1"/>
          <p:nvPr/>
        </p:nvSpPr>
        <p:spPr>
          <a:xfrm>
            <a:off x="3817944" y="1083040"/>
            <a:ext cx="3939540" cy="830997"/>
          </a:xfrm>
          <a:prstGeom prst="rect">
            <a:avLst/>
          </a:prstGeom>
          <a:noFill/>
        </p:spPr>
        <p:txBody>
          <a:bodyPr wrap="none" rtlCol="0">
            <a:spAutoFit/>
          </a:bodyPr>
          <a:lstStyle/>
          <a:p>
            <a:pPr algn="r"/>
            <a:r>
              <a:rPr lang="id-ID" altLang="zh-CN" sz="4800" b="1" smtClean="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rPr>
              <a:t>Daftar Pustaka</a:t>
            </a:r>
            <a:endParaRPr lang="zh-CN" altLang="en-US" sz="4800" b="1" dirty="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endParaRPr>
          </a:p>
        </p:txBody>
      </p:sp>
    </p:spTree>
    <p:extLst>
      <p:ext uri="{BB962C8B-B14F-4D97-AF65-F5344CB8AC3E}">
        <p14:creationId xmlns:p14="http://schemas.microsoft.com/office/powerpoint/2010/main" val="174628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699"/>
                                        </p:tgtEl>
                                        <p:attrNameLst>
                                          <p:attrName>style.visibility</p:attrName>
                                        </p:attrNameLst>
                                      </p:cBhvr>
                                      <p:to>
                                        <p:strVal val="visible"/>
                                      </p:to>
                                    </p:set>
                                    <p:anim calcmode="lin" valueType="num">
                                      <p:cBhvr>
                                        <p:cTn id="7" dur="1000" fill="hold"/>
                                        <p:tgtEl>
                                          <p:spTgt spid="1048699"/>
                                        </p:tgtEl>
                                        <p:attrNameLst>
                                          <p:attrName>ppt_w</p:attrName>
                                        </p:attrNameLst>
                                      </p:cBhvr>
                                      <p:tavLst>
                                        <p:tav tm="0">
                                          <p:val>
                                            <p:strVal val="#ppt_w+.3"/>
                                          </p:val>
                                        </p:tav>
                                        <p:tav tm="100000">
                                          <p:val>
                                            <p:strVal val="#ppt_w"/>
                                          </p:val>
                                        </p:tav>
                                      </p:tavLst>
                                    </p:anim>
                                    <p:anim calcmode="lin" valueType="num">
                                      <p:cBhvr>
                                        <p:cTn id="8" dur="1000" fill="hold"/>
                                        <p:tgtEl>
                                          <p:spTgt spid="1048699"/>
                                        </p:tgtEl>
                                        <p:attrNameLst>
                                          <p:attrName>ppt_h</p:attrName>
                                        </p:attrNameLst>
                                      </p:cBhvr>
                                      <p:tavLst>
                                        <p:tav tm="0">
                                          <p:val>
                                            <p:strVal val="#ppt_h"/>
                                          </p:val>
                                        </p:tav>
                                        <p:tav tm="100000">
                                          <p:val>
                                            <p:strVal val="#ppt_h"/>
                                          </p:val>
                                        </p:tav>
                                      </p:tavLst>
                                    </p:anim>
                                    <p:animEffect transition="in" filter="fade">
                                      <p:cBhvr>
                                        <p:cTn id="9" dur="1000"/>
                                        <p:tgtEl>
                                          <p:spTgt spid="1048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9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27" name="图片 1"/>
          <p:cNvPicPr>
            <a:picLocks noChangeAspect="1"/>
          </p:cNvPicPr>
          <p:nvPr/>
        </p:nvPicPr>
        <p:blipFill rotWithShape="1">
          <a:blip r:embed="rId2" cstate="print"/>
          <a:srcRect l="57836" t="15559" r="1343" b="18252"/>
          <a:stretch>
            <a:fillRect/>
          </a:stretch>
        </p:blipFill>
        <p:spPr>
          <a:xfrm rot="16200000">
            <a:off x="2713241" y="-988277"/>
            <a:ext cx="6847088" cy="9248942"/>
          </a:xfrm>
          <a:prstGeom prst="rect">
            <a:avLst/>
          </a:prstGeom>
        </p:spPr>
      </p:pic>
      <p:pic>
        <p:nvPicPr>
          <p:cNvPr id="2097228" name="图片 2"/>
          <p:cNvPicPr>
            <a:picLocks noChangeAspect="1"/>
          </p:cNvPicPr>
          <p:nvPr/>
        </p:nvPicPr>
        <p:blipFill rotWithShape="1">
          <a:blip r:embed="rId3" cstate="print"/>
          <a:srcRect l="21726" t="28390" r="19078" b="28538"/>
          <a:stretch>
            <a:fillRect/>
          </a:stretch>
        </p:blipFill>
        <p:spPr>
          <a:xfrm rot="16200000">
            <a:off x="4172753" y="1646408"/>
            <a:ext cx="3902300" cy="3979569"/>
          </a:xfrm>
          <a:prstGeom prst="rect">
            <a:avLst/>
          </a:prstGeom>
        </p:spPr>
      </p:pic>
      <p:pic>
        <p:nvPicPr>
          <p:cNvPr id="2097229" name="图片 6"/>
          <p:cNvPicPr>
            <a:picLocks noChangeAspect="1"/>
          </p:cNvPicPr>
          <p:nvPr/>
        </p:nvPicPr>
        <p:blipFill>
          <a:blip r:embed="rId3" cstate="print"/>
          <a:srcRect/>
          <a:stretch>
            <a:fillRect/>
          </a:stretch>
        </p:blipFill>
        <p:spPr>
          <a:xfrm rot="16200000">
            <a:off x="2838440" y="-2529348"/>
            <a:ext cx="6570927" cy="11912958"/>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sp>
        <p:nvSpPr>
          <p:cNvPr id="1048973" name="文本框 7" descr="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
          <p:cNvSpPr txBox="1"/>
          <p:nvPr/>
        </p:nvSpPr>
        <p:spPr>
          <a:xfrm flipH="1">
            <a:off x="4350448" y="2974472"/>
            <a:ext cx="3546909" cy="1323439"/>
          </a:xfrm>
          <a:prstGeom prst="rect">
            <a:avLst/>
          </a:prstGeom>
          <a:noFill/>
        </p:spPr>
        <p:txBody>
          <a:bodyPr wrap="square" rtlCol="0">
            <a:spAutoFit/>
          </a:bodyPr>
          <a:lstStyle/>
          <a:p>
            <a:pPr algn="ctr"/>
            <a:r>
              <a:rPr lang="en-US" altLang="zh-CN" sz="4000" b="1" dirty="0" smtClean="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cs typeface="Aharoni" panose="02010803020104030203" pitchFamily="2" charset="-79"/>
              </a:rPr>
              <a:t>Thank </a:t>
            </a:r>
            <a:r>
              <a:rPr lang="en-US" altLang="zh-CN" sz="4000" b="1" dirty="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cs typeface="Aharoni" panose="02010803020104030203" pitchFamily="2" charset="-79"/>
              </a:rPr>
              <a:t>you </a:t>
            </a:r>
            <a:r>
              <a:rPr lang="en-US" altLang="zh-CN" sz="4000" b="1">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cs typeface="Aharoni" panose="02010803020104030203" pitchFamily="2" charset="-79"/>
              </a:rPr>
              <a:t>for </a:t>
            </a:r>
            <a:r>
              <a:rPr lang="id-ID" altLang="zh-CN" sz="4000" b="1" smtClean="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cs typeface="Aharoni" panose="02010803020104030203" pitchFamily="2" charset="-79"/>
              </a:rPr>
              <a:t>your attention</a:t>
            </a:r>
            <a:endParaRPr lang="en-US" altLang="zh-CN" sz="4000" b="1" dirty="0" smtClean="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cs typeface="Aharoni" panose="02010803020104030203"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48973"/>
                                        </p:tgtEl>
                                        <p:attrNameLst>
                                          <p:attrName>style.visibility</p:attrName>
                                        </p:attrNameLst>
                                      </p:cBhvr>
                                      <p:to>
                                        <p:strVal val="visible"/>
                                      </p:to>
                                    </p:set>
                                    <p:anim calcmode="lin" valueType="num">
                                      <p:cBhvr>
                                        <p:cTn id="7" dur="750" fill="hold"/>
                                        <p:tgtEl>
                                          <p:spTgt spid="1048973"/>
                                        </p:tgtEl>
                                        <p:attrNameLst>
                                          <p:attrName>ppt_w</p:attrName>
                                        </p:attrNameLst>
                                      </p:cBhvr>
                                      <p:tavLst>
                                        <p:tav tm="0">
                                          <p:val>
                                            <p:fltVal val="0"/>
                                          </p:val>
                                        </p:tav>
                                        <p:tav tm="100000">
                                          <p:val>
                                            <p:strVal val="#ppt_w"/>
                                          </p:val>
                                        </p:tav>
                                      </p:tavLst>
                                    </p:anim>
                                    <p:anim calcmode="lin" valueType="num">
                                      <p:cBhvr>
                                        <p:cTn id="8" dur="750" fill="hold"/>
                                        <p:tgtEl>
                                          <p:spTgt spid="1048973"/>
                                        </p:tgtEl>
                                        <p:attrNameLst>
                                          <p:attrName>ppt_h</p:attrName>
                                        </p:attrNameLst>
                                      </p:cBhvr>
                                      <p:tavLst>
                                        <p:tav tm="0">
                                          <p:val>
                                            <p:fltVal val="0"/>
                                          </p:val>
                                        </p:tav>
                                        <p:tav tm="100000">
                                          <p:val>
                                            <p:strVal val="#ppt_h"/>
                                          </p:val>
                                        </p:tav>
                                      </p:tavLst>
                                    </p:anim>
                                    <p:animEffect transition="in" filter="fade">
                                      <p:cBhvr>
                                        <p:cTn id="9" dur="750"/>
                                        <p:tgtEl>
                                          <p:spTgt spid="1048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7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6" name="图片 4"/>
          <p:cNvPicPr>
            <a:picLocks noChangeAspect="1"/>
          </p:cNvPicPr>
          <p:nvPr/>
        </p:nvPicPr>
        <p:blipFill>
          <a:blip r:embed="rId2" cstate="print"/>
          <a:srcRect/>
          <a:stretch>
            <a:fillRect/>
          </a:stretch>
        </p:blipFill>
        <p:spPr>
          <a:xfrm rot="16200000">
            <a:off x="5039182" y="-2042103"/>
            <a:ext cx="1893896" cy="7251407"/>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pic>
        <p:nvPicPr>
          <p:cNvPr id="2097157" name="图片 2"/>
          <p:cNvPicPr>
            <a:picLocks noChangeAspect="1"/>
          </p:cNvPicPr>
          <p:nvPr/>
        </p:nvPicPr>
        <p:blipFill rotWithShape="1">
          <a:blip r:embed="rId3" cstate="print"/>
          <a:srcRect b="75484"/>
          <a:stretch>
            <a:fillRect/>
          </a:stretch>
        </p:blipFill>
        <p:spPr>
          <a:xfrm rot="16200000">
            <a:off x="1492538" y="-170502"/>
            <a:ext cx="3062178" cy="2977878"/>
          </a:xfrm>
          <a:prstGeom prst="rect">
            <a:avLst/>
          </a:prstGeom>
        </p:spPr>
      </p:pic>
      <p:pic>
        <p:nvPicPr>
          <p:cNvPr id="2097158" name="图片 3"/>
          <p:cNvPicPr>
            <a:picLocks noChangeAspect="1"/>
          </p:cNvPicPr>
          <p:nvPr/>
        </p:nvPicPr>
        <p:blipFill rotWithShape="1">
          <a:blip r:embed="rId3" cstate="print"/>
          <a:srcRect t="68857"/>
          <a:stretch>
            <a:fillRect/>
          </a:stretch>
        </p:blipFill>
        <p:spPr>
          <a:xfrm rot="15019141">
            <a:off x="8031646" y="-31922"/>
            <a:ext cx="2615611" cy="3231043"/>
          </a:xfrm>
          <a:prstGeom prst="rect">
            <a:avLst/>
          </a:prstGeom>
        </p:spPr>
      </p:pic>
      <p:pic>
        <p:nvPicPr>
          <p:cNvPr id="2097159" name="图片 5"/>
          <p:cNvPicPr>
            <a:picLocks noChangeAspect="1"/>
          </p:cNvPicPr>
          <p:nvPr/>
        </p:nvPicPr>
        <p:blipFill rotWithShape="1">
          <a:blip r:embed="rId4" cstate="print"/>
          <a:srcRect l="38471" t="-824" r="13079" b="67257"/>
          <a:stretch>
            <a:fillRect/>
          </a:stretch>
        </p:blipFill>
        <p:spPr>
          <a:xfrm>
            <a:off x="5422608" y="3721580"/>
            <a:ext cx="1558951" cy="1448906"/>
          </a:xfrm>
          <a:prstGeom prst="rect">
            <a:avLst/>
          </a:prstGeom>
        </p:spPr>
      </p:pic>
      <p:pic>
        <p:nvPicPr>
          <p:cNvPr id="2097160" name="图片 6"/>
          <p:cNvPicPr>
            <a:picLocks noChangeAspect="1"/>
          </p:cNvPicPr>
          <p:nvPr/>
        </p:nvPicPr>
        <p:blipFill rotWithShape="1">
          <a:blip r:embed="rId5" cstate="print"/>
          <a:srcRect t="64185" r="65519"/>
          <a:stretch>
            <a:fillRect/>
          </a:stretch>
        </p:blipFill>
        <p:spPr>
          <a:xfrm>
            <a:off x="2519931" y="3684856"/>
            <a:ext cx="1286409" cy="1792494"/>
          </a:xfrm>
          <a:prstGeom prst="rect">
            <a:avLst/>
          </a:prstGeom>
        </p:spPr>
      </p:pic>
      <p:pic>
        <p:nvPicPr>
          <p:cNvPr id="2097161" name="图片 7"/>
          <p:cNvPicPr>
            <a:picLocks noChangeAspect="1"/>
          </p:cNvPicPr>
          <p:nvPr/>
        </p:nvPicPr>
        <p:blipFill rotWithShape="1">
          <a:blip r:embed="rId5" cstate="print"/>
          <a:srcRect l="67540" t="62485" r="-3450" b="3948"/>
          <a:stretch>
            <a:fillRect/>
          </a:stretch>
        </p:blipFill>
        <p:spPr>
          <a:xfrm>
            <a:off x="9012651" y="3546559"/>
            <a:ext cx="1339702" cy="1679944"/>
          </a:xfrm>
          <a:prstGeom prst="rect">
            <a:avLst/>
          </a:prstGeom>
        </p:spPr>
      </p:pic>
      <p:sp>
        <p:nvSpPr>
          <p:cNvPr id="1048585" name="同心圆 8"/>
          <p:cNvSpPr/>
          <p:nvPr/>
        </p:nvSpPr>
        <p:spPr>
          <a:xfrm>
            <a:off x="2181207" y="3486798"/>
            <a:ext cx="1888730" cy="1888730"/>
          </a:xfrm>
          <a:prstGeom prst="donut">
            <a:avLst>
              <a:gd name="adj" fmla="val 3148"/>
            </a:avLst>
          </a:prstGeom>
          <a:gradFill>
            <a:gsLst>
              <a:gs pos="0">
                <a:srgbClr val="CFA038"/>
              </a:gs>
              <a:gs pos="50000">
                <a:srgbClr val="FCCF64"/>
              </a:gs>
              <a:gs pos="100000">
                <a:srgbClr val="CFA0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587" name="同心圆 10"/>
          <p:cNvSpPr/>
          <p:nvPr/>
        </p:nvSpPr>
        <p:spPr>
          <a:xfrm>
            <a:off x="5257719" y="3468804"/>
            <a:ext cx="1888730" cy="1888730"/>
          </a:xfrm>
          <a:prstGeom prst="donut">
            <a:avLst>
              <a:gd name="adj" fmla="val 3148"/>
            </a:avLst>
          </a:prstGeom>
          <a:gradFill>
            <a:gsLst>
              <a:gs pos="0">
                <a:srgbClr val="CFA038"/>
              </a:gs>
              <a:gs pos="50000">
                <a:srgbClr val="FCCF64"/>
              </a:gs>
              <a:gs pos="100000">
                <a:srgbClr val="CFA0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588" name="同心圆 11"/>
          <p:cNvSpPr/>
          <p:nvPr/>
        </p:nvSpPr>
        <p:spPr>
          <a:xfrm>
            <a:off x="8631812" y="3484696"/>
            <a:ext cx="1888730" cy="1888730"/>
          </a:xfrm>
          <a:prstGeom prst="donut">
            <a:avLst>
              <a:gd name="adj" fmla="val 3148"/>
            </a:avLst>
          </a:prstGeom>
          <a:gradFill>
            <a:gsLst>
              <a:gs pos="0">
                <a:srgbClr val="CFA038"/>
              </a:gs>
              <a:gs pos="50000">
                <a:srgbClr val="FCCF64"/>
              </a:gs>
              <a:gs pos="100000">
                <a:srgbClr val="CFA0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590" name="文本框 13"/>
          <p:cNvSpPr txBox="1"/>
          <p:nvPr/>
        </p:nvSpPr>
        <p:spPr>
          <a:xfrm>
            <a:off x="4735336" y="5559216"/>
            <a:ext cx="3133998" cy="830997"/>
          </a:xfrm>
          <a:prstGeom prst="rect">
            <a:avLst/>
          </a:prstGeom>
          <a:noFill/>
        </p:spPr>
        <p:txBody>
          <a:bodyPr wrap="none" rtlCol="0">
            <a:spAutoFit/>
          </a:bodyPr>
          <a:lstStyle/>
          <a:p>
            <a:pPr algn="ctr"/>
            <a:r>
              <a:rPr lang="id-ID" altLang="zh-CN" sz="2400" b="1" smtClean="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rPr>
              <a:t>Rovia Sanori Simamora</a:t>
            </a:r>
          </a:p>
          <a:p>
            <a:pPr algn="ctr"/>
            <a:r>
              <a:rPr lang="id-ID" altLang="zh-CN" sz="2400" b="1" smtClean="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rPr>
              <a:t>2014121012</a:t>
            </a:r>
            <a:endParaRPr lang="zh-CN" altLang="en-US" sz="2400" b="1" dirty="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endParaRPr>
          </a:p>
        </p:txBody>
      </p:sp>
      <p:sp>
        <p:nvSpPr>
          <p:cNvPr id="1048591" name="文本框 14"/>
          <p:cNvSpPr txBox="1"/>
          <p:nvPr/>
        </p:nvSpPr>
        <p:spPr>
          <a:xfrm>
            <a:off x="7969168" y="5559217"/>
            <a:ext cx="3432093" cy="830997"/>
          </a:xfrm>
          <a:prstGeom prst="rect">
            <a:avLst/>
          </a:prstGeom>
          <a:noFill/>
        </p:spPr>
        <p:txBody>
          <a:bodyPr wrap="none" rtlCol="0">
            <a:spAutoFit/>
          </a:bodyPr>
          <a:lstStyle/>
          <a:p>
            <a:pPr algn="ctr"/>
            <a:r>
              <a:rPr lang="id-ID" altLang="zh-CN" sz="2400" b="1" smtClean="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rPr>
              <a:t>Arlina Theresa Manurung</a:t>
            </a:r>
          </a:p>
          <a:p>
            <a:pPr algn="ctr"/>
            <a:r>
              <a:rPr lang="id-ID" altLang="zh-CN" sz="2400" b="1" smtClean="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rPr>
              <a:t>2014121016</a:t>
            </a:r>
          </a:p>
        </p:txBody>
      </p:sp>
      <p:sp>
        <p:nvSpPr>
          <p:cNvPr id="1048592" name="文本框 16" descr="e7d195523061f1c0deeec63e560781cfd59afb0ea006f2a87ABB68BF51EA6619813959095094C18C62A12F549504892A4AAA8C1554C6663626E05CA27F281A14E6983772AFC3FB97135759321DEA3D704CB8FFD9D2544D20427D00997056F5C96BEB36E87B176A9A2B0208D5F0253CAA64F289E16775627845AD05F6A8DA43D217D906D92F737DD9"/>
          <p:cNvSpPr txBox="1"/>
          <p:nvPr/>
        </p:nvSpPr>
        <p:spPr>
          <a:xfrm>
            <a:off x="3535103" y="1121934"/>
            <a:ext cx="5023748" cy="830997"/>
          </a:xfrm>
          <a:prstGeom prst="rect">
            <a:avLst/>
          </a:prstGeom>
          <a:noFill/>
          <a:effectLst/>
        </p:spPr>
        <p:txBody>
          <a:bodyPr wrap="none" rtlCol="0">
            <a:spAutoFit/>
          </a:bodyPr>
          <a:lstStyle/>
          <a:p>
            <a:r>
              <a:rPr lang="id-ID" altLang="zh-CN" sz="4800" b="1" smtClean="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cs typeface="Kartika" panose="02020503030404060203" pitchFamily="18" charset="0"/>
              </a:rPr>
              <a:t>Anggota Kelompok</a:t>
            </a:r>
            <a:endParaRPr lang="zh-CN" altLang="en-US" sz="2000" b="1" dirty="0" smtClean="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cs typeface="Kartika" panose="02020503030404060203" pitchFamily="18" charset="0"/>
            </a:endParaRPr>
          </a:p>
        </p:txBody>
      </p:sp>
      <p:sp>
        <p:nvSpPr>
          <p:cNvPr id="1048593" name="文本框 17"/>
          <p:cNvSpPr txBox="1"/>
          <p:nvPr/>
        </p:nvSpPr>
        <p:spPr>
          <a:xfrm>
            <a:off x="1752988" y="5559219"/>
            <a:ext cx="2766527" cy="830997"/>
          </a:xfrm>
          <a:prstGeom prst="rect">
            <a:avLst/>
          </a:prstGeom>
          <a:noFill/>
        </p:spPr>
        <p:txBody>
          <a:bodyPr wrap="none" rtlCol="0">
            <a:spAutoFit/>
          </a:bodyPr>
          <a:lstStyle/>
          <a:p>
            <a:pPr algn="ctr"/>
            <a:r>
              <a:rPr lang="id-ID" altLang="zh-CN" sz="2400" b="1" smtClean="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rPr>
              <a:t>Salsabila Sekar Putri</a:t>
            </a:r>
          </a:p>
          <a:p>
            <a:pPr algn="ctr"/>
            <a:r>
              <a:rPr lang="id-ID" altLang="zh-CN" sz="2400" b="1" smtClean="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rPr>
              <a:t>2014121010</a:t>
            </a:r>
            <a:endParaRPr lang="zh-CN" altLang="en-US" sz="2400" b="1" dirty="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590"/>
                                        </p:tgtEl>
                                        <p:attrNameLst>
                                          <p:attrName>style.visibility</p:attrName>
                                        </p:attrNameLst>
                                      </p:cBhvr>
                                      <p:to>
                                        <p:strVal val="visible"/>
                                      </p:to>
                                    </p:set>
                                    <p:anim calcmode="lin" valueType="num">
                                      <p:cBhvr>
                                        <p:cTn id="7" dur="1000" fill="hold"/>
                                        <p:tgtEl>
                                          <p:spTgt spid="1048590"/>
                                        </p:tgtEl>
                                        <p:attrNameLst>
                                          <p:attrName>ppt_w</p:attrName>
                                        </p:attrNameLst>
                                      </p:cBhvr>
                                      <p:tavLst>
                                        <p:tav tm="0">
                                          <p:val>
                                            <p:strVal val="#ppt_w+.3"/>
                                          </p:val>
                                        </p:tav>
                                        <p:tav tm="100000">
                                          <p:val>
                                            <p:strVal val="#ppt_w"/>
                                          </p:val>
                                        </p:tav>
                                      </p:tavLst>
                                    </p:anim>
                                    <p:anim calcmode="lin" valueType="num">
                                      <p:cBhvr>
                                        <p:cTn id="8" dur="1000" fill="hold"/>
                                        <p:tgtEl>
                                          <p:spTgt spid="1048590"/>
                                        </p:tgtEl>
                                        <p:attrNameLst>
                                          <p:attrName>ppt_h</p:attrName>
                                        </p:attrNameLst>
                                      </p:cBhvr>
                                      <p:tavLst>
                                        <p:tav tm="0">
                                          <p:val>
                                            <p:strVal val="#ppt_h"/>
                                          </p:val>
                                        </p:tav>
                                        <p:tav tm="100000">
                                          <p:val>
                                            <p:strVal val="#ppt_h"/>
                                          </p:val>
                                        </p:tav>
                                      </p:tavLst>
                                    </p:anim>
                                    <p:animEffect transition="in" filter="fade">
                                      <p:cBhvr>
                                        <p:cTn id="9" dur="1000"/>
                                        <p:tgtEl>
                                          <p:spTgt spid="1048590"/>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1048591"/>
                                        </p:tgtEl>
                                        <p:attrNameLst>
                                          <p:attrName>style.visibility</p:attrName>
                                        </p:attrNameLst>
                                      </p:cBhvr>
                                      <p:to>
                                        <p:strVal val="visible"/>
                                      </p:to>
                                    </p:set>
                                    <p:anim calcmode="lin" valueType="num">
                                      <p:cBhvr>
                                        <p:cTn id="13" dur="1000" fill="hold"/>
                                        <p:tgtEl>
                                          <p:spTgt spid="1048591"/>
                                        </p:tgtEl>
                                        <p:attrNameLst>
                                          <p:attrName>ppt_w</p:attrName>
                                        </p:attrNameLst>
                                      </p:cBhvr>
                                      <p:tavLst>
                                        <p:tav tm="0">
                                          <p:val>
                                            <p:strVal val="#ppt_w+.3"/>
                                          </p:val>
                                        </p:tav>
                                        <p:tav tm="100000">
                                          <p:val>
                                            <p:strVal val="#ppt_w"/>
                                          </p:val>
                                        </p:tav>
                                      </p:tavLst>
                                    </p:anim>
                                    <p:anim calcmode="lin" valueType="num">
                                      <p:cBhvr>
                                        <p:cTn id="14" dur="1000" fill="hold"/>
                                        <p:tgtEl>
                                          <p:spTgt spid="1048591"/>
                                        </p:tgtEl>
                                        <p:attrNameLst>
                                          <p:attrName>ppt_h</p:attrName>
                                        </p:attrNameLst>
                                      </p:cBhvr>
                                      <p:tavLst>
                                        <p:tav tm="0">
                                          <p:val>
                                            <p:strVal val="#ppt_h"/>
                                          </p:val>
                                        </p:tav>
                                        <p:tav tm="100000">
                                          <p:val>
                                            <p:strVal val="#ppt_h"/>
                                          </p:val>
                                        </p:tav>
                                      </p:tavLst>
                                    </p:anim>
                                    <p:animEffect transition="in" filter="fade">
                                      <p:cBhvr>
                                        <p:cTn id="15" dur="1000"/>
                                        <p:tgtEl>
                                          <p:spTgt spid="1048591"/>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048592"/>
                                        </p:tgtEl>
                                        <p:attrNameLst>
                                          <p:attrName>style.visibility</p:attrName>
                                        </p:attrNameLst>
                                      </p:cBhvr>
                                      <p:to>
                                        <p:strVal val="visible"/>
                                      </p:to>
                                    </p:set>
                                    <p:animEffect transition="in" filter="fade">
                                      <p:cBhvr>
                                        <p:cTn id="19" dur="1000"/>
                                        <p:tgtEl>
                                          <p:spTgt spid="1048592"/>
                                        </p:tgtEl>
                                      </p:cBhvr>
                                    </p:animEffect>
                                    <p:anim calcmode="lin" valueType="num">
                                      <p:cBhvr>
                                        <p:cTn id="20" dur="1000" fill="hold"/>
                                        <p:tgtEl>
                                          <p:spTgt spid="1048592"/>
                                        </p:tgtEl>
                                        <p:attrNameLst>
                                          <p:attrName>ppt_x</p:attrName>
                                        </p:attrNameLst>
                                      </p:cBhvr>
                                      <p:tavLst>
                                        <p:tav tm="0">
                                          <p:val>
                                            <p:strVal val="#ppt_x"/>
                                          </p:val>
                                        </p:tav>
                                        <p:tav tm="100000">
                                          <p:val>
                                            <p:strVal val="#ppt_x"/>
                                          </p:val>
                                        </p:tav>
                                      </p:tavLst>
                                    </p:anim>
                                    <p:anim calcmode="lin" valueType="num">
                                      <p:cBhvr>
                                        <p:cTn id="21" dur="1000" fill="hold"/>
                                        <p:tgtEl>
                                          <p:spTgt spid="104859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1048593"/>
                                        </p:tgtEl>
                                        <p:attrNameLst>
                                          <p:attrName>style.visibility</p:attrName>
                                        </p:attrNameLst>
                                      </p:cBhvr>
                                      <p:to>
                                        <p:strVal val="visible"/>
                                      </p:to>
                                    </p:set>
                                    <p:anim calcmode="lin" valueType="num">
                                      <p:cBhvr>
                                        <p:cTn id="25" dur="1000" fill="hold"/>
                                        <p:tgtEl>
                                          <p:spTgt spid="1048593"/>
                                        </p:tgtEl>
                                        <p:attrNameLst>
                                          <p:attrName>ppt_w</p:attrName>
                                        </p:attrNameLst>
                                      </p:cBhvr>
                                      <p:tavLst>
                                        <p:tav tm="0">
                                          <p:val>
                                            <p:strVal val="#ppt_w+.3"/>
                                          </p:val>
                                        </p:tav>
                                        <p:tav tm="100000">
                                          <p:val>
                                            <p:strVal val="#ppt_w"/>
                                          </p:val>
                                        </p:tav>
                                      </p:tavLst>
                                    </p:anim>
                                    <p:anim calcmode="lin" valueType="num">
                                      <p:cBhvr>
                                        <p:cTn id="26" dur="1000" fill="hold"/>
                                        <p:tgtEl>
                                          <p:spTgt spid="1048593"/>
                                        </p:tgtEl>
                                        <p:attrNameLst>
                                          <p:attrName>ppt_h</p:attrName>
                                        </p:attrNameLst>
                                      </p:cBhvr>
                                      <p:tavLst>
                                        <p:tav tm="0">
                                          <p:val>
                                            <p:strVal val="#ppt_h"/>
                                          </p:val>
                                        </p:tav>
                                        <p:tav tm="100000">
                                          <p:val>
                                            <p:strVal val="#ppt_h"/>
                                          </p:val>
                                        </p:tav>
                                      </p:tavLst>
                                    </p:anim>
                                    <p:animEffect transition="in" filter="fade">
                                      <p:cBhvr>
                                        <p:cTn id="27" dur="1000"/>
                                        <p:tgtEl>
                                          <p:spTgt spid="1048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0" grpId="0"/>
      <p:bldP spid="1048591" grpId="0"/>
      <p:bldP spid="1048592" grpId="0"/>
      <p:bldP spid="104859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2" name="图片 6"/>
          <p:cNvPicPr>
            <a:picLocks noChangeAspect="1"/>
          </p:cNvPicPr>
          <p:nvPr/>
        </p:nvPicPr>
        <p:blipFill>
          <a:blip r:embed="rId2" cstate="print"/>
          <a:srcRect/>
          <a:stretch>
            <a:fillRect/>
          </a:stretch>
        </p:blipFill>
        <p:spPr>
          <a:xfrm rot="16200000">
            <a:off x="3838410" y="-797389"/>
            <a:ext cx="4529470" cy="8761120"/>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pic>
        <p:nvPicPr>
          <p:cNvPr id="2097163" name="图片 2"/>
          <p:cNvPicPr>
            <a:picLocks noChangeAspect="1"/>
          </p:cNvPicPr>
          <p:nvPr/>
        </p:nvPicPr>
        <p:blipFill rotWithShape="1">
          <a:blip r:embed="rId3" cstate="print"/>
          <a:srcRect r="43232" b="59002"/>
          <a:stretch>
            <a:fillRect/>
          </a:stretch>
        </p:blipFill>
        <p:spPr>
          <a:xfrm rot="16200000">
            <a:off x="-989487" y="1205438"/>
            <a:ext cx="6785331" cy="4082462"/>
          </a:xfrm>
          <a:prstGeom prst="rect">
            <a:avLst/>
          </a:prstGeom>
        </p:spPr>
      </p:pic>
      <p:pic>
        <p:nvPicPr>
          <p:cNvPr id="2097164" name="图片 5"/>
          <p:cNvPicPr>
            <a:picLocks noChangeAspect="1"/>
          </p:cNvPicPr>
          <p:nvPr/>
        </p:nvPicPr>
        <p:blipFill rotWithShape="1">
          <a:blip r:embed="rId3" cstate="print"/>
          <a:srcRect t="59213" r="43232"/>
          <a:stretch>
            <a:fillRect/>
          </a:stretch>
        </p:blipFill>
        <p:spPr>
          <a:xfrm rot="16200000">
            <a:off x="6738762" y="1526728"/>
            <a:ext cx="6396548" cy="3828666"/>
          </a:xfrm>
          <a:prstGeom prst="rect">
            <a:avLst/>
          </a:prstGeom>
        </p:spPr>
      </p:pic>
      <p:sp>
        <p:nvSpPr>
          <p:cNvPr id="1048594" name="文本框 7"/>
          <p:cNvSpPr txBox="1"/>
          <p:nvPr/>
        </p:nvSpPr>
        <p:spPr>
          <a:xfrm>
            <a:off x="4206265" y="3912944"/>
            <a:ext cx="3974229" cy="923330"/>
          </a:xfrm>
          <a:prstGeom prst="rect">
            <a:avLst/>
          </a:prstGeom>
          <a:noFill/>
        </p:spPr>
        <p:txBody>
          <a:bodyPr wrap="none" rtlCol="0">
            <a:spAutoFit/>
          </a:bodyPr>
          <a:lstStyle/>
          <a:p>
            <a:pPr algn="ctr"/>
            <a:r>
              <a:rPr lang="id-ID" altLang="zh-CN" sz="5400" b="1" smtClean="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rPr>
              <a:t>Pendahuluan</a:t>
            </a:r>
            <a:endParaRPr lang="zh-CN" altLang="en-US" sz="5400" b="1" dirty="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endParaRPr>
          </a:p>
        </p:txBody>
      </p:sp>
      <p:cxnSp>
        <p:nvCxnSpPr>
          <p:cNvPr id="3145728" name="直接连接符 8"/>
          <p:cNvCxnSpPr>
            <a:cxnSpLocks/>
          </p:cNvCxnSpPr>
          <p:nvPr/>
        </p:nvCxnSpPr>
        <p:spPr>
          <a:xfrm flipH="1" flipV="1">
            <a:off x="5740898" y="3714457"/>
            <a:ext cx="720000" cy="1"/>
          </a:xfrm>
          <a:prstGeom prst="line">
            <a:avLst/>
          </a:prstGeom>
          <a:ln w="38100">
            <a:solidFill>
              <a:srgbClr val="FCCF64"/>
            </a:solidFill>
          </a:ln>
        </p:spPr>
        <p:style>
          <a:lnRef idx="1">
            <a:schemeClr val="accent1"/>
          </a:lnRef>
          <a:fillRef idx="0">
            <a:schemeClr val="accent1"/>
          </a:fillRef>
          <a:effectRef idx="0">
            <a:schemeClr val="accent1"/>
          </a:effectRef>
          <a:fontRef idx="minor">
            <a:schemeClr val="tx1"/>
          </a:fontRef>
        </p:style>
      </p:cxnSp>
      <p:sp>
        <p:nvSpPr>
          <p:cNvPr id="1048595" name="文本框 9"/>
          <p:cNvSpPr txBox="1"/>
          <p:nvPr/>
        </p:nvSpPr>
        <p:spPr>
          <a:xfrm>
            <a:off x="5365761" y="1578905"/>
            <a:ext cx="1325881" cy="2148841"/>
          </a:xfrm>
          <a:prstGeom prst="rect">
            <a:avLst/>
          </a:prstGeom>
          <a:noFill/>
        </p:spPr>
        <p:txBody>
          <a:bodyPr wrap="none" rtlCol="0">
            <a:spAutoFit/>
          </a:bodyPr>
          <a:lstStyle/>
          <a:p>
            <a:r>
              <a:rPr lang="en-US" altLang="zh-CN" sz="13800" dirty="0" smtClean="0">
                <a:gradFill>
                  <a:gsLst>
                    <a:gs pos="0">
                      <a:srgbClr val="CFA038"/>
                    </a:gs>
                    <a:gs pos="50000">
                      <a:srgbClr val="FCCF64"/>
                    </a:gs>
                    <a:gs pos="100000">
                      <a:srgbClr val="CFA038"/>
                    </a:gs>
                  </a:gsLst>
                  <a:lin ang="0" scaled="0"/>
                </a:gradFill>
                <a:latin typeface="Open Sans Extrabold" panose="020B0906030804020204" pitchFamily="34" charset="0"/>
                <a:ea typeface="Open Sans Extrabold" panose="020B0906030804020204" pitchFamily="34" charset="0"/>
                <a:cs typeface="Open Sans Extrabold" panose="020B0906030804020204" pitchFamily="34" charset="0"/>
              </a:rPr>
              <a:t>A</a:t>
            </a:r>
            <a:endParaRPr lang="zh-CN" altLang="en-US" sz="13800" dirty="0">
              <a:gradFill>
                <a:gsLst>
                  <a:gs pos="0">
                    <a:srgbClr val="CFA038"/>
                  </a:gs>
                  <a:gs pos="50000">
                    <a:srgbClr val="FCCF64"/>
                  </a:gs>
                  <a:gs pos="100000">
                    <a:srgbClr val="CFA038"/>
                  </a:gs>
                </a:gsLst>
                <a:lin ang="0" scaled="0"/>
              </a:gradFill>
              <a:latin typeface="Open Sans Extrabold" panose="020B0906030804020204" pitchFamily="34" charset="0"/>
              <a:ea typeface="方正粗黑宋简体" panose="02000000000000000000" pitchFamily="2" charset="-122"/>
              <a:cs typeface="Open Sans Extrabold" panose="020B09060308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594"/>
                                        </p:tgtEl>
                                        <p:attrNameLst>
                                          <p:attrName>style.visibility</p:attrName>
                                        </p:attrNameLst>
                                      </p:cBhvr>
                                      <p:to>
                                        <p:strVal val="visible"/>
                                      </p:to>
                                    </p:set>
                                    <p:anim calcmode="lin" valueType="num">
                                      <p:cBhvr>
                                        <p:cTn id="7" dur="1000" fill="hold"/>
                                        <p:tgtEl>
                                          <p:spTgt spid="1048594"/>
                                        </p:tgtEl>
                                        <p:attrNameLst>
                                          <p:attrName>ppt_w</p:attrName>
                                        </p:attrNameLst>
                                      </p:cBhvr>
                                      <p:tavLst>
                                        <p:tav tm="0">
                                          <p:val>
                                            <p:strVal val="#ppt_w+.3"/>
                                          </p:val>
                                        </p:tav>
                                        <p:tav tm="100000">
                                          <p:val>
                                            <p:strVal val="#ppt_w"/>
                                          </p:val>
                                        </p:tav>
                                      </p:tavLst>
                                    </p:anim>
                                    <p:anim calcmode="lin" valueType="num">
                                      <p:cBhvr>
                                        <p:cTn id="8" dur="1000" fill="hold"/>
                                        <p:tgtEl>
                                          <p:spTgt spid="1048594"/>
                                        </p:tgtEl>
                                        <p:attrNameLst>
                                          <p:attrName>ppt_h</p:attrName>
                                        </p:attrNameLst>
                                      </p:cBhvr>
                                      <p:tavLst>
                                        <p:tav tm="0">
                                          <p:val>
                                            <p:strVal val="#ppt_h"/>
                                          </p:val>
                                        </p:tav>
                                        <p:tav tm="100000">
                                          <p:val>
                                            <p:strVal val="#ppt_h"/>
                                          </p:val>
                                        </p:tav>
                                      </p:tavLst>
                                    </p:anim>
                                    <p:animEffect transition="in" filter="fade">
                                      <p:cBhvr>
                                        <p:cTn id="9" dur="1000"/>
                                        <p:tgtEl>
                                          <p:spTgt spid="1048594"/>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1048595"/>
                                        </p:tgtEl>
                                        <p:attrNameLst>
                                          <p:attrName>style.visibility</p:attrName>
                                        </p:attrNameLst>
                                      </p:cBhvr>
                                      <p:to>
                                        <p:strVal val="visible"/>
                                      </p:to>
                                    </p:set>
                                    <p:anim calcmode="lin" valueType="num">
                                      <p:cBhvr>
                                        <p:cTn id="13" dur="1000" fill="hold"/>
                                        <p:tgtEl>
                                          <p:spTgt spid="1048595"/>
                                        </p:tgtEl>
                                        <p:attrNameLst>
                                          <p:attrName>ppt_w</p:attrName>
                                        </p:attrNameLst>
                                      </p:cBhvr>
                                      <p:tavLst>
                                        <p:tav tm="0">
                                          <p:val>
                                            <p:strVal val="#ppt_w+.3"/>
                                          </p:val>
                                        </p:tav>
                                        <p:tav tm="100000">
                                          <p:val>
                                            <p:strVal val="#ppt_w"/>
                                          </p:val>
                                        </p:tav>
                                      </p:tavLst>
                                    </p:anim>
                                    <p:anim calcmode="lin" valueType="num">
                                      <p:cBhvr>
                                        <p:cTn id="14" dur="1000" fill="hold"/>
                                        <p:tgtEl>
                                          <p:spTgt spid="1048595"/>
                                        </p:tgtEl>
                                        <p:attrNameLst>
                                          <p:attrName>ppt_h</p:attrName>
                                        </p:attrNameLst>
                                      </p:cBhvr>
                                      <p:tavLst>
                                        <p:tav tm="0">
                                          <p:val>
                                            <p:strVal val="#ppt_h"/>
                                          </p:val>
                                        </p:tav>
                                        <p:tav tm="100000">
                                          <p:val>
                                            <p:strVal val="#ppt_h"/>
                                          </p:val>
                                        </p:tav>
                                      </p:tavLst>
                                    </p:anim>
                                    <p:animEffect transition="in" filter="fade">
                                      <p:cBhvr>
                                        <p:cTn id="15" dur="1000"/>
                                        <p:tgtEl>
                                          <p:spTgt spid="1048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4" grpId="0"/>
      <p:bldP spid="104859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5" name="图片 4"/>
          <p:cNvPicPr>
            <a:picLocks noChangeAspect="1"/>
          </p:cNvPicPr>
          <p:nvPr/>
        </p:nvPicPr>
        <p:blipFill>
          <a:blip r:embed="rId2" cstate="print"/>
          <a:srcRect/>
          <a:stretch>
            <a:fillRect/>
          </a:stretch>
        </p:blipFill>
        <p:spPr>
          <a:xfrm rot="16200000">
            <a:off x="5411902" y="-2861390"/>
            <a:ext cx="1297312" cy="8123275"/>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pic>
        <p:nvPicPr>
          <p:cNvPr id="2097166" name="图片 2"/>
          <p:cNvPicPr>
            <a:picLocks noChangeAspect="1"/>
          </p:cNvPicPr>
          <p:nvPr/>
        </p:nvPicPr>
        <p:blipFill rotWithShape="1">
          <a:blip r:embed="rId3" cstate="print"/>
          <a:srcRect b="75484"/>
          <a:stretch>
            <a:fillRect/>
          </a:stretch>
        </p:blipFill>
        <p:spPr>
          <a:xfrm rot="16200000">
            <a:off x="1404553" y="217798"/>
            <a:ext cx="1805063" cy="1755371"/>
          </a:xfrm>
          <a:prstGeom prst="rect">
            <a:avLst/>
          </a:prstGeom>
        </p:spPr>
      </p:pic>
      <p:pic>
        <p:nvPicPr>
          <p:cNvPr id="2097167" name="图片 3"/>
          <p:cNvPicPr>
            <a:picLocks noChangeAspect="1"/>
          </p:cNvPicPr>
          <p:nvPr/>
        </p:nvPicPr>
        <p:blipFill rotWithShape="1">
          <a:blip r:embed="rId3" cstate="print"/>
          <a:srcRect t="68857"/>
          <a:stretch>
            <a:fillRect/>
          </a:stretch>
        </p:blipFill>
        <p:spPr>
          <a:xfrm rot="15019141">
            <a:off x="9163470" y="56496"/>
            <a:ext cx="1851790" cy="2287501"/>
          </a:xfrm>
          <a:prstGeom prst="rect">
            <a:avLst/>
          </a:prstGeom>
        </p:spPr>
      </p:pic>
      <p:sp>
        <p:nvSpPr>
          <p:cNvPr id="1048596" name="文本框 18"/>
          <p:cNvSpPr txBox="1"/>
          <p:nvPr/>
        </p:nvSpPr>
        <p:spPr>
          <a:xfrm>
            <a:off x="4284430" y="900011"/>
            <a:ext cx="3552254" cy="830997"/>
          </a:xfrm>
          <a:prstGeom prst="rect">
            <a:avLst/>
          </a:prstGeom>
          <a:noFill/>
        </p:spPr>
        <p:txBody>
          <a:bodyPr wrap="none" rtlCol="0">
            <a:spAutoFit/>
          </a:bodyPr>
          <a:lstStyle/>
          <a:p>
            <a:pPr algn="r"/>
            <a:r>
              <a:rPr lang="id-ID" altLang="zh-CN" sz="4800" b="1" smtClean="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rPr>
              <a:t>Pendahuluan</a:t>
            </a:r>
            <a:endParaRPr lang="zh-CN" altLang="en-US" sz="4800" b="1" dirty="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endParaRPr>
          </a:p>
        </p:txBody>
      </p:sp>
      <p:sp>
        <p:nvSpPr>
          <p:cNvPr id="1048597" name="矩形 19"/>
          <p:cNvSpPr/>
          <p:nvPr/>
        </p:nvSpPr>
        <p:spPr>
          <a:xfrm>
            <a:off x="1868485" y="-2056959"/>
            <a:ext cx="1206588" cy="1623465"/>
          </a:xfrm>
          <a:prstGeom prst="rect">
            <a:avLst/>
          </a:prstGeom>
          <a:solidFill>
            <a:srgbClr val="627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98" name="矩形 20"/>
          <p:cNvSpPr/>
          <p:nvPr/>
        </p:nvSpPr>
        <p:spPr>
          <a:xfrm>
            <a:off x="3075073" y="-2056959"/>
            <a:ext cx="1206588" cy="1623465"/>
          </a:xfrm>
          <a:prstGeom prst="rect">
            <a:avLst/>
          </a:prstGeom>
          <a:solidFill>
            <a:srgbClr val="566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99" name="椭圆 7"/>
          <p:cNvSpPr/>
          <p:nvPr/>
        </p:nvSpPr>
        <p:spPr>
          <a:xfrm>
            <a:off x="-2367310" y="2764465"/>
            <a:ext cx="212725" cy="219695"/>
          </a:xfrm>
          <a:prstGeom prst="ellipse">
            <a:avLst/>
          </a:prstGeom>
          <a:solidFill>
            <a:srgbClr val="566D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1048600" name="椭圆 8"/>
          <p:cNvSpPr/>
          <p:nvPr/>
        </p:nvSpPr>
        <p:spPr>
          <a:xfrm>
            <a:off x="-1204465" y="4527618"/>
            <a:ext cx="140494" cy="145641"/>
          </a:xfrm>
          <a:prstGeom prst="ellipse">
            <a:avLst/>
          </a:prstGeom>
          <a:solidFill>
            <a:srgbClr val="6272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1048601" name="椭圆 9"/>
          <p:cNvSpPr/>
          <p:nvPr/>
        </p:nvSpPr>
        <p:spPr>
          <a:xfrm>
            <a:off x="1753840" y="4046999"/>
            <a:ext cx="238125" cy="246848"/>
          </a:xfrm>
          <a:prstGeom prst="ellipse">
            <a:avLst/>
          </a:prstGeom>
          <a:solidFill>
            <a:srgbClr val="566D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1048602" name="椭圆 10"/>
          <p:cNvSpPr/>
          <p:nvPr/>
        </p:nvSpPr>
        <p:spPr>
          <a:xfrm>
            <a:off x="243322" y="4987940"/>
            <a:ext cx="338932" cy="350524"/>
          </a:xfrm>
          <a:prstGeom prst="ellipse">
            <a:avLst/>
          </a:prstGeom>
          <a:solidFill>
            <a:srgbClr val="6272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1048603" name="椭圆 11"/>
          <p:cNvSpPr/>
          <p:nvPr/>
        </p:nvSpPr>
        <p:spPr>
          <a:xfrm>
            <a:off x="582254" y="2608128"/>
            <a:ext cx="150813" cy="156337"/>
          </a:xfrm>
          <a:prstGeom prst="ellipse">
            <a:avLst/>
          </a:prstGeom>
          <a:solidFill>
            <a:srgbClr val="566D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1048604" name="椭圆 12"/>
          <p:cNvSpPr/>
          <p:nvPr/>
        </p:nvSpPr>
        <p:spPr>
          <a:xfrm>
            <a:off x="598612" y="1731008"/>
            <a:ext cx="515144" cy="534014"/>
          </a:xfrm>
          <a:prstGeom prst="ellipse">
            <a:avLst/>
          </a:prstGeom>
          <a:solidFill>
            <a:srgbClr val="6272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1048605" name="矩形 14"/>
          <p:cNvSpPr/>
          <p:nvPr/>
        </p:nvSpPr>
        <p:spPr bwMode="auto">
          <a:xfrm>
            <a:off x="1595763" y="1960113"/>
            <a:ext cx="9724287" cy="3785652"/>
          </a:xfrm>
          <a:prstGeom prst="rect">
            <a:avLst/>
          </a:prstGeom>
        </p:spPr>
        <p:txBody>
          <a:bodyPr wrap="square">
            <a:spAutoFit/>
            <a:scene3d>
              <a:camera prst="orthographicFront"/>
              <a:lightRig rig="threePt" dir="t"/>
            </a:scene3d>
            <a:sp3d contourW="12700"/>
          </a:bodyPr>
          <a:lstStyle/>
          <a:p>
            <a:pPr eaLnBrk="1" fontAlgn="auto" hangingPunct="1">
              <a:spcBef>
                <a:spcPts val="0"/>
              </a:spcBef>
              <a:spcAft>
                <a:spcPts val="0"/>
              </a:spcAft>
            </a:pPr>
            <a:r>
              <a:rPr lang="id-ID" altLang="zh-CN" sz="2400" smtClean="0">
                <a:solidFill>
                  <a:schemeClr val="tx1">
                    <a:lumMod val="50000"/>
                    <a:lumOff val="50000"/>
                  </a:schemeClr>
                </a:solidFill>
                <a:latin typeface="Calibri" panose="020F0502020204030204" pitchFamily="34" charset="0"/>
                <a:ea typeface="+mn-ea"/>
              </a:rPr>
              <a:t>Penanganan pascapanen adalah tindakan yang dilakukan pada  hasil pertanian setelah panen hingga komoditas tersebut sampai di konsumen. Secara umum, penanganan pascapanen terdiri atas pencucian, perbaikan bentuk kulit, sortasi, grading, pengemasan, dan penyimpanan serta pendistribusian. Penanganan pascapanen bertujuan untuk meningkatkan kualitas dan memberikan nilai tambah. Wortel (</a:t>
            </a:r>
            <a:r>
              <a:rPr lang="id-ID" altLang="zh-CN" sz="2400" i="1" smtClean="0">
                <a:solidFill>
                  <a:schemeClr val="tx1">
                    <a:lumMod val="50000"/>
                    <a:lumOff val="50000"/>
                  </a:schemeClr>
                </a:solidFill>
                <a:latin typeface="Calibri" panose="020F0502020204030204" pitchFamily="34" charset="0"/>
                <a:ea typeface="+mn-ea"/>
              </a:rPr>
              <a:t>Daucus carota</a:t>
            </a:r>
            <a:r>
              <a:rPr lang="id-ID" altLang="zh-CN" sz="2400" smtClean="0">
                <a:solidFill>
                  <a:schemeClr val="tx1">
                    <a:lumMod val="50000"/>
                    <a:lumOff val="50000"/>
                  </a:schemeClr>
                </a:solidFill>
                <a:latin typeface="Calibri" panose="020F0502020204030204" pitchFamily="34" charset="0"/>
                <a:ea typeface="+mn-ea"/>
              </a:rPr>
              <a:t> </a:t>
            </a:r>
            <a:r>
              <a:rPr lang="id-ID" altLang="zh-CN" sz="2400" smtClean="0">
                <a:solidFill>
                  <a:schemeClr val="tx1">
                    <a:lumMod val="50000"/>
                    <a:lumOff val="50000"/>
                  </a:schemeClr>
                </a:solidFill>
                <a:latin typeface="Calibri" panose="020F0502020204030204" pitchFamily="34" charset="0"/>
              </a:rPr>
              <a:t>L.) adalah salah satu komoditas hortikultura dari tanaman sayuran buah. Budidaya wortel juga berdampak positif terhadap peningkatan pendapatan petani, perbaikan gizi, perluasan kesempatan kerja, pengembangan agribisnis, pengurangan impor, dan peningkatan ekspor.</a:t>
            </a:r>
            <a:endParaRPr lang="zh-CN" altLang="en-US" sz="2400" dirty="0">
              <a:solidFill>
                <a:schemeClr val="tx1">
                  <a:lumMod val="50000"/>
                  <a:lumOff val="50000"/>
                </a:schemeClr>
              </a:solidFill>
              <a:latin typeface="Calibri" panose="020F0502020204030204" pitchFamily="34" charset="0"/>
              <a:ea typeface="+mn-ea"/>
            </a:endParaRPr>
          </a:p>
        </p:txBody>
      </p:sp>
      <p:sp>
        <p:nvSpPr>
          <p:cNvPr id="1048608" name="椭圆 15"/>
          <p:cNvSpPr/>
          <p:nvPr/>
        </p:nvSpPr>
        <p:spPr>
          <a:xfrm>
            <a:off x="2307085" y="1742348"/>
            <a:ext cx="253206" cy="213112"/>
          </a:xfrm>
          <a:custGeom>
            <a:avLst/>
            <a:gdLst>
              <a:gd name="connsiteX0" fmla="*/ 249749 w 607639"/>
              <a:gd name="connsiteY0" fmla="*/ 406379 h 493111"/>
              <a:gd name="connsiteX1" fmla="*/ 249749 w 607639"/>
              <a:gd name="connsiteY1" fmla="*/ 468940 h 493111"/>
              <a:gd name="connsiteX2" fmla="*/ 357890 w 607639"/>
              <a:gd name="connsiteY2" fmla="*/ 468940 h 493111"/>
              <a:gd name="connsiteX3" fmla="*/ 357890 w 607639"/>
              <a:gd name="connsiteY3" fmla="*/ 406379 h 493111"/>
              <a:gd name="connsiteX4" fmla="*/ 447786 w 607639"/>
              <a:gd name="connsiteY4" fmla="*/ 330489 h 493111"/>
              <a:gd name="connsiteX5" fmla="*/ 426068 w 607639"/>
              <a:gd name="connsiteY5" fmla="*/ 352172 h 493111"/>
              <a:gd name="connsiteX6" fmla="*/ 510712 w 607639"/>
              <a:gd name="connsiteY6" fmla="*/ 436593 h 493111"/>
              <a:gd name="connsiteX7" fmla="*/ 521571 w 607639"/>
              <a:gd name="connsiteY7" fmla="*/ 441125 h 493111"/>
              <a:gd name="connsiteX8" fmla="*/ 532430 w 607639"/>
              <a:gd name="connsiteY8" fmla="*/ 436593 h 493111"/>
              <a:gd name="connsiteX9" fmla="*/ 532430 w 607639"/>
              <a:gd name="connsiteY9" fmla="*/ 414910 h 493111"/>
              <a:gd name="connsiteX10" fmla="*/ 207471 w 607639"/>
              <a:gd name="connsiteY10" fmla="*/ 183863 h 493111"/>
              <a:gd name="connsiteX11" fmla="*/ 218591 w 607639"/>
              <a:gd name="connsiteY11" fmla="*/ 196937 h 493111"/>
              <a:gd name="connsiteX12" fmla="*/ 218325 w 607639"/>
              <a:gd name="connsiteY12" fmla="*/ 203341 h 493111"/>
              <a:gd name="connsiteX13" fmla="*/ 206225 w 607639"/>
              <a:gd name="connsiteY13" fmla="*/ 215436 h 493111"/>
              <a:gd name="connsiteX14" fmla="*/ 194126 w 607639"/>
              <a:gd name="connsiteY14" fmla="*/ 203341 h 493111"/>
              <a:gd name="connsiteX15" fmla="*/ 194393 w 607639"/>
              <a:gd name="connsiteY15" fmla="*/ 194980 h 493111"/>
              <a:gd name="connsiteX16" fmla="*/ 207471 w 607639"/>
              <a:gd name="connsiteY16" fmla="*/ 183863 h 493111"/>
              <a:gd name="connsiteX17" fmla="*/ 263111 w 607639"/>
              <a:gd name="connsiteY17" fmla="*/ 105036 h 493111"/>
              <a:gd name="connsiteX18" fmla="*/ 278606 w 607639"/>
              <a:gd name="connsiteY18" fmla="*/ 112325 h 493111"/>
              <a:gd name="connsiteX19" fmla="*/ 271393 w 607639"/>
              <a:gd name="connsiteY19" fmla="*/ 127792 h 493111"/>
              <a:gd name="connsiteX20" fmla="*/ 225798 w 607639"/>
              <a:gd name="connsiteY20" fmla="*/ 169392 h 493111"/>
              <a:gd name="connsiteX21" fmla="*/ 214844 w 607639"/>
              <a:gd name="connsiteY21" fmla="*/ 176414 h 493111"/>
              <a:gd name="connsiteX22" fmla="*/ 209679 w 607639"/>
              <a:gd name="connsiteY22" fmla="*/ 175258 h 493111"/>
              <a:gd name="connsiteX23" fmla="*/ 203891 w 607639"/>
              <a:gd name="connsiteY23" fmla="*/ 159169 h 493111"/>
              <a:gd name="connsiteX24" fmla="*/ 263111 w 607639"/>
              <a:gd name="connsiteY24" fmla="*/ 105036 h 493111"/>
              <a:gd name="connsiteX25" fmla="*/ 298702 w 607639"/>
              <a:gd name="connsiteY25" fmla="*/ 85132 h 493111"/>
              <a:gd name="connsiteX26" fmla="*/ 180324 w 607639"/>
              <a:gd name="connsiteY26" fmla="*/ 203323 h 493111"/>
              <a:gd name="connsiteX27" fmla="*/ 298702 w 607639"/>
              <a:gd name="connsiteY27" fmla="*/ 321513 h 493111"/>
              <a:gd name="connsiteX28" fmla="*/ 417168 w 607639"/>
              <a:gd name="connsiteY28" fmla="*/ 203323 h 493111"/>
              <a:gd name="connsiteX29" fmla="*/ 298702 w 607639"/>
              <a:gd name="connsiteY29" fmla="*/ 85132 h 493111"/>
              <a:gd name="connsiteX30" fmla="*/ 24209 w 607639"/>
              <a:gd name="connsiteY30" fmla="*/ 24171 h 493111"/>
              <a:gd name="connsiteX31" fmla="*/ 24209 w 607639"/>
              <a:gd name="connsiteY31" fmla="*/ 382208 h 493111"/>
              <a:gd name="connsiteX32" fmla="*/ 421974 w 607639"/>
              <a:gd name="connsiteY32" fmla="*/ 382208 h 493111"/>
              <a:gd name="connsiteX33" fmla="*/ 400435 w 607639"/>
              <a:gd name="connsiteY33" fmla="*/ 360703 h 493111"/>
              <a:gd name="connsiteX34" fmla="*/ 396875 w 607639"/>
              <a:gd name="connsiteY34" fmla="*/ 352172 h 493111"/>
              <a:gd name="connsiteX35" fmla="*/ 400435 w 607639"/>
              <a:gd name="connsiteY35" fmla="*/ 343552 h 493111"/>
              <a:gd name="connsiteX36" fmla="*/ 411294 w 607639"/>
              <a:gd name="connsiteY36" fmla="*/ 332710 h 493111"/>
              <a:gd name="connsiteX37" fmla="*/ 390644 w 607639"/>
              <a:gd name="connsiteY37" fmla="*/ 312094 h 493111"/>
              <a:gd name="connsiteX38" fmla="*/ 298702 w 607639"/>
              <a:gd name="connsiteY38" fmla="*/ 345684 h 493111"/>
              <a:gd name="connsiteX39" fmla="*/ 156115 w 607639"/>
              <a:gd name="connsiteY39" fmla="*/ 203323 h 493111"/>
              <a:gd name="connsiteX40" fmla="*/ 298702 w 607639"/>
              <a:gd name="connsiteY40" fmla="*/ 60961 h 493111"/>
              <a:gd name="connsiteX41" fmla="*/ 441377 w 607639"/>
              <a:gd name="connsiteY41" fmla="*/ 203323 h 493111"/>
              <a:gd name="connsiteX42" fmla="*/ 407733 w 607639"/>
              <a:gd name="connsiteY42" fmla="*/ 295032 h 493111"/>
              <a:gd name="connsiteX43" fmla="*/ 428383 w 607639"/>
              <a:gd name="connsiteY43" fmla="*/ 315648 h 493111"/>
              <a:gd name="connsiteX44" fmla="*/ 439241 w 607639"/>
              <a:gd name="connsiteY44" fmla="*/ 304807 h 493111"/>
              <a:gd name="connsiteX45" fmla="*/ 456330 w 607639"/>
              <a:gd name="connsiteY45" fmla="*/ 304807 h 493111"/>
              <a:gd name="connsiteX46" fmla="*/ 533854 w 607639"/>
              <a:gd name="connsiteY46" fmla="*/ 382208 h 493111"/>
              <a:gd name="connsiteX47" fmla="*/ 583430 w 607639"/>
              <a:gd name="connsiteY47" fmla="*/ 382208 h 493111"/>
              <a:gd name="connsiteX48" fmla="*/ 583430 w 607639"/>
              <a:gd name="connsiteY48" fmla="*/ 24171 h 493111"/>
              <a:gd name="connsiteX49" fmla="*/ 12104 w 607639"/>
              <a:gd name="connsiteY49" fmla="*/ 0 h 493111"/>
              <a:gd name="connsiteX50" fmla="*/ 595535 w 607639"/>
              <a:gd name="connsiteY50" fmla="*/ 0 h 493111"/>
              <a:gd name="connsiteX51" fmla="*/ 607639 w 607639"/>
              <a:gd name="connsiteY51" fmla="*/ 12085 h 493111"/>
              <a:gd name="connsiteX52" fmla="*/ 607639 w 607639"/>
              <a:gd name="connsiteY52" fmla="*/ 394294 h 493111"/>
              <a:gd name="connsiteX53" fmla="*/ 595535 w 607639"/>
              <a:gd name="connsiteY53" fmla="*/ 406379 h 493111"/>
              <a:gd name="connsiteX54" fmla="*/ 556016 w 607639"/>
              <a:gd name="connsiteY54" fmla="*/ 406379 h 493111"/>
              <a:gd name="connsiteX55" fmla="*/ 549519 w 607639"/>
              <a:gd name="connsiteY55" fmla="*/ 453744 h 493111"/>
              <a:gd name="connsiteX56" fmla="*/ 521571 w 607639"/>
              <a:gd name="connsiteY56" fmla="*/ 465297 h 493111"/>
              <a:gd name="connsiteX57" fmla="*/ 493534 w 607639"/>
              <a:gd name="connsiteY57" fmla="*/ 453744 h 493111"/>
              <a:gd name="connsiteX58" fmla="*/ 446184 w 607639"/>
              <a:gd name="connsiteY58" fmla="*/ 406379 h 493111"/>
              <a:gd name="connsiteX59" fmla="*/ 382100 w 607639"/>
              <a:gd name="connsiteY59" fmla="*/ 406379 h 493111"/>
              <a:gd name="connsiteX60" fmla="*/ 382100 w 607639"/>
              <a:gd name="connsiteY60" fmla="*/ 468940 h 493111"/>
              <a:gd name="connsiteX61" fmla="*/ 425000 w 607639"/>
              <a:gd name="connsiteY61" fmla="*/ 468940 h 493111"/>
              <a:gd name="connsiteX62" fmla="*/ 437105 w 607639"/>
              <a:gd name="connsiteY62" fmla="*/ 481026 h 493111"/>
              <a:gd name="connsiteX63" fmla="*/ 425000 w 607639"/>
              <a:gd name="connsiteY63" fmla="*/ 493111 h 493111"/>
              <a:gd name="connsiteX64" fmla="*/ 182639 w 607639"/>
              <a:gd name="connsiteY64" fmla="*/ 493111 h 493111"/>
              <a:gd name="connsiteX65" fmla="*/ 170534 w 607639"/>
              <a:gd name="connsiteY65" fmla="*/ 481026 h 493111"/>
              <a:gd name="connsiteX66" fmla="*/ 182639 w 607639"/>
              <a:gd name="connsiteY66" fmla="*/ 468940 h 493111"/>
              <a:gd name="connsiteX67" fmla="*/ 225540 w 607639"/>
              <a:gd name="connsiteY67" fmla="*/ 468940 h 493111"/>
              <a:gd name="connsiteX68" fmla="*/ 225540 w 607639"/>
              <a:gd name="connsiteY68" fmla="*/ 406379 h 493111"/>
              <a:gd name="connsiteX69" fmla="*/ 12104 w 607639"/>
              <a:gd name="connsiteY69" fmla="*/ 406379 h 493111"/>
              <a:gd name="connsiteX70" fmla="*/ 0 w 607639"/>
              <a:gd name="connsiteY70" fmla="*/ 394294 h 493111"/>
              <a:gd name="connsiteX71" fmla="*/ 0 w 607639"/>
              <a:gd name="connsiteY71" fmla="*/ 12085 h 493111"/>
              <a:gd name="connsiteX72" fmla="*/ 12104 w 607639"/>
              <a:gd name="connsiteY72" fmla="*/ 0 h 493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07639" h="493111">
                <a:moveTo>
                  <a:pt x="249749" y="406379"/>
                </a:moveTo>
                <a:lnTo>
                  <a:pt x="249749" y="468940"/>
                </a:lnTo>
                <a:lnTo>
                  <a:pt x="357890" y="468940"/>
                </a:lnTo>
                <a:lnTo>
                  <a:pt x="357890" y="406379"/>
                </a:lnTo>
                <a:close/>
                <a:moveTo>
                  <a:pt x="447786" y="330489"/>
                </a:moveTo>
                <a:lnTo>
                  <a:pt x="426068" y="352172"/>
                </a:lnTo>
                <a:lnTo>
                  <a:pt x="510712" y="436593"/>
                </a:lnTo>
                <a:cubicBezTo>
                  <a:pt x="513561" y="439526"/>
                  <a:pt x="517477" y="441125"/>
                  <a:pt x="521571" y="441125"/>
                </a:cubicBezTo>
                <a:cubicBezTo>
                  <a:pt x="525665" y="441125"/>
                  <a:pt x="529493" y="439526"/>
                  <a:pt x="532430" y="436593"/>
                </a:cubicBezTo>
                <a:cubicBezTo>
                  <a:pt x="538393" y="430639"/>
                  <a:pt x="538393" y="420953"/>
                  <a:pt x="532430" y="414910"/>
                </a:cubicBezTo>
                <a:close/>
                <a:moveTo>
                  <a:pt x="207471" y="183863"/>
                </a:moveTo>
                <a:cubicBezTo>
                  <a:pt x="214143" y="184397"/>
                  <a:pt x="219036" y="190266"/>
                  <a:pt x="218591" y="196937"/>
                </a:cubicBezTo>
                <a:cubicBezTo>
                  <a:pt x="218413" y="199071"/>
                  <a:pt x="218325" y="201206"/>
                  <a:pt x="218325" y="203341"/>
                </a:cubicBezTo>
                <a:cubicBezTo>
                  <a:pt x="218325" y="210011"/>
                  <a:pt x="212898" y="215436"/>
                  <a:pt x="206225" y="215436"/>
                </a:cubicBezTo>
                <a:cubicBezTo>
                  <a:pt x="199553" y="215436"/>
                  <a:pt x="194126" y="210011"/>
                  <a:pt x="194126" y="203341"/>
                </a:cubicBezTo>
                <a:cubicBezTo>
                  <a:pt x="194126" y="200583"/>
                  <a:pt x="194215" y="197737"/>
                  <a:pt x="194393" y="194980"/>
                </a:cubicBezTo>
                <a:cubicBezTo>
                  <a:pt x="194927" y="188310"/>
                  <a:pt x="200799" y="183329"/>
                  <a:pt x="207471" y="183863"/>
                </a:cubicBezTo>
                <a:close/>
                <a:moveTo>
                  <a:pt x="263111" y="105036"/>
                </a:moveTo>
                <a:cubicBezTo>
                  <a:pt x="269433" y="102814"/>
                  <a:pt x="276380" y="106014"/>
                  <a:pt x="278606" y="112325"/>
                </a:cubicBezTo>
                <a:cubicBezTo>
                  <a:pt x="280921" y="118547"/>
                  <a:pt x="277626" y="125480"/>
                  <a:pt x="271393" y="127792"/>
                </a:cubicBezTo>
                <a:cubicBezTo>
                  <a:pt x="251445" y="134992"/>
                  <a:pt x="234792" y="150192"/>
                  <a:pt x="225798" y="169392"/>
                </a:cubicBezTo>
                <a:cubicBezTo>
                  <a:pt x="223750" y="173836"/>
                  <a:pt x="219386" y="176414"/>
                  <a:pt x="214844" y="176414"/>
                </a:cubicBezTo>
                <a:cubicBezTo>
                  <a:pt x="213063" y="176414"/>
                  <a:pt x="211371" y="176058"/>
                  <a:pt x="209679" y="175258"/>
                </a:cubicBezTo>
                <a:cubicBezTo>
                  <a:pt x="203624" y="172414"/>
                  <a:pt x="201041" y="165214"/>
                  <a:pt x="203891" y="159169"/>
                </a:cubicBezTo>
                <a:cubicBezTo>
                  <a:pt x="215557" y="134192"/>
                  <a:pt x="237107" y="114458"/>
                  <a:pt x="263111" y="105036"/>
                </a:cubicBezTo>
                <a:close/>
                <a:moveTo>
                  <a:pt x="298702" y="85132"/>
                </a:moveTo>
                <a:cubicBezTo>
                  <a:pt x="233461" y="85132"/>
                  <a:pt x="180324" y="138185"/>
                  <a:pt x="180324" y="203323"/>
                </a:cubicBezTo>
                <a:cubicBezTo>
                  <a:pt x="180324" y="268550"/>
                  <a:pt x="233461" y="321513"/>
                  <a:pt x="298702" y="321513"/>
                </a:cubicBezTo>
                <a:cubicBezTo>
                  <a:pt x="364032" y="321513"/>
                  <a:pt x="417168" y="268550"/>
                  <a:pt x="417168" y="203323"/>
                </a:cubicBezTo>
                <a:cubicBezTo>
                  <a:pt x="417168" y="138185"/>
                  <a:pt x="364032" y="85132"/>
                  <a:pt x="298702" y="85132"/>
                </a:cubicBezTo>
                <a:close/>
                <a:moveTo>
                  <a:pt x="24209" y="24171"/>
                </a:moveTo>
                <a:lnTo>
                  <a:pt x="24209" y="382208"/>
                </a:lnTo>
                <a:lnTo>
                  <a:pt x="421974" y="382208"/>
                </a:lnTo>
                <a:lnTo>
                  <a:pt x="400435" y="360703"/>
                </a:lnTo>
                <a:cubicBezTo>
                  <a:pt x="398121" y="358392"/>
                  <a:pt x="396875" y="355371"/>
                  <a:pt x="396875" y="352172"/>
                </a:cubicBezTo>
                <a:cubicBezTo>
                  <a:pt x="396875" y="348972"/>
                  <a:pt x="398121" y="345862"/>
                  <a:pt x="400435" y="343552"/>
                </a:cubicBezTo>
                <a:lnTo>
                  <a:pt x="411294" y="332710"/>
                </a:lnTo>
                <a:lnTo>
                  <a:pt x="390644" y="312094"/>
                </a:lnTo>
                <a:cubicBezTo>
                  <a:pt x="365812" y="333066"/>
                  <a:pt x="333681" y="345684"/>
                  <a:pt x="298702" y="345684"/>
                </a:cubicBezTo>
                <a:cubicBezTo>
                  <a:pt x="220110" y="345684"/>
                  <a:pt x="156115" y="281880"/>
                  <a:pt x="156115" y="203323"/>
                </a:cubicBezTo>
                <a:cubicBezTo>
                  <a:pt x="156115" y="124855"/>
                  <a:pt x="220110" y="60961"/>
                  <a:pt x="298702" y="60961"/>
                </a:cubicBezTo>
                <a:cubicBezTo>
                  <a:pt x="377383" y="60961"/>
                  <a:pt x="441377" y="124855"/>
                  <a:pt x="441377" y="203323"/>
                </a:cubicBezTo>
                <a:cubicBezTo>
                  <a:pt x="441377" y="238247"/>
                  <a:pt x="428650" y="270238"/>
                  <a:pt x="407733" y="295032"/>
                </a:cubicBezTo>
                <a:lnTo>
                  <a:pt x="428383" y="315648"/>
                </a:lnTo>
                <a:lnTo>
                  <a:pt x="439241" y="304807"/>
                </a:lnTo>
                <a:cubicBezTo>
                  <a:pt x="443959" y="300097"/>
                  <a:pt x="451613" y="300097"/>
                  <a:pt x="456330" y="304807"/>
                </a:cubicBezTo>
                <a:lnTo>
                  <a:pt x="533854" y="382208"/>
                </a:lnTo>
                <a:lnTo>
                  <a:pt x="583430" y="382208"/>
                </a:lnTo>
                <a:lnTo>
                  <a:pt x="583430" y="24171"/>
                </a:lnTo>
                <a:close/>
                <a:moveTo>
                  <a:pt x="12104" y="0"/>
                </a:moveTo>
                <a:lnTo>
                  <a:pt x="595535" y="0"/>
                </a:lnTo>
                <a:cubicBezTo>
                  <a:pt x="602210" y="0"/>
                  <a:pt x="607639" y="5421"/>
                  <a:pt x="607639" y="12085"/>
                </a:cubicBezTo>
                <a:lnTo>
                  <a:pt x="607639" y="394294"/>
                </a:lnTo>
                <a:cubicBezTo>
                  <a:pt x="607639" y="400958"/>
                  <a:pt x="602210" y="406379"/>
                  <a:pt x="595535" y="406379"/>
                </a:cubicBezTo>
                <a:lnTo>
                  <a:pt x="556016" y="406379"/>
                </a:lnTo>
                <a:cubicBezTo>
                  <a:pt x="564472" y="421397"/>
                  <a:pt x="562336" y="440859"/>
                  <a:pt x="549519" y="453744"/>
                </a:cubicBezTo>
                <a:cubicBezTo>
                  <a:pt x="542042" y="461120"/>
                  <a:pt x="532074" y="465297"/>
                  <a:pt x="521571" y="465297"/>
                </a:cubicBezTo>
                <a:cubicBezTo>
                  <a:pt x="510980" y="465297"/>
                  <a:pt x="501011" y="461120"/>
                  <a:pt x="493534" y="453744"/>
                </a:cubicBezTo>
                <a:lnTo>
                  <a:pt x="446184" y="406379"/>
                </a:lnTo>
                <a:lnTo>
                  <a:pt x="382100" y="406379"/>
                </a:lnTo>
                <a:lnTo>
                  <a:pt x="382100" y="468940"/>
                </a:lnTo>
                <a:lnTo>
                  <a:pt x="425000" y="468940"/>
                </a:lnTo>
                <a:cubicBezTo>
                  <a:pt x="431676" y="468940"/>
                  <a:pt x="437105" y="474361"/>
                  <a:pt x="437105" y="481026"/>
                </a:cubicBezTo>
                <a:cubicBezTo>
                  <a:pt x="437105" y="487690"/>
                  <a:pt x="431676" y="493111"/>
                  <a:pt x="425000" y="493111"/>
                </a:cubicBezTo>
                <a:lnTo>
                  <a:pt x="182639" y="493111"/>
                </a:lnTo>
                <a:cubicBezTo>
                  <a:pt x="175874" y="493111"/>
                  <a:pt x="170534" y="487690"/>
                  <a:pt x="170534" y="481026"/>
                </a:cubicBezTo>
                <a:cubicBezTo>
                  <a:pt x="170534" y="474361"/>
                  <a:pt x="175874" y="468940"/>
                  <a:pt x="182639" y="468940"/>
                </a:cubicBezTo>
                <a:lnTo>
                  <a:pt x="225540" y="468940"/>
                </a:lnTo>
                <a:lnTo>
                  <a:pt x="225540" y="406379"/>
                </a:lnTo>
                <a:lnTo>
                  <a:pt x="12104" y="406379"/>
                </a:lnTo>
                <a:cubicBezTo>
                  <a:pt x="5429" y="406379"/>
                  <a:pt x="0" y="400958"/>
                  <a:pt x="0" y="394294"/>
                </a:cubicBezTo>
                <a:lnTo>
                  <a:pt x="0" y="12085"/>
                </a:lnTo>
                <a:cubicBezTo>
                  <a:pt x="0" y="5421"/>
                  <a:pt x="5429" y="0"/>
                  <a:pt x="121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pPr>
            <a:endParaRPr lang="zh-CN" altLang="en-US"/>
          </a:p>
        </p:txBody>
      </p:sp>
      <p:grpSp>
        <p:nvGrpSpPr>
          <p:cNvPr id="43" name="组合 28"/>
          <p:cNvGrpSpPr/>
          <p:nvPr/>
        </p:nvGrpSpPr>
        <p:grpSpPr>
          <a:xfrm>
            <a:off x="-12889" y="3022812"/>
            <a:ext cx="1608652" cy="1757479"/>
            <a:chOff x="1218687" y="3698831"/>
            <a:chExt cx="1888730" cy="1990552"/>
          </a:xfrm>
        </p:grpSpPr>
        <p:pic>
          <p:nvPicPr>
            <p:cNvPr id="2097168" name="图片 29"/>
            <p:cNvPicPr>
              <a:picLocks noChangeAspect="1"/>
            </p:cNvPicPr>
            <p:nvPr/>
          </p:nvPicPr>
          <p:blipFill rotWithShape="1">
            <a:blip r:embed="rId4" cstate="print"/>
            <a:srcRect t="64185" r="65519"/>
            <a:stretch>
              <a:fillRect/>
            </a:stretch>
          </p:blipFill>
          <p:spPr>
            <a:xfrm>
              <a:off x="1557411" y="3896889"/>
              <a:ext cx="1286409" cy="1792494"/>
            </a:xfrm>
            <a:prstGeom prst="rect">
              <a:avLst/>
            </a:prstGeom>
          </p:spPr>
        </p:pic>
        <p:sp>
          <p:nvSpPr>
            <p:cNvPr id="1048609" name="同心圆 30"/>
            <p:cNvSpPr/>
            <p:nvPr/>
          </p:nvSpPr>
          <p:spPr>
            <a:xfrm>
              <a:off x="1218687" y="3698831"/>
              <a:ext cx="1888730" cy="1888730"/>
            </a:xfrm>
            <a:prstGeom prst="donut">
              <a:avLst>
                <a:gd name="adj" fmla="val 3148"/>
              </a:avLst>
            </a:prstGeom>
            <a:gradFill>
              <a:gsLst>
                <a:gs pos="0">
                  <a:srgbClr val="CFA038"/>
                </a:gs>
                <a:gs pos="50000">
                  <a:srgbClr val="FCCF64"/>
                </a:gs>
                <a:gs pos="100000">
                  <a:srgbClr val="CFA0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596"/>
                                        </p:tgtEl>
                                        <p:attrNameLst>
                                          <p:attrName>style.visibility</p:attrName>
                                        </p:attrNameLst>
                                      </p:cBhvr>
                                      <p:to>
                                        <p:strVal val="visible"/>
                                      </p:to>
                                    </p:set>
                                    <p:anim calcmode="lin" valueType="num">
                                      <p:cBhvr>
                                        <p:cTn id="7" dur="1000" fill="hold"/>
                                        <p:tgtEl>
                                          <p:spTgt spid="1048596"/>
                                        </p:tgtEl>
                                        <p:attrNameLst>
                                          <p:attrName>ppt_w</p:attrName>
                                        </p:attrNameLst>
                                      </p:cBhvr>
                                      <p:tavLst>
                                        <p:tav tm="0">
                                          <p:val>
                                            <p:strVal val="#ppt_w+.3"/>
                                          </p:val>
                                        </p:tav>
                                        <p:tav tm="100000">
                                          <p:val>
                                            <p:strVal val="#ppt_w"/>
                                          </p:val>
                                        </p:tav>
                                      </p:tavLst>
                                    </p:anim>
                                    <p:anim calcmode="lin" valueType="num">
                                      <p:cBhvr>
                                        <p:cTn id="8" dur="1000" fill="hold"/>
                                        <p:tgtEl>
                                          <p:spTgt spid="1048596"/>
                                        </p:tgtEl>
                                        <p:attrNameLst>
                                          <p:attrName>ppt_h</p:attrName>
                                        </p:attrNameLst>
                                      </p:cBhvr>
                                      <p:tavLst>
                                        <p:tav tm="0">
                                          <p:val>
                                            <p:strVal val="#ppt_h"/>
                                          </p:val>
                                        </p:tav>
                                        <p:tav tm="100000">
                                          <p:val>
                                            <p:strVal val="#ppt_h"/>
                                          </p:val>
                                        </p:tav>
                                      </p:tavLst>
                                    </p:anim>
                                    <p:animEffect transition="in" filter="fade">
                                      <p:cBhvr>
                                        <p:cTn id="9" dur="1000"/>
                                        <p:tgtEl>
                                          <p:spTgt spid="104859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48599"/>
                                        </p:tgtEl>
                                        <p:attrNameLst>
                                          <p:attrName>style.visibility</p:attrName>
                                        </p:attrNameLst>
                                      </p:cBhvr>
                                      <p:to>
                                        <p:strVal val="visible"/>
                                      </p:to>
                                    </p:set>
                                    <p:anim calcmode="lin" valueType="num">
                                      <p:cBhvr>
                                        <p:cTn id="12" dur="500" fill="hold"/>
                                        <p:tgtEl>
                                          <p:spTgt spid="1048599"/>
                                        </p:tgtEl>
                                        <p:attrNameLst>
                                          <p:attrName>ppt_w</p:attrName>
                                        </p:attrNameLst>
                                      </p:cBhvr>
                                      <p:tavLst>
                                        <p:tav tm="0">
                                          <p:val>
                                            <p:fltVal val="0"/>
                                          </p:val>
                                        </p:tav>
                                        <p:tav tm="100000">
                                          <p:val>
                                            <p:strVal val="#ppt_w"/>
                                          </p:val>
                                        </p:tav>
                                      </p:tavLst>
                                    </p:anim>
                                    <p:anim calcmode="lin" valueType="num">
                                      <p:cBhvr>
                                        <p:cTn id="13" dur="500" fill="hold"/>
                                        <p:tgtEl>
                                          <p:spTgt spid="1048599"/>
                                        </p:tgtEl>
                                        <p:attrNameLst>
                                          <p:attrName>ppt_h</p:attrName>
                                        </p:attrNameLst>
                                      </p:cBhvr>
                                      <p:tavLst>
                                        <p:tav tm="0">
                                          <p:val>
                                            <p:fltVal val="0"/>
                                          </p:val>
                                        </p:tav>
                                        <p:tav tm="100000">
                                          <p:val>
                                            <p:strVal val="#ppt_h"/>
                                          </p:val>
                                        </p:tav>
                                      </p:tavLst>
                                    </p:anim>
                                    <p:animEffect transition="in" filter="fade">
                                      <p:cBhvr>
                                        <p:cTn id="14" dur="500"/>
                                        <p:tgtEl>
                                          <p:spTgt spid="104859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48600"/>
                                        </p:tgtEl>
                                        <p:attrNameLst>
                                          <p:attrName>style.visibility</p:attrName>
                                        </p:attrNameLst>
                                      </p:cBhvr>
                                      <p:to>
                                        <p:strVal val="visible"/>
                                      </p:to>
                                    </p:set>
                                    <p:anim calcmode="lin" valueType="num">
                                      <p:cBhvr>
                                        <p:cTn id="17" dur="500" fill="hold"/>
                                        <p:tgtEl>
                                          <p:spTgt spid="1048600"/>
                                        </p:tgtEl>
                                        <p:attrNameLst>
                                          <p:attrName>ppt_w</p:attrName>
                                        </p:attrNameLst>
                                      </p:cBhvr>
                                      <p:tavLst>
                                        <p:tav tm="0">
                                          <p:val>
                                            <p:fltVal val="0"/>
                                          </p:val>
                                        </p:tav>
                                        <p:tav tm="100000">
                                          <p:val>
                                            <p:strVal val="#ppt_w"/>
                                          </p:val>
                                        </p:tav>
                                      </p:tavLst>
                                    </p:anim>
                                    <p:anim calcmode="lin" valueType="num">
                                      <p:cBhvr>
                                        <p:cTn id="18" dur="500" fill="hold"/>
                                        <p:tgtEl>
                                          <p:spTgt spid="1048600"/>
                                        </p:tgtEl>
                                        <p:attrNameLst>
                                          <p:attrName>ppt_h</p:attrName>
                                        </p:attrNameLst>
                                      </p:cBhvr>
                                      <p:tavLst>
                                        <p:tav tm="0">
                                          <p:val>
                                            <p:fltVal val="0"/>
                                          </p:val>
                                        </p:tav>
                                        <p:tav tm="100000">
                                          <p:val>
                                            <p:strVal val="#ppt_h"/>
                                          </p:val>
                                        </p:tav>
                                      </p:tavLst>
                                    </p:anim>
                                    <p:animEffect transition="in" filter="fade">
                                      <p:cBhvr>
                                        <p:cTn id="19" dur="500"/>
                                        <p:tgtEl>
                                          <p:spTgt spid="104860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48601"/>
                                        </p:tgtEl>
                                        <p:attrNameLst>
                                          <p:attrName>style.visibility</p:attrName>
                                        </p:attrNameLst>
                                      </p:cBhvr>
                                      <p:to>
                                        <p:strVal val="visible"/>
                                      </p:to>
                                    </p:set>
                                    <p:anim calcmode="lin" valueType="num">
                                      <p:cBhvr>
                                        <p:cTn id="22" dur="500" fill="hold"/>
                                        <p:tgtEl>
                                          <p:spTgt spid="1048601"/>
                                        </p:tgtEl>
                                        <p:attrNameLst>
                                          <p:attrName>ppt_w</p:attrName>
                                        </p:attrNameLst>
                                      </p:cBhvr>
                                      <p:tavLst>
                                        <p:tav tm="0">
                                          <p:val>
                                            <p:fltVal val="0"/>
                                          </p:val>
                                        </p:tav>
                                        <p:tav tm="100000">
                                          <p:val>
                                            <p:strVal val="#ppt_w"/>
                                          </p:val>
                                        </p:tav>
                                      </p:tavLst>
                                    </p:anim>
                                    <p:anim calcmode="lin" valueType="num">
                                      <p:cBhvr>
                                        <p:cTn id="23" dur="500" fill="hold"/>
                                        <p:tgtEl>
                                          <p:spTgt spid="1048601"/>
                                        </p:tgtEl>
                                        <p:attrNameLst>
                                          <p:attrName>ppt_h</p:attrName>
                                        </p:attrNameLst>
                                      </p:cBhvr>
                                      <p:tavLst>
                                        <p:tav tm="0">
                                          <p:val>
                                            <p:fltVal val="0"/>
                                          </p:val>
                                        </p:tav>
                                        <p:tav tm="100000">
                                          <p:val>
                                            <p:strVal val="#ppt_h"/>
                                          </p:val>
                                        </p:tav>
                                      </p:tavLst>
                                    </p:anim>
                                    <p:animEffect transition="in" filter="fade">
                                      <p:cBhvr>
                                        <p:cTn id="24" dur="500"/>
                                        <p:tgtEl>
                                          <p:spTgt spid="104860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48602"/>
                                        </p:tgtEl>
                                        <p:attrNameLst>
                                          <p:attrName>style.visibility</p:attrName>
                                        </p:attrNameLst>
                                      </p:cBhvr>
                                      <p:to>
                                        <p:strVal val="visible"/>
                                      </p:to>
                                    </p:set>
                                    <p:anim calcmode="lin" valueType="num">
                                      <p:cBhvr>
                                        <p:cTn id="27" dur="500" fill="hold"/>
                                        <p:tgtEl>
                                          <p:spTgt spid="1048602"/>
                                        </p:tgtEl>
                                        <p:attrNameLst>
                                          <p:attrName>ppt_w</p:attrName>
                                        </p:attrNameLst>
                                      </p:cBhvr>
                                      <p:tavLst>
                                        <p:tav tm="0">
                                          <p:val>
                                            <p:fltVal val="0"/>
                                          </p:val>
                                        </p:tav>
                                        <p:tav tm="100000">
                                          <p:val>
                                            <p:strVal val="#ppt_w"/>
                                          </p:val>
                                        </p:tav>
                                      </p:tavLst>
                                    </p:anim>
                                    <p:anim calcmode="lin" valueType="num">
                                      <p:cBhvr>
                                        <p:cTn id="28" dur="500" fill="hold"/>
                                        <p:tgtEl>
                                          <p:spTgt spid="1048602"/>
                                        </p:tgtEl>
                                        <p:attrNameLst>
                                          <p:attrName>ppt_h</p:attrName>
                                        </p:attrNameLst>
                                      </p:cBhvr>
                                      <p:tavLst>
                                        <p:tav tm="0">
                                          <p:val>
                                            <p:fltVal val="0"/>
                                          </p:val>
                                        </p:tav>
                                        <p:tav tm="100000">
                                          <p:val>
                                            <p:strVal val="#ppt_h"/>
                                          </p:val>
                                        </p:tav>
                                      </p:tavLst>
                                    </p:anim>
                                    <p:animEffect transition="in" filter="fade">
                                      <p:cBhvr>
                                        <p:cTn id="29" dur="500"/>
                                        <p:tgtEl>
                                          <p:spTgt spid="104860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48603"/>
                                        </p:tgtEl>
                                        <p:attrNameLst>
                                          <p:attrName>style.visibility</p:attrName>
                                        </p:attrNameLst>
                                      </p:cBhvr>
                                      <p:to>
                                        <p:strVal val="visible"/>
                                      </p:to>
                                    </p:set>
                                    <p:anim calcmode="lin" valueType="num">
                                      <p:cBhvr>
                                        <p:cTn id="32" dur="500" fill="hold"/>
                                        <p:tgtEl>
                                          <p:spTgt spid="1048603"/>
                                        </p:tgtEl>
                                        <p:attrNameLst>
                                          <p:attrName>ppt_w</p:attrName>
                                        </p:attrNameLst>
                                      </p:cBhvr>
                                      <p:tavLst>
                                        <p:tav tm="0">
                                          <p:val>
                                            <p:fltVal val="0"/>
                                          </p:val>
                                        </p:tav>
                                        <p:tav tm="100000">
                                          <p:val>
                                            <p:strVal val="#ppt_w"/>
                                          </p:val>
                                        </p:tav>
                                      </p:tavLst>
                                    </p:anim>
                                    <p:anim calcmode="lin" valueType="num">
                                      <p:cBhvr>
                                        <p:cTn id="33" dur="500" fill="hold"/>
                                        <p:tgtEl>
                                          <p:spTgt spid="1048603"/>
                                        </p:tgtEl>
                                        <p:attrNameLst>
                                          <p:attrName>ppt_h</p:attrName>
                                        </p:attrNameLst>
                                      </p:cBhvr>
                                      <p:tavLst>
                                        <p:tav tm="0">
                                          <p:val>
                                            <p:fltVal val="0"/>
                                          </p:val>
                                        </p:tav>
                                        <p:tav tm="100000">
                                          <p:val>
                                            <p:strVal val="#ppt_h"/>
                                          </p:val>
                                        </p:tav>
                                      </p:tavLst>
                                    </p:anim>
                                    <p:animEffect transition="in" filter="fade">
                                      <p:cBhvr>
                                        <p:cTn id="34" dur="500"/>
                                        <p:tgtEl>
                                          <p:spTgt spid="104860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48604"/>
                                        </p:tgtEl>
                                        <p:attrNameLst>
                                          <p:attrName>style.visibility</p:attrName>
                                        </p:attrNameLst>
                                      </p:cBhvr>
                                      <p:to>
                                        <p:strVal val="visible"/>
                                      </p:to>
                                    </p:set>
                                    <p:anim calcmode="lin" valueType="num">
                                      <p:cBhvr>
                                        <p:cTn id="37" dur="500" fill="hold"/>
                                        <p:tgtEl>
                                          <p:spTgt spid="1048604"/>
                                        </p:tgtEl>
                                        <p:attrNameLst>
                                          <p:attrName>ppt_w</p:attrName>
                                        </p:attrNameLst>
                                      </p:cBhvr>
                                      <p:tavLst>
                                        <p:tav tm="0">
                                          <p:val>
                                            <p:fltVal val="0"/>
                                          </p:val>
                                        </p:tav>
                                        <p:tav tm="100000">
                                          <p:val>
                                            <p:strVal val="#ppt_w"/>
                                          </p:val>
                                        </p:tav>
                                      </p:tavLst>
                                    </p:anim>
                                    <p:anim calcmode="lin" valueType="num">
                                      <p:cBhvr>
                                        <p:cTn id="38" dur="500" fill="hold"/>
                                        <p:tgtEl>
                                          <p:spTgt spid="1048604"/>
                                        </p:tgtEl>
                                        <p:attrNameLst>
                                          <p:attrName>ppt_h</p:attrName>
                                        </p:attrNameLst>
                                      </p:cBhvr>
                                      <p:tavLst>
                                        <p:tav tm="0">
                                          <p:val>
                                            <p:fltVal val="0"/>
                                          </p:val>
                                        </p:tav>
                                        <p:tav tm="100000">
                                          <p:val>
                                            <p:strVal val="#ppt_h"/>
                                          </p:val>
                                        </p:tav>
                                      </p:tavLst>
                                    </p:anim>
                                    <p:animEffect transition="in" filter="fade">
                                      <p:cBhvr>
                                        <p:cTn id="39" dur="500"/>
                                        <p:tgtEl>
                                          <p:spTgt spid="104860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48608"/>
                                        </p:tgtEl>
                                        <p:attrNameLst>
                                          <p:attrName>style.visibility</p:attrName>
                                        </p:attrNameLst>
                                      </p:cBhvr>
                                      <p:to>
                                        <p:strVal val="visible"/>
                                      </p:to>
                                    </p:set>
                                    <p:anim calcmode="lin" valueType="num">
                                      <p:cBhvr>
                                        <p:cTn id="42" dur="500" fill="hold"/>
                                        <p:tgtEl>
                                          <p:spTgt spid="1048608"/>
                                        </p:tgtEl>
                                        <p:attrNameLst>
                                          <p:attrName>ppt_w</p:attrName>
                                        </p:attrNameLst>
                                      </p:cBhvr>
                                      <p:tavLst>
                                        <p:tav tm="0">
                                          <p:val>
                                            <p:fltVal val="0"/>
                                          </p:val>
                                        </p:tav>
                                        <p:tav tm="100000">
                                          <p:val>
                                            <p:strVal val="#ppt_w"/>
                                          </p:val>
                                        </p:tav>
                                      </p:tavLst>
                                    </p:anim>
                                    <p:anim calcmode="lin" valueType="num">
                                      <p:cBhvr>
                                        <p:cTn id="43" dur="500" fill="hold"/>
                                        <p:tgtEl>
                                          <p:spTgt spid="1048608"/>
                                        </p:tgtEl>
                                        <p:attrNameLst>
                                          <p:attrName>ppt_h</p:attrName>
                                        </p:attrNameLst>
                                      </p:cBhvr>
                                      <p:tavLst>
                                        <p:tav tm="0">
                                          <p:val>
                                            <p:fltVal val="0"/>
                                          </p:val>
                                        </p:tav>
                                        <p:tav tm="100000">
                                          <p:val>
                                            <p:strVal val="#ppt_h"/>
                                          </p:val>
                                        </p:tav>
                                      </p:tavLst>
                                    </p:anim>
                                    <p:animEffect transition="in" filter="fade">
                                      <p:cBhvr>
                                        <p:cTn id="44" dur="500"/>
                                        <p:tgtEl>
                                          <p:spTgt spid="1048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6" grpId="0"/>
      <p:bldP spid="1048599" grpId="0" animBg="1"/>
      <p:bldP spid="1048600" grpId="0" animBg="1"/>
      <p:bldP spid="1048601" grpId="0" animBg="1"/>
      <p:bldP spid="1048602" grpId="0" animBg="1"/>
      <p:bldP spid="1048603" grpId="0" animBg="1"/>
      <p:bldP spid="1048604" grpId="0" animBg="1"/>
      <p:bldP spid="104860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8" name="图片 6"/>
          <p:cNvPicPr>
            <a:picLocks noChangeAspect="1"/>
          </p:cNvPicPr>
          <p:nvPr/>
        </p:nvPicPr>
        <p:blipFill>
          <a:blip r:embed="rId2" cstate="print"/>
          <a:srcRect/>
          <a:stretch>
            <a:fillRect/>
          </a:stretch>
        </p:blipFill>
        <p:spPr>
          <a:xfrm rot="16200000">
            <a:off x="3838410" y="-797389"/>
            <a:ext cx="4529470" cy="8761120"/>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pic>
        <p:nvPicPr>
          <p:cNvPr id="2097179" name="图片 2"/>
          <p:cNvPicPr>
            <a:picLocks noChangeAspect="1"/>
          </p:cNvPicPr>
          <p:nvPr/>
        </p:nvPicPr>
        <p:blipFill rotWithShape="1">
          <a:blip r:embed="rId3" cstate="print"/>
          <a:srcRect r="43232" b="59002"/>
          <a:stretch>
            <a:fillRect/>
          </a:stretch>
        </p:blipFill>
        <p:spPr>
          <a:xfrm rot="16200000">
            <a:off x="-989487" y="1205438"/>
            <a:ext cx="6785331" cy="4082462"/>
          </a:xfrm>
          <a:prstGeom prst="rect">
            <a:avLst/>
          </a:prstGeom>
        </p:spPr>
      </p:pic>
      <p:pic>
        <p:nvPicPr>
          <p:cNvPr id="2097180" name="图片 5"/>
          <p:cNvPicPr>
            <a:picLocks noChangeAspect="1"/>
          </p:cNvPicPr>
          <p:nvPr/>
        </p:nvPicPr>
        <p:blipFill rotWithShape="1">
          <a:blip r:embed="rId3" cstate="print"/>
          <a:srcRect t="59213" r="43232"/>
          <a:stretch>
            <a:fillRect/>
          </a:stretch>
        </p:blipFill>
        <p:spPr>
          <a:xfrm rot="16200000">
            <a:off x="6738762" y="1526728"/>
            <a:ext cx="6396548" cy="3828666"/>
          </a:xfrm>
          <a:prstGeom prst="rect">
            <a:avLst/>
          </a:prstGeom>
        </p:spPr>
      </p:pic>
      <p:sp>
        <p:nvSpPr>
          <p:cNvPr id="1048700" name="文本框 7"/>
          <p:cNvSpPr txBox="1"/>
          <p:nvPr/>
        </p:nvSpPr>
        <p:spPr>
          <a:xfrm>
            <a:off x="3167949" y="3937007"/>
            <a:ext cx="6202788" cy="923330"/>
          </a:xfrm>
          <a:prstGeom prst="rect">
            <a:avLst/>
          </a:prstGeom>
          <a:noFill/>
        </p:spPr>
        <p:txBody>
          <a:bodyPr wrap="none" rtlCol="0">
            <a:spAutoFit/>
          </a:bodyPr>
          <a:lstStyle/>
          <a:p>
            <a:pPr algn="ctr"/>
            <a:r>
              <a:rPr lang="id-ID" altLang="zh-CN" sz="5400" b="1" smtClean="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rPr>
              <a:t>Metode Pelaksanaan</a:t>
            </a:r>
            <a:endParaRPr lang="zh-CN" altLang="en-US" sz="5400" b="1" dirty="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endParaRPr>
          </a:p>
        </p:txBody>
      </p:sp>
      <p:cxnSp>
        <p:nvCxnSpPr>
          <p:cNvPr id="3145729" name="直接连接符 8"/>
          <p:cNvCxnSpPr>
            <a:cxnSpLocks/>
          </p:cNvCxnSpPr>
          <p:nvPr/>
        </p:nvCxnSpPr>
        <p:spPr>
          <a:xfrm flipH="1" flipV="1">
            <a:off x="5740898" y="3714457"/>
            <a:ext cx="720000" cy="1"/>
          </a:xfrm>
          <a:prstGeom prst="line">
            <a:avLst/>
          </a:prstGeom>
          <a:ln w="38100">
            <a:solidFill>
              <a:srgbClr val="FCCF64"/>
            </a:solidFill>
          </a:ln>
        </p:spPr>
        <p:style>
          <a:lnRef idx="1">
            <a:schemeClr val="accent1"/>
          </a:lnRef>
          <a:fillRef idx="0">
            <a:schemeClr val="accent1"/>
          </a:fillRef>
          <a:effectRef idx="0">
            <a:schemeClr val="accent1"/>
          </a:effectRef>
          <a:fontRef idx="minor">
            <a:schemeClr val="tx1"/>
          </a:fontRef>
        </p:style>
      </p:cxnSp>
      <p:sp>
        <p:nvSpPr>
          <p:cNvPr id="1048701" name="文本框 9"/>
          <p:cNvSpPr txBox="1"/>
          <p:nvPr/>
        </p:nvSpPr>
        <p:spPr>
          <a:xfrm>
            <a:off x="5365761" y="1578905"/>
            <a:ext cx="1377300" cy="2215991"/>
          </a:xfrm>
          <a:prstGeom prst="rect">
            <a:avLst/>
          </a:prstGeom>
          <a:noFill/>
        </p:spPr>
        <p:txBody>
          <a:bodyPr wrap="none" rtlCol="0">
            <a:spAutoFit/>
          </a:bodyPr>
          <a:lstStyle/>
          <a:p>
            <a:r>
              <a:rPr lang="en-US" altLang="zh-CN" sz="13800" dirty="0" smtClean="0">
                <a:gradFill>
                  <a:gsLst>
                    <a:gs pos="0">
                      <a:srgbClr val="CFA038"/>
                    </a:gs>
                    <a:gs pos="50000">
                      <a:srgbClr val="FCCF64"/>
                    </a:gs>
                    <a:gs pos="100000">
                      <a:srgbClr val="CFA038"/>
                    </a:gs>
                  </a:gsLst>
                  <a:lin ang="0" scaled="0"/>
                </a:gradFill>
                <a:latin typeface="Open Sans Extrabold" panose="020B0906030804020204" pitchFamily="34" charset="0"/>
                <a:ea typeface="Open Sans Extrabold" panose="020B0906030804020204" pitchFamily="34" charset="0"/>
                <a:cs typeface="Open Sans Extrabold" panose="020B0906030804020204" pitchFamily="34" charset="0"/>
              </a:rPr>
              <a:t>B</a:t>
            </a:r>
            <a:endParaRPr lang="zh-CN" altLang="en-US" sz="13800" dirty="0">
              <a:gradFill>
                <a:gsLst>
                  <a:gs pos="0">
                    <a:srgbClr val="CFA038"/>
                  </a:gs>
                  <a:gs pos="50000">
                    <a:srgbClr val="FCCF64"/>
                  </a:gs>
                  <a:gs pos="100000">
                    <a:srgbClr val="CFA038"/>
                  </a:gs>
                </a:gsLst>
                <a:lin ang="0" scaled="0"/>
              </a:gradFill>
              <a:latin typeface="Open Sans Extrabold" panose="020B0906030804020204" pitchFamily="34" charset="0"/>
              <a:ea typeface="方正粗黑宋简体" panose="02000000000000000000" pitchFamily="2" charset="-122"/>
              <a:cs typeface="Open Sans Extrabold" panose="020B09060308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700"/>
                                        </p:tgtEl>
                                        <p:attrNameLst>
                                          <p:attrName>style.visibility</p:attrName>
                                        </p:attrNameLst>
                                      </p:cBhvr>
                                      <p:to>
                                        <p:strVal val="visible"/>
                                      </p:to>
                                    </p:set>
                                    <p:anim calcmode="lin" valueType="num">
                                      <p:cBhvr>
                                        <p:cTn id="7" dur="1000" fill="hold"/>
                                        <p:tgtEl>
                                          <p:spTgt spid="1048700"/>
                                        </p:tgtEl>
                                        <p:attrNameLst>
                                          <p:attrName>ppt_w</p:attrName>
                                        </p:attrNameLst>
                                      </p:cBhvr>
                                      <p:tavLst>
                                        <p:tav tm="0">
                                          <p:val>
                                            <p:strVal val="#ppt_w+.3"/>
                                          </p:val>
                                        </p:tav>
                                        <p:tav tm="100000">
                                          <p:val>
                                            <p:strVal val="#ppt_w"/>
                                          </p:val>
                                        </p:tav>
                                      </p:tavLst>
                                    </p:anim>
                                    <p:anim calcmode="lin" valueType="num">
                                      <p:cBhvr>
                                        <p:cTn id="8" dur="1000" fill="hold"/>
                                        <p:tgtEl>
                                          <p:spTgt spid="1048700"/>
                                        </p:tgtEl>
                                        <p:attrNameLst>
                                          <p:attrName>ppt_h</p:attrName>
                                        </p:attrNameLst>
                                      </p:cBhvr>
                                      <p:tavLst>
                                        <p:tav tm="0">
                                          <p:val>
                                            <p:strVal val="#ppt_h"/>
                                          </p:val>
                                        </p:tav>
                                        <p:tav tm="100000">
                                          <p:val>
                                            <p:strVal val="#ppt_h"/>
                                          </p:val>
                                        </p:tav>
                                      </p:tavLst>
                                    </p:anim>
                                    <p:animEffect transition="in" filter="fade">
                                      <p:cBhvr>
                                        <p:cTn id="9" dur="1000"/>
                                        <p:tgtEl>
                                          <p:spTgt spid="1048700"/>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1048701"/>
                                        </p:tgtEl>
                                        <p:attrNameLst>
                                          <p:attrName>style.visibility</p:attrName>
                                        </p:attrNameLst>
                                      </p:cBhvr>
                                      <p:to>
                                        <p:strVal val="visible"/>
                                      </p:to>
                                    </p:set>
                                    <p:anim calcmode="lin" valueType="num">
                                      <p:cBhvr>
                                        <p:cTn id="13" dur="1000" fill="hold"/>
                                        <p:tgtEl>
                                          <p:spTgt spid="1048701"/>
                                        </p:tgtEl>
                                        <p:attrNameLst>
                                          <p:attrName>ppt_w</p:attrName>
                                        </p:attrNameLst>
                                      </p:cBhvr>
                                      <p:tavLst>
                                        <p:tav tm="0">
                                          <p:val>
                                            <p:strVal val="#ppt_w+.3"/>
                                          </p:val>
                                        </p:tav>
                                        <p:tav tm="100000">
                                          <p:val>
                                            <p:strVal val="#ppt_w"/>
                                          </p:val>
                                        </p:tav>
                                      </p:tavLst>
                                    </p:anim>
                                    <p:anim calcmode="lin" valueType="num">
                                      <p:cBhvr>
                                        <p:cTn id="14" dur="1000" fill="hold"/>
                                        <p:tgtEl>
                                          <p:spTgt spid="1048701"/>
                                        </p:tgtEl>
                                        <p:attrNameLst>
                                          <p:attrName>ppt_h</p:attrName>
                                        </p:attrNameLst>
                                      </p:cBhvr>
                                      <p:tavLst>
                                        <p:tav tm="0">
                                          <p:val>
                                            <p:strVal val="#ppt_h"/>
                                          </p:val>
                                        </p:tav>
                                        <p:tav tm="100000">
                                          <p:val>
                                            <p:strVal val="#ppt_h"/>
                                          </p:val>
                                        </p:tav>
                                      </p:tavLst>
                                    </p:anim>
                                    <p:animEffect transition="in" filter="fade">
                                      <p:cBhvr>
                                        <p:cTn id="15" dur="1000"/>
                                        <p:tgtEl>
                                          <p:spTgt spid="1048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0" grpId="0"/>
      <p:bldP spid="104870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0" name="图片 4"/>
          <p:cNvPicPr>
            <a:picLocks noChangeAspect="1"/>
          </p:cNvPicPr>
          <p:nvPr/>
        </p:nvPicPr>
        <p:blipFill>
          <a:blip r:embed="rId2" cstate="print"/>
          <a:srcRect/>
          <a:stretch>
            <a:fillRect/>
          </a:stretch>
        </p:blipFill>
        <p:spPr>
          <a:xfrm rot="16200000">
            <a:off x="5113609" y="-2563098"/>
            <a:ext cx="1893896" cy="8123275"/>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pic>
        <p:nvPicPr>
          <p:cNvPr id="2097191" name="图片 2"/>
          <p:cNvPicPr>
            <a:picLocks noChangeAspect="1"/>
          </p:cNvPicPr>
          <p:nvPr/>
        </p:nvPicPr>
        <p:blipFill rotWithShape="1">
          <a:blip r:embed="rId3" cstate="print"/>
          <a:srcRect b="75484"/>
          <a:stretch>
            <a:fillRect/>
          </a:stretch>
        </p:blipFill>
        <p:spPr>
          <a:xfrm rot="16200000">
            <a:off x="1024708" y="-255563"/>
            <a:ext cx="3062178" cy="2977878"/>
          </a:xfrm>
          <a:prstGeom prst="rect">
            <a:avLst/>
          </a:prstGeom>
        </p:spPr>
      </p:pic>
      <p:pic>
        <p:nvPicPr>
          <p:cNvPr id="2097192" name="图片 3"/>
          <p:cNvPicPr>
            <a:picLocks noChangeAspect="1"/>
          </p:cNvPicPr>
          <p:nvPr/>
        </p:nvPicPr>
        <p:blipFill rotWithShape="1">
          <a:blip r:embed="rId3" cstate="print"/>
          <a:srcRect t="68857"/>
          <a:stretch>
            <a:fillRect/>
          </a:stretch>
        </p:blipFill>
        <p:spPr>
          <a:xfrm rot="15019141">
            <a:off x="8627066" y="-116983"/>
            <a:ext cx="2615611" cy="3231043"/>
          </a:xfrm>
          <a:prstGeom prst="rect">
            <a:avLst/>
          </a:prstGeom>
        </p:spPr>
      </p:pic>
      <p:sp>
        <p:nvSpPr>
          <p:cNvPr id="1048788" name="Freeform 8"/>
          <p:cNvSpPr/>
          <p:nvPr/>
        </p:nvSpPr>
        <p:spPr bwMode="auto">
          <a:xfrm>
            <a:off x="4786151" y="2259142"/>
            <a:ext cx="2561828" cy="1219021"/>
          </a:xfrm>
          <a:custGeom>
            <a:avLst/>
            <a:gdLst>
              <a:gd name="T0" fmla="*/ 1573 w 1611"/>
              <a:gd name="T1" fmla="*/ 424 h 766"/>
              <a:gd name="T2" fmla="*/ 860 w 1611"/>
              <a:gd name="T3" fmla="*/ 13 h 766"/>
              <a:gd name="T4" fmla="*/ 806 w 1611"/>
              <a:gd name="T5" fmla="*/ 0 h 766"/>
              <a:gd name="T6" fmla="*/ 751 w 1611"/>
              <a:gd name="T7" fmla="*/ 13 h 766"/>
              <a:gd name="T8" fmla="*/ 39 w 1611"/>
              <a:gd name="T9" fmla="*/ 424 h 766"/>
              <a:gd name="T10" fmla="*/ 0 w 1611"/>
              <a:gd name="T11" fmla="*/ 465 h 766"/>
              <a:gd name="T12" fmla="*/ 255 w 1611"/>
              <a:gd name="T13" fmla="*/ 612 h 766"/>
              <a:gd name="T14" fmla="*/ 362 w 1611"/>
              <a:gd name="T15" fmla="*/ 583 h 766"/>
              <a:gd name="T16" fmla="*/ 391 w 1611"/>
              <a:gd name="T17" fmla="*/ 690 h 766"/>
              <a:gd name="T18" fmla="*/ 522 w 1611"/>
              <a:gd name="T19" fmla="*/ 766 h 766"/>
              <a:gd name="T20" fmla="*/ 535 w 1611"/>
              <a:gd name="T21" fmla="*/ 751 h 766"/>
              <a:gd name="T22" fmla="*/ 787 w 1611"/>
              <a:gd name="T23" fmla="*/ 606 h 766"/>
              <a:gd name="T24" fmla="*/ 806 w 1611"/>
              <a:gd name="T25" fmla="*/ 602 h 766"/>
              <a:gd name="T26" fmla="*/ 825 w 1611"/>
              <a:gd name="T27" fmla="*/ 606 h 766"/>
              <a:gd name="T28" fmla="*/ 1076 w 1611"/>
              <a:gd name="T29" fmla="*/ 751 h 766"/>
              <a:gd name="T30" fmla="*/ 1090 w 1611"/>
              <a:gd name="T31" fmla="*/ 766 h 766"/>
              <a:gd name="T32" fmla="*/ 1221 w 1611"/>
              <a:gd name="T33" fmla="*/ 690 h 766"/>
              <a:gd name="T34" fmla="*/ 1328 w 1611"/>
              <a:gd name="T35" fmla="*/ 718 h 766"/>
              <a:gd name="T36" fmla="*/ 1356 w 1611"/>
              <a:gd name="T37" fmla="*/ 612 h 766"/>
              <a:gd name="T38" fmla="*/ 1611 w 1611"/>
              <a:gd name="T39" fmla="*/ 465 h 766"/>
              <a:gd name="T40" fmla="*/ 1573 w 1611"/>
              <a:gd name="T41" fmla="*/ 424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1" h="766">
                <a:moveTo>
                  <a:pt x="1573" y="424"/>
                </a:moveTo>
                <a:cubicBezTo>
                  <a:pt x="860" y="13"/>
                  <a:pt x="860" y="13"/>
                  <a:pt x="860" y="13"/>
                </a:cubicBezTo>
                <a:cubicBezTo>
                  <a:pt x="845" y="4"/>
                  <a:pt x="825" y="0"/>
                  <a:pt x="806" y="0"/>
                </a:cubicBezTo>
                <a:cubicBezTo>
                  <a:pt x="786" y="0"/>
                  <a:pt x="766" y="4"/>
                  <a:pt x="751" y="13"/>
                </a:cubicBezTo>
                <a:cubicBezTo>
                  <a:pt x="39" y="424"/>
                  <a:pt x="39" y="424"/>
                  <a:pt x="39" y="424"/>
                </a:cubicBezTo>
                <a:cubicBezTo>
                  <a:pt x="24" y="433"/>
                  <a:pt x="10" y="448"/>
                  <a:pt x="0" y="465"/>
                </a:cubicBezTo>
                <a:cubicBezTo>
                  <a:pt x="255" y="612"/>
                  <a:pt x="255" y="612"/>
                  <a:pt x="255" y="612"/>
                </a:cubicBezTo>
                <a:cubicBezTo>
                  <a:pt x="362" y="583"/>
                  <a:pt x="362" y="583"/>
                  <a:pt x="362" y="583"/>
                </a:cubicBezTo>
                <a:cubicBezTo>
                  <a:pt x="391" y="690"/>
                  <a:pt x="391" y="690"/>
                  <a:pt x="391" y="690"/>
                </a:cubicBezTo>
                <a:cubicBezTo>
                  <a:pt x="522" y="766"/>
                  <a:pt x="522" y="766"/>
                  <a:pt x="522" y="766"/>
                </a:cubicBezTo>
                <a:cubicBezTo>
                  <a:pt x="525" y="760"/>
                  <a:pt x="530" y="754"/>
                  <a:pt x="535" y="751"/>
                </a:cubicBezTo>
                <a:cubicBezTo>
                  <a:pt x="787" y="606"/>
                  <a:pt x="787" y="606"/>
                  <a:pt x="787" y="606"/>
                </a:cubicBezTo>
                <a:cubicBezTo>
                  <a:pt x="792" y="603"/>
                  <a:pt x="799" y="602"/>
                  <a:pt x="806" y="602"/>
                </a:cubicBezTo>
                <a:cubicBezTo>
                  <a:pt x="813" y="602"/>
                  <a:pt x="820" y="603"/>
                  <a:pt x="825" y="606"/>
                </a:cubicBezTo>
                <a:cubicBezTo>
                  <a:pt x="1076" y="751"/>
                  <a:pt x="1076" y="751"/>
                  <a:pt x="1076" y="751"/>
                </a:cubicBezTo>
                <a:cubicBezTo>
                  <a:pt x="1081" y="754"/>
                  <a:pt x="1086" y="760"/>
                  <a:pt x="1090" y="766"/>
                </a:cubicBezTo>
                <a:cubicBezTo>
                  <a:pt x="1221" y="690"/>
                  <a:pt x="1221" y="690"/>
                  <a:pt x="1221" y="690"/>
                </a:cubicBezTo>
                <a:cubicBezTo>
                  <a:pt x="1328" y="718"/>
                  <a:pt x="1328" y="718"/>
                  <a:pt x="1328" y="718"/>
                </a:cubicBezTo>
                <a:cubicBezTo>
                  <a:pt x="1356" y="612"/>
                  <a:pt x="1356" y="612"/>
                  <a:pt x="1356" y="612"/>
                </a:cubicBezTo>
                <a:cubicBezTo>
                  <a:pt x="1611" y="465"/>
                  <a:pt x="1611" y="465"/>
                  <a:pt x="1611" y="465"/>
                </a:cubicBezTo>
                <a:cubicBezTo>
                  <a:pt x="1601" y="448"/>
                  <a:pt x="1588" y="433"/>
                  <a:pt x="1573" y="424"/>
                </a:cubicBezTo>
                <a:close/>
              </a:path>
            </a:pathLst>
          </a:custGeom>
          <a:solidFill>
            <a:srgbClr val="62723F"/>
          </a:solidFill>
          <a:ln>
            <a:noFill/>
          </a:ln>
        </p:spPr>
        <p:txBody>
          <a:bodyPr vert="horz" wrap="square" lIns="91440" tIns="45720" rIns="91440" bIns="45720" numCol="1" anchor="t" anchorCtr="0" compatLnSpc="1">
            <a:prstTxWarp prst="textNoShape">
              <a:avLst/>
            </a:prstTxWarp>
          </a:bodyPr>
          <a:lstStyle/>
          <a:p>
            <a:endParaRPr lang="en-US"/>
          </a:p>
        </p:txBody>
      </p:sp>
      <p:sp>
        <p:nvSpPr>
          <p:cNvPr id="1048789" name="Freeform 9"/>
          <p:cNvSpPr/>
          <p:nvPr/>
        </p:nvSpPr>
        <p:spPr bwMode="auto">
          <a:xfrm>
            <a:off x="4761932" y="2999166"/>
            <a:ext cx="1305806" cy="2218726"/>
          </a:xfrm>
          <a:custGeom>
            <a:avLst/>
            <a:gdLst>
              <a:gd name="T0" fmla="*/ 821 w 821"/>
              <a:gd name="T1" fmla="*/ 792 h 1394"/>
              <a:gd name="T2" fmla="*/ 802 w 821"/>
              <a:gd name="T3" fmla="*/ 788 h 1394"/>
              <a:gd name="T4" fmla="*/ 550 w 821"/>
              <a:gd name="T5" fmla="*/ 643 h 1394"/>
              <a:gd name="T6" fmla="*/ 537 w 821"/>
              <a:gd name="T7" fmla="*/ 629 h 1394"/>
              <a:gd name="T8" fmla="*/ 531 w 821"/>
              <a:gd name="T9" fmla="*/ 610 h 1394"/>
              <a:gd name="T10" fmla="*/ 531 w 821"/>
              <a:gd name="T11" fmla="*/ 320 h 1394"/>
              <a:gd name="T12" fmla="*/ 537 w 821"/>
              <a:gd name="T13" fmla="*/ 301 h 1394"/>
              <a:gd name="T14" fmla="*/ 406 w 821"/>
              <a:gd name="T15" fmla="*/ 225 h 1394"/>
              <a:gd name="T16" fmla="*/ 377 w 821"/>
              <a:gd name="T17" fmla="*/ 118 h 1394"/>
              <a:gd name="T18" fmla="*/ 270 w 821"/>
              <a:gd name="T19" fmla="*/ 147 h 1394"/>
              <a:gd name="T20" fmla="*/ 15 w 821"/>
              <a:gd name="T21" fmla="*/ 0 h 1394"/>
              <a:gd name="T22" fmla="*/ 0 w 821"/>
              <a:gd name="T23" fmla="*/ 53 h 1394"/>
              <a:gd name="T24" fmla="*/ 0 w 821"/>
              <a:gd name="T25" fmla="*/ 876 h 1394"/>
              <a:gd name="T26" fmla="*/ 15 w 821"/>
              <a:gd name="T27" fmla="*/ 929 h 1394"/>
              <a:gd name="T28" fmla="*/ 54 w 821"/>
              <a:gd name="T29" fmla="*/ 970 h 1394"/>
              <a:gd name="T30" fmla="*/ 766 w 821"/>
              <a:gd name="T31" fmla="*/ 1381 h 1394"/>
              <a:gd name="T32" fmla="*/ 821 w 821"/>
              <a:gd name="T33" fmla="*/ 1394 h 1394"/>
              <a:gd name="T34" fmla="*/ 821 w 821"/>
              <a:gd name="T35" fmla="*/ 1100 h 1394"/>
              <a:gd name="T36" fmla="*/ 743 w 821"/>
              <a:gd name="T37" fmla="*/ 1022 h 1394"/>
              <a:gd name="T38" fmla="*/ 821 w 821"/>
              <a:gd name="T39" fmla="*/ 944 h 1394"/>
              <a:gd name="T40" fmla="*/ 821 w 821"/>
              <a:gd name="T41" fmla="*/ 792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1" h="1394">
                <a:moveTo>
                  <a:pt x="821" y="792"/>
                </a:moveTo>
                <a:cubicBezTo>
                  <a:pt x="814" y="792"/>
                  <a:pt x="807" y="791"/>
                  <a:pt x="802" y="788"/>
                </a:cubicBezTo>
                <a:cubicBezTo>
                  <a:pt x="550" y="643"/>
                  <a:pt x="550" y="643"/>
                  <a:pt x="550" y="643"/>
                </a:cubicBezTo>
                <a:cubicBezTo>
                  <a:pt x="545" y="640"/>
                  <a:pt x="540" y="635"/>
                  <a:pt x="537" y="629"/>
                </a:cubicBezTo>
                <a:cubicBezTo>
                  <a:pt x="533" y="623"/>
                  <a:pt x="531" y="616"/>
                  <a:pt x="531" y="610"/>
                </a:cubicBezTo>
                <a:cubicBezTo>
                  <a:pt x="531" y="320"/>
                  <a:pt x="531" y="320"/>
                  <a:pt x="531" y="320"/>
                </a:cubicBezTo>
                <a:cubicBezTo>
                  <a:pt x="531" y="313"/>
                  <a:pt x="533" y="307"/>
                  <a:pt x="537" y="301"/>
                </a:cubicBezTo>
                <a:cubicBezTo>
                  <a:pt x="406" y="225"/>
                  <a:pt x="406" y="225"/>
                  <a:pt x="406" y="225"/>
                </a:cubicBezTo>
                <a:cubicBezTo>
                  <a:pt x="377" y="118"/>
                  <a:pt x="377" y="118"/>
                  <a:pt x="377" y="118"/>
                </a:cubicBezTo>
                <a:cubicBezTo>
                  <a:pt x="270" y="147"/>
                  <a:pt x="270" y="147"/>
                  <a:pt x="270" y="147"/>
                </a:cubicBezTo>
                <a:cubicBezTo>
                  <a:pt x="15" y="0"/>
                  <a:pt x="15" y="0"/>
                  <a:pt x="15" y="0"/>
                </a:cubicBezTo>
                <a:cubicBezTo>
                  <a:pt x="6" y="17"/>
                  <a:pt x="0" y="36"/>
                  <a:pt x="0" y="53"/>
                </a:cubicBezTo>
                <a:cubicBezTo>
                  <a:pt x="0" y="876"/>
                  <a:pt x="0" y="876"/>
                  <a:pt x="0" y="876"/>
                </a:cubicBezTo>
                <a:cubicBezTo>
                  <a:pt x="0" y="893"/>
                  <a:pt x="6" y="912"/>
                  <a:pt x="15" y="929"/>
                </a:cubicBezTo>
                <a:cubicBezTo>
                  <a:pt x="25" y="947"/>
                  <a:pt x="39" y="961"/>
                  <a:pt x="54" y="970"/>
                </a:cubicBezTo>
                <a:cubicBezTo>
                  <a:pt x="766" y="1381"/>
                  <a:pt x="766" y="1381"/>
                  <a:pt x="766" y="1381"/>
                </a:cubicBezTo>
                <a:cubicBezTo>
                  <a:pt x="781" y="1390"/>
                  <a:pt x="801" y="1394"/>
                  <a:pt x="821" y="1394"/>
                </a:cubicBezTo>
                <a:cubicBezTo>
                  <a:pt x="821" y="1100"/>
                  <a:pt x="821" y="1100"/>
                  <a:pt x="821" y="1100"/>
                </a:cubicBezTo>
                <a:cubicBezTo>
                  <a:pt x="743" y="1022"/>
                  <a:pt x="743" y="1022"/>
                  <a:pt x="743" y="1022"/>
                </a:cubicBezTo>
                <a:cubicBezTo>
                  <a:pt x="821" y="944"/>
                  <a:pt x="821" y="944"/>
                  <a:pt x="821" y="944"/>
                </a:cubicBezTo>
                <a:lnTo>
                  <a:pt x="821" y="792"/>
                </a:lnTo>
                <a:close/>
              </a:path>
            </a:pathLst>
          </a:custGeom>
          <a:solidFill>
            <a:srgbClr val="648068"/>
          </a:solidFill>
          <a:ln>
            <a:noFill/>
          </a:ln>
        </p:spPr>
        <p:txBody>
          <a:bodyPr vert="horz" wrap="square" lIns="91440" tIns="45720" rIns="91440" bIns="45720" numCol="1" anchor="t" anchorCtr="0" compatLnSpc="1">
            <a:prstTxWarp prst="textNoShape">
              <a:avLst/>
            </a:prstTxWarp>
          </a:bodyPr>
          <a:lstStyle/>
          <a:p>
            <a:endParaRPr lang="en-US"/>
          </a:p>
        </p:txBody>
      </p:sp>
      <p:sp>
        <p:nvSpPr>
          <p:cNvPr id="1048790" name="Freeform 10"/>
          <p:cNvSpPr/>
          <p:nvPr/>
        </p:nvSpPr>
        <p:spPr bwMode="auto">
          <a:xfrm>
            <a:off x="5943952" y="2999166"/>
            <a:ext cx="1429591" cy="2218726"/>
          </a:xfrm>
          <a:custGeom>
            <a:avLst/>
            <a:gdLst>
              <a:gd name="T0" fmla="*/ 883 w 899"/>
              <a:gd name="T1" fmla="*/ 0 h 1394"/>
              <a:gd name="T2" fmla="*/ 628 w 899"/>
              <a:gd name="T3" fmla="*/ 147 h 1394"/>
              <a:gd name="T4" fmla="*/ 600 w 899"/>
              <a:gd name="T5" fmla="*/ 253 h 1394"/>
              <a:gd name="T6" fmla="*/ 493 w 899"/>
              <a:gd name="T7" fmla="*/ 225 h 1394"/>
              <a:gd name="T8" fmla="*/ 362 w 899"/>
              <a:gd name="T9" fmla="*/ 301 h 1394"/>
              <a:gd name="T10" fmla="*/ 367 w 899"/>
              <a:gd name="T11" fmla="*/ 320 h 1394"/>
              <a:gd name="T12" fmla="*/ 367 w 899"/>
              <a:gd name="T13" fmla="*/ 610 h 1394"/>
              <a:gd name="T14" fmla="*/ 362 w 899"/>
              <a:gd name="T15" fmla="*/ 629 h 1394"/>
              <a:gd name="T16" fmla="*/ 348 w 899"/>
              <a:gd name="T17" fmla="*/ 643 h 1394"/>
              <a:gd name="T18" fmla="*/ 97 w 899"/>
              <a:gd name="T19" fmla="*/ 788 h 1394"/>
              <a:gd name="T20" fmla="*/ 78 w 899"/>
              <a:gd name="T21" fmla="*/ 792 h 1394"/>
              <a:gd name="T22" fmla="*/ 78 w 899"/>
              <a:gd name="T23" fmla="*/ 944 h 1394"/>
              <a:gd name="T24" fmla="*/ 0 w 899"/>
              <a:gd name="T25" fmla="*/ 1022 h 1394"/>
              <a:gd name="T26" fmla="*/ 78 w 899"/>
              <a:gd name="T27" fmla="*/ 1100 h 1394"/>
              <a:gd name="T28" fmla="*/ 78 w 899"/>
              <a:gd name="T29" fmla="*/ 1394 h 1394"/>
              <a:gd name="T30" fmla="*/ 132 w 899"/>
              <a:gd name="T31" fmla="*/ 1381 h 1394"/>
              <a:gd name="T32" fmla="*/ 845 w 899"/>
              <a:gd name="T33" fmla="*/ 970 h 1394"/>
              <a:gd name="T34" fmla="*/ 883 w 899"/>
              <a:gd name="T35" fmla="*/ 929 h 1394"/>
              <a:gd name="T36" fmla="*/ 899 w 899"/>
              <a:gd name="T37" fmla="*/ 876 h 1394"/>
              <a:gd name="T38" fmla="*/ 899 w 899"/>
              <a:gd name="T39" fmla="*/ 53 h 1394"/>
              <a:gd name="T40" fmla="*/ 883 w 899"/>
              <a:gd name="T41" fmla="*/ 0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9" h="1394">
                <a:moveTo>
                  <a:pt x="883" y="0"/>
                </a:moveTo>
                <a:cubicBezTo>
                  <a:pt x="628" y="147"/>
                  <a:pt x="628" y="147"/>
                  <a:pt x="628" y="147"/>
                </a:cubicBezTo>
                <a:cubicBezTo>
                  <a:pt x="600" y="253"/>
                  <a:pt x="600" y="253"/>
                  <a:pt x="600" y="253"/>
                </a:cubicBezTo>
                <a:cubicBezTo>
                  <a:pt x="493" y="225"/>
                  <a:pt x="493" y="225"/>
                  <a:pt x="493" y="225"/>
                </a:cubicBezTo>
                <a:cubicBezTo>
                  <a:pt x="362" y="301"/>
                  <a:pt x="362" y="301"/>
                  <a:pt x="362" y="301"/>
                </a:cubicBezTo>
                <a:cubicBezTo>
                  <a:pt x="365" y="307"/>
                  <a:pt x="367" y="313"/>
                  <a:pt x="367" y="320"/>
                </a:cubicBezTo>
                <a:cubicBezTo>
                  <a:pt x="367" y="610"/>
                  <a:pt x="367" y="610"/>
                  <a:pt x="367" y="610"/>
                </a:cubicBezTo>
                <a:cubicBezTo>
                  <a:pt x="367" y="616"/>
                  <a:pt x="365" y="623"/>
                  <a:pt x="362" y="629"/>
                </a:cubicBezTo>
                <a:cubicBezTo>
                  <a:pt x="358" y="635"/>
                  <a:pt x="353" y="640"/>
                  <a:pt x="348" y="643"/>
                </a:cubicBezTo>
                <a:cubicBezTo>
                  <a:pt x="97" y="788"/>
                  <a:pt x="97" y="788"/>
                  <a:pt x="97" y="788"/>
                </a:cubicBezTo>
                <a:cubicBezTo>
                  <a:pt x="92" y="791"/>
                  <a:pt x="85" y="792"/>
                  <a:pt x="78" y="792"/>
                </a:cubicBezTo>
                <a:cubicBezTo>
                  <a:pt x="78" y="944"/>
                  <a:pt x="78" y="944"/>
                  <a:pt x="78" y="944"/>
                </a:cubicBezTo>
                <a:cubicBezTo>
                  <a:pt x="0" y="1022"/>
                  <a:pt x="0" y="1022"/>
                  <a:pt x="0" y="1022"/>
                </a:cubicBezTo>
                <a:cubicBezTo>
                  <a:pt x="78" y="1100"/>
                  <a:pt x="78" y="1100"/>
                  <a:pt x="78" y="1100"/>
                </a:cubicBezTo>
                <a:cubicBezTo>
                  <a:pt x="78" y="1394"/>
                  <a:pt x="78" y="1394"/>
                  <a:pt x="78" y="1394"/>
                </a:cubicBezTo>
                <a:cubicBezTo>
                  <a:pt x="97" y="1394"/>
                  <a:pt x="117" y="1390"/>
                  <a:pt x="132" y="1381"/>
                </a:cubicBezTo>
                <a:cubicBezTo>
                  <a:pt x="845" y="970"/>
                  <a:pt x="845" y="970"/>
                  <a:pt x="845" y="970"/>
                </a:cubicBezTo>
                <a:cubicBezTo>
                  <a:pt x="860" y="961"/>
                  <a:pt x="873" y="947"/>
                  <a:pt x="883" y="929"/>
                </a:cubicBezTo>
                <a:cubicBezTo>
                  <a:pt x="893" y="912"/>
                  <a:pt x="899" y="893"/>
                  <a:pt x="899" y="876"/>
                </a:cubicBezTo>
                <a:cubicBezTo>
                  <a:pt x="899" y="53"/>
                  <a:pt x="899" y="53"/>
                  <a:pt x="899" y="53"/>
                </a:cubicBezTo>
                <a:cubicBezTo>
                  <a:pt x="899" y="36"/>
                  <a:pt x="893" y="17"/>
                  <a:pt x="883" y="0"/>
                </a:cubicBezTo>
                <a:close/>
              </a:path>
            </a:pathLst>
          </a:custGeom>
          <a:solidFill>
            <a:srgbClr val="566D59"/>
          </a:solidFill>
          <a:ln>
            <a:noFill/>
          </a:ln>
        </p:spPr>
        <p:txBody>
          <a:bodyPr vert="horz" wrap="square" lIns="91440" tIns="45720" rIns="91440" bIns="45720" numCol="1" anchor="t" anchorCtr="0" compatLnSpc="1">
            <a:prstTxWarp prst="textNoShape">
              <a:avLst/>
            </a:prstTxWarp>
          </a:bodyPr>
          <a:lstStyle/>
          <a:p>
            <a:endParaRPr lang="en-US"/>
          </a:p>
        </p:txBody>
      </p:sp>
      <p:sp>
        <p:nvSpPr>
          <p:cNvPr id="1048791" name="Freeform 27"/>
          <p:cNvSpPr>
            <a:spLocks noEditPoints="1"/>
          </p:cNvSpPr>
          <p:nvPr/>
        </p:nvSpPr>
        <p:spPr bwMode="auto">
          <a:xfrm>
            <a:off x="5063174" y="4054204"/>
            <a:ext cx="377799" cy="378896"/>
          </a:xfrm>
          <a:custGeom>
            <a:avLst/>
            <a:gdLst>
              <a:gd name="T0" fmla="*/ 219 w 437"/>
              <a:gd name="T1" fmla="*/ 0 h 438"/>
              <a:gd name="T2" fmla="*/ 0 w 437"/>
              <a:gd name="T3" fmla="*/ 219 h 438"/>
              <a:gd name="T4" fmla="*/ 219 w 437"/>
              <a:gd name="T5" fmla="*/ 438 h 438"/>
              <a:gd name="T6" fmla="*/ 437 w 437"/>
              <a:gd name="T7" fmla="*/ 219 h 438"/>
              <a:gd name="T8" fmla="*/ 219 w 437"/>
              <a:gd name="T9" fmla="*/ 0 h 438"/>
              <a:gd name="T10" fmla="*/ 248 w 437"/>
              <a:gd name="T11" fmla="*/ 295 h 438"/>
              <a:gd name="T12" fmla="*/ 204 w 437"/>
              <a:gd name="T13" fmla="*/ 274 h 438"/>
              <a:gd name="T14" fmla="*/ 192 w 437"/>
              <a:gd name="T15" fmla="*/ 322 h 438"/>
              <a:gd name="T16" fmla="*/ 175 w 437"/>
              <a:gd name="T17" fmla="*/ 357 h 438"/>
              <a:gd name="T18" fmla="*/ 159 w 437"/>
              <a:gd name="T19" fmla="*/ 364 h 438"/>
              <a:gd name="T20" fmla="*/ 152 w 437"/>
              <a:gd name="T21" fmla="*/ 353 h 438"/>
              <a:gd name="T22" fmla="*/ 156 w 437"/>
              <a:gd name="T23" fmla="*/ 312 h 438"/>
              <a:gd name="T24" fmla="*/ 179 w 437"/>
              <a:gd name="T25" fmla="*/ 216 h 438"/>
              <a:gd name="T26" fmla="*/ 173 w 437"/>
              <a:gd name="T27" fmla="*/ 188 h 438"/>
              <a:gd name="T28" fmla="*/ 207 w 437"/>
              <a:gd name="T29" fmla="*/ 142 h 438"/>
              <a:gd name="T30" fmla="*/ 232 w 437"/>
              <a:gd name="T31" fmla="*/ 168 h 438"/>
              <a:gd name="T32" fmla="*/ 217 w 437"/>
              <a:gd name="T33" fmla="*/ 232 h 438"/>
              <a:gd name="T34" fmla="*/ 244 w 437"/>
              <a:gd name="T35" fmla="*/ 265 h 438"/>
              <a:gd name="T36" fmla="*/ 300 w 437"/>
              <a:gd name="T37" fmla="*/ 171 h 438"/>
              <a:gd name="T38" fmla="*/ 225 w 437"/>
              <a:gd name="T39" fmla="*/ 104 h 438"/>
              <a:gd name="T40" fmla="*/ 139 w 437"/>
              <a:gd name="T41" fmla="*/ 188 h 438"/>
              <a:gd name="T42" fmla="*/ 151 w 437"/>
              <a:gd name="T43" fmla="*/ 223 h 438"/>
              <a:gd name="T44" fmla="*/ 152 w 437"/>
              <a:gd name="T45" fmla="*/ 233 h 438"/>
              <a:gd name="T46" fmla="*/ 149 w 437"/>
              <a:gd name="T47" fmla="*/ 247 h 438"/>
              <a:gd name="T48" fmla="*/ 141 w 437"/>
              <a:gd name="T49" fmla="*/ 251 h 438"/>
              <a:gd name="T50" fmla="*/ 104 w 437"/>
              <a:gd name="T51" fmla="*/ 184 h 438"/>
              <a:gd name="T52" fmla="*/ 231 w 437"/>
              <a:gd name="T53" fmla="*/ 74 h 438"/>
              <a:gd name="T54" fmla="*/ 343 w 437"/>
              <a:gd name="T55" fmla="*/ 174 h 438"/>
              <a:gd name="T56" fmla="*/ 248 w 437"/>
              <a:gd name="T57" fmla="*/ 295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7" h="438">
                <a:moveTo>
                  <a:pt x="219" y="0"/>
                </a:moveTo>
                <a:cubicBezTo>
                  <a:pt x="98" y="0"/>
                  <a:pt x="0" y="99"/>
                  <a:pt x="0" y="219"/>
                </a:cubicBezTo>
                <a:cubicBezTo>
                  <a:pt x="0" y="339"/>
                  <a:pt x="98" y="438"/>
                  <a:pt x="219" y="438"/>
                </a:cubicBezTo>
                <a:cubicBezTo>
                  <a:pt x="339" y="438"/>
                  <a:pt x="437" y="339"/>
                  <a:pt x="437" y="219"/>
                </a:cubicBezTo>
                <a:cubicBezTo>
                  <a:pt x="437" y="99"/>
                  <a:pt x="339" y="0"/>
                  <a:pt x="219" y="0"/>
                </a:cubicBezTo>
                <a:close/>
                <a:moveTo>
                  <a:pt x="248" y="295"/>
                </a:moveTo>
                <a:cubicBezTo>
                  <a:pt x="228" y="295"/>
                  <a:pt x="210" y="287"/>
                  <a:pt x="204" y="274"/>
                </a:cubicBezTo>
                <a:cubicBezTo>
                  <a:pt x="204" y="274"/>
                  <a:pt x="194" y="313"/>
                  <a:pt x="192" y="322"/>
                </a:cubicBezTo>
                <a:cubicBezTo>
                  <a:pt x="190" y="330"/>
                  <a:pt x="183" y="347"/>
                  <a:pt x="175" y="357"/>
                </a:cubicBezTo>
                <a:cubicBezTo>
                  <a:pt x="169" y="361"/>
                  <a:pt x="162" y="365"/>
                  <a:pt x="159" y="364"/>
                </a:cubicBezTo>
                <a:cubicBezTo>
                  <a:pt x="152" y="362"/>
                  <a:pt x="152" y="353"/>
                  <a:pt x="152" y="353"/>
                </a:cubicBezTo>
                <a:cubicBezTo>
                  <a:pt x="152" y="340"/>
                  <a:pt x="152" y="324"/>
                  <a:pt x="156" y="312"/>
                </a:cubicBezTo>
                <a:cubicBezTo>
                  <a:pt x="161" y="298"/>
                  <a:pt x="179" y="216"/>
                  <a:pt x="179" y="216"/>
                </a:cubicBezTo>
                <a:cubicBezTo>
                  <a:pt x="179" y="216"/>
                  <a:pt x="173" y="204"/>
                  <a:pt x="173" y="188"/>
                </a:cubicBezTo>
                <a:cubicBezTo>
                  <a:pt x="173" y="163"/>
                  <a:pt x="189" y="142"/>
                  <a:pt x="207" y="142"/>
                </a:cubicBezTo>
                <a:cubicBezTo>
                  <a:pt x="224" y="142"/>
                  <a:pt x="232" y="154"/>
                  <a:pt x="232" y="168"/>
                </a:cubicBezTo>
                <a:cubicBezTo>
                  <a:pt x="232" y="185"/>
                  <a:pt x="221" y="209"/>
                  <a:pt x="217" y="232"/>
                </a:cubicBezTo>
                <a:cubicBezTo>
                  <a:pt x="211" y="250"/>
                  <a:pt x="225" y="265"/>
                  <a:pt x="244" y="265"/>
                </a:cubicBezTo>
                <a:cubicBezTo>
                  <a:pt x="277" y="265"/>
                  <a:pt x="300" y="223"/>
                  <a:pt x="300" y="171"/>
                </a:cubicBezTo>
                <a:cubicBezTo>
                  <a:pt x="300" y="133"/>
                  <a:pt x="273" y="104"/>
                  <a:pt x="225" y="104"/>
                </a:cubicBezTo>
                <a:cubicBezTo>
                  <a:pt x="173" y="104"/>
                  <a:pt x="139" y="144"/>
                  <a:pt x="139" y="188"/>
                </a:cubicBezTo>
                <a:cubicBezTo>
                  <a:pt x="139" y="204"/>
                  <a:pt x="144" y="215"/>
                  <a:pt x="151" y="223"/>
                </a:cubicBezTo>
                <a:cubicBezTo>
                  <a:pt x="155" y="227"/>
                  <a:pt x="155" y="229"/>
                  <a:pt x="152" y="233"/>
                </a:cubicBezTo>
                <a:cubicBezTo>
                  <a:pt x="152" y="236"/>
                  <a:pt x="151" y="244"/>
                  <a:pt x="149" y="247"/>
                </a:cubicBezTo>
                <a:cubicBezTo>
                  <a:pt x="148" y="251"/>
                  <a:pt x="145" y="254"/>
                  <a:pt x="141" y="251"/>
                </a:cubicBezTo>
                <a:cubicBezTo>
                  <a:pt x="116" y="241"/>
                  <a:pt x="104" y="215"/>
                  <a:pt x="104" y="184"/>
                </a:cubicBezTo>
                <a:cubicBezTo>
                  <a:pt x="104" y="135"/>
                  <a:pt x="147" y="74"/>
                  <a:pt x="231" y="74"/>
                </a:cubicBezTo>
                <a:cubicBezTo>
                  <a:pt x="298" y="74"/>
                  <a:pt x="343" y="123"/>
                  <a:pt x="343" y="174"/>
                </a:cubicBezTo>
                <a:cubicBezTo>
                  <a:pt x="343" y="244"/>
                  <a:pt x="304" y="295"/>
                  <a:pt x="248" y="29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792" name="Freeform 29"/>
          <p:cNvSpPr>
            <a:spLocks noEditPoints="1"/>
          </p:cNvSpPr>
          <p:nvPr/>
        </p:nvSpPr>
        <p:spPr bwMode="auto">
          <a:xfrm>
            <a:off x="6702286" y="4054204"/>
            <a:ext cx="377799" cy="378896"/>
          </a:xfrm>
          <a:custGeom>
            <a:avLst/>
            <a:gdLst>
              <a:gd name="T0" fmla="*/ 218 w 437"/>
              <a:gd name="T1" fmla="*/ 0 h 438"/>
              <a:gd name="T2" fmla="*/ 0 w 437"/>
              <a:gd name="T3" fmla="*/ 219 h 438"/>
              <a:gd name="T4" fmla="*/ 218 w 437"/>
              <a:gd name="T5" fmla="*/ 438 h 438"/>
              <a:gd name="T6" fmla="*/ 437 w 437"/>
              <a:gd name="T7" fmla="*/ 219 h 438"/>
              <a:gd name="T8" fmla="*/ 218 w 437"/>
              <a:gd name="T9" fmla="*/ 0 h 438"/>
              <a:gd name="T10" fmla="*/ 277 w 437"/>
              <a:gd name="T11" fmla="*/ 219 h 438"/>
              <a:gd name="T12" fmla="*/ 241 w 437"/>
              <a:gd name="T13" fmla="*/ 219 h 438"/>
              <a:gd name="T14" fmla="*/ 241 w 437"/>
              <a:gd name="T15" fmla="*/ 345 h 438"/>
              <a:gd name="T16" fmla="*/ 189 w 437"/>
              <a:gd name="T17" fmla="*/ 345 h 438"/>
              <a:gd name="T18" fmla="*/ 189 w 437"/>
              <a:gd name="T19" fmla="*/ 219 h 438"/>
              <a:gd name="T20" fmla="*/ 164 w 437"/>
              <a:gd name="T21" fmla="*/ 219 h 438"/>
              <a:gd name="T22" fmla="*/ 164 w 437"/>
              <a:gd name="T23" fmla="*/ 174 h 438"/>
              <a:gd name="T24" fmla="*/ 189 w 437"/>
              <a:gd name="T25" fmla="*/ 174 h 438"/>
              <a:gd name="T26" fmla="*/ 189 w 437"/>
              <a:gd name="T27" fmla="*/ 145 h 438"/>
              <a:gd name="T28" fmla="*/ 241 w 437"/>
              <a:gd name="T29" fmla="*/ 93 h 438"/>
              <a:gd name="T30" fmla="*/ 279 w 437"/>
              <a:gd name="T31" fmla="*/ 93 h 438"/>
              <a:gd name="T32" fmla="*/ 279 w 437"/>
              <a:gd name="T33" fmla="*/ 137 h 438"/>
              <a:gd name="T34" fmla="*/ 253 w 437"/>
              <a:gd name="T35" fmla="*/ 137 h 438"/>
              <a:gd name="T36" fmla="*/ 241 w 437"/>
              <a:gd name="T37" fmla="*/ 149 h 438"/>
              <a:gd name="T38" fmla="*/ 241 w 437"/>
              <a:gd name="T39" fmla="*/ 174 h 438"/>
              <a:gd name="T40" fmla="*/ 281 w 437"/>
              <a:gd name="T41" fmla="*/ 174 h 438"/>
              <a:gd name="T42" fmla="*/ 277 w 437"/>
              <a:gd name="T43" fmla="*/ 219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7" h="438">
                <a:moveTo>
                  <a:pt x="218" y="0"/>
                </a:moveTo>
                <a:cubicBezTo>
                  <a:pt x="98" y="0"/>
                  <a:pt x="0" y="99"/>
                  <a:pt x="0" y="219"/>
                </a:cubicBezTo>
                <a:cubicBezTo>
                  <a:pt x="0" y="339"/>
                  <a:pt x="98" y="438"/>
                  <a:pt x="218" y="438"/>
                </a:cubicBezTo>
                <a:cubicBezTo>
                  <a:pt x="339" y="438"/>
                  <a:pt x="437" y="339"/>
                  <a:pt x="437" y="219"/>
                </a:cubicBezTo>
                <a:cubicBezTo>
                  <a:pt x="437" y="99"/>
                  <a:pt x="339" y="0"/>
                  <a:pt x="218" y="0"/>
                </a:cubicBezTo>
                <a:close/>
                <a:moveTo>
                  <a:pt x="277" y="219"/>
                </a:moveTo>
                <a:cubicBezTo>
                  <a:pt x="241" y="219"/>
                  <a:pt x="241" y="219"/>
                  <a:pt x="241" y="219"/>
                </a:cubicBezTo>
                <a:cubicBezTo>
                  <a:pt x="241" y="275"/>
                  <a:pt x="241" y="345"/>
                  <a:pt x="241" y="345"/>
                </a:cubicBezTo>
                <a:cubicBezTo>
                  <a:pt x="189" y="345"/>
                  <a:pt x="189" y="345"/>
                  <a:pt x="189" y="345"/>
                </a:cubicBezTo>
                <a:cubicBezTo>
                  <a:pt x="189" y="345"/>
                  <a:pt x="189" y="276"/>
                  <a:pt x="189" y="219"/>
                </a:cubicBezTo>
                <a:cubicBezTo>
                  <a:pt x="164" y="219"/>
                  <a:pt x="164" y="219"/>
                  <a:pt x="164" y="219"/>
                </a:cubicBezTo>
                <a:cubicBezTo>
                  <a:pt x="164" y="174"/>
                  <a:pt x="164" y="174"/>
                  <a:pt x="164" y="174"/>
                </a:cubicBezTo>
                <a:cubicBezTo>
                  <a:pt x="189" y="174"/>
                  <a:pt x="189" y="174"/>
                  <a:pt x="189" y="174"/>
                </a:cubicBezTo>
                <a:cubicBezTo>
                  <a:pt x="189" y="145"/>
                  <a:pt x="189" y="145"/>
                  <a:pt x="189" y="145"/>
                </a:cubicBezTo>
                <a:cubicBezTo>
                  <a:pt x="189" y="125"/>
                  <a:pt x="199" y="93"/>
                  <a:pt x="241" y="93"/>
                </a:cubicBezTo>
                <a:cubicBezTo>
                  <a:pt x="279" y="93"/>
                  <a:pt x="279" y="93"/>
                  <a:pt x="279" y="93"/>
                </a:cubicBezTo>
                <a:cubicBezTo>
                  <a:pt x="279" y="137"/>
                  <a:pt x="279" y="137"/>
                  <a:pt x="279" y="137"/>
                </a:cubicBezTo>
                <a:cubicBezTo>
                  <a:pt x="279" y="137"/>
                  <a:pt x="256" y="137"/>
                  <a:pt x="253" y="137"/>
                </a:cubicBezTo>
                <a:cubicBezTo>
                  <a:pt x="248" y="137"/>
                  <a:pt x="241" y="138"/>
                  <a:pt x="241" y="149"/>
                </a:cubicBezTo>
                <a:cubicBezTo>
                  <a:pt x="241" y="174"/>
                  <a:pt x="241" y="174"/>
                  <a:pt x="241" y="174"/>
                </a:cubicBezTo>
                <a:cubicBezTo>
                  <a:pt x="281" y="174"/>
                  <a:pt x="281" y="174"/>
                  <a:pt x="281" y="174"/>
                </a:cubicBezTo>
                <a:cubicBezTo>
                  <a:pt x="277" y="219"/>
                  <a:pt x="277" y="219"/>
                  <a:pt x="277" y="21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793" name="Freeform 30"/>
          <p:cNvSpPr>
            <a:spLocks noEditPoints="1"/>
          </p:cNvSpPr>
          <p:nvPr/>
        </p:nvSpPr>
        <p:spPr bwMode="auto">
          <a:xfrm>
            <a:off x="5872449" y="2585372"/>
            <a:ext cx="377433" cy="378896"/>
          </a:xfrm>
          <a:custGeom>
            <a:avLst/>
            <a:gdLst>
              <a:gd name="T0" fmla="*/ 219 w 437"/>
              <a:gd name="T1" fmla="*/ 0 h 438"/>
              <a:gd name="T2" fmla="*/ 0 w 437"/>
              <a:gd name="T3" fmla="*/ 219 h 438"/>
              <a:gd name="T4" fmla="*/ 219 w 437"/>
              <a:gd name="T5" fmla="*/ 438 h 438"/>
              <a:gd name="T6" fmla="*/ 437 w 437"/>
              <a:gd name="T7" fmla="*/ 219 h 438"/>
              <a:gd name="T8" fmla="*/ 219 w 437"/>
              <a:gd name="T9" fmla="*/ 0 h 438"/>
              <a:gd name="T10" fmla="*/ 334 w 437"/>
              <a:gd name="T11" fmla="*/ 162 h 438"/>
              <a:gd name="T12" fmla="*/ 334 w 437"/>
              <a:gd name="T13" fmla="*/ 171 h 438"/>
              <a:gd name="T14" fmla="*/ 171 w 437"/>
              <a:gd name="T15" fmla="*/ 333 h 438"/>
              <a:gd name="T16" fmla="*/ 84 w 437"/>
              <a:gd name="T17" fmla="*/ 308 h 438"/>
              <a:gd name="T18" fmla="*/ 97 w 437"/>
              <a:gd name="T19" fmla="*/ 309 h 438"/>
              <a:gd name="T20" fmla="*/ 168 w 437"/>
              <a:gd name="T21" fmla="*/ 284 h 438"/>
              <a:gd name="T22" fmla="*/ 114 w 437"/>
              <a:gd name="T23" fmla="*/ 245 h 438"/>
              <a:gd name="T24" fmla="*/ 126 w 437"/>
              <a:gd name="T25" fmla="*/ 246 h 438"/>
              <a:gd name="T26" fmla="*/ 141 w 437"/>
              <a:gd name="T27" fmla="*/ 243 h 438"/>
              <a:gd name="T28" fmla="*/ 94 w 437"/>
              <a:gd name="T29" fmla="*/ 186 h 438"/>
              <a:gd name="T30" fmla="*/ 120 w 437"/>
              <a:gd name="T31" fmla="*/ 194 h 438"/>
              <a:gd name="T32" fmla="*/ 96 w 437"/>
              <a:gd name="T33" fmla="*/ 146 h 438"/>
              <a:gd name="T34" fmla="*/ 102 w 437"/>
              <a:gd name="T35" fmla="*/ 117 h 438"/>
              <a:gd name="T36" fmla="*/ 222 w 437"/>
              <a:gd name="T37" fmla="*/ 177 h 438"/>
              <a:gd name="T38" fmla="*/ 219 w 437"/>
              <a:gd name="T39" fmla="*/ 164 h 438"/>
              <a:gd name="T40" fmla="*/ 277 w 437"/>
              <a:gd name="T41" fmla="*/ 105 h 438"/>
              <a:gd name="T42" fmla="*/ 319 w 437"/>
              <a:gd name="T43" fmla="*/ 125 h 438"/>
              <a:gd name="T44" fmla="*/ 355 w 437"/>
              <a:gd name="T45" fmla="*/ 111 h 438"/>
              <a:gd name="T46" fmla="*/ 330 w 437"/>
              <a:gd name="T47" fmla="*/ 141 h 438"/>
              <a:gd name="T48" fmla="*/ 363 w 437"/>
              <a:gd name="T49" fmla="*/ 132 h 438"/>
              <a:gd name="T50" fmla="*/ 334 w 437"/>
              <a:gd name="T51" fmla="*/ 162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7" h="438">
                <a:moveTo>
                  <a:pt x="219" y="0"/>
                </a:moveTo>
                <a:cubicBezTo>
                  <a:pt x="98" y="0"/>
                  <a:pt x="0" y="99"/>
                  <a:pt x="0" y="219"/>
                </a:cubicBezTo>
                <a:cubicBezTo>
                  <a:pt x="0" y="339"/>
                  <a:pt x="98" y="438"/>
                  <a:pt x="219" y="438"/>
                </a:cubicBezTo>
                <a:cubicBezTo>
                  <a:pt x="339" y="438"/>
                  <a:pt x="437" y="339"/>
                  <a:pt x="437" y="219"/>
                </a:cubicBezTo>
                <a:cubicBezTo>
                  <a:pt x="437" y="99"/>
                  <a:pt x="339" y="0"/>
                  <a:pt x="219" y="0"/>
                </a:cubicBezTo>
                <a:close/>
                <a:moveTo>
                  <a:pt x="334" y="162"/>
                </a:moveTo>
                <a:cubicBezTo>
                  <a:pt x="334" y="165"/>
                  <a:pt x="334" y="168"/>
                  <a:pt x="334" y="171"/>
                </a:cubicBezTo>
                <a:cubicBezTo>
                  <a:pt x="334" y="246"/>
                  <a:pt x="277" y="333"/>
                  <a:pt x="171" y="333"/>
                </a:cubicBezTo>
                <a:cubicBezTo>
                  <a:pt x="138" y="333"/>
                  <a:pt x="108" y="324"/>
                  <a:pt x="84" y="308"/>
                </a:cubicBezTo>
                <a:cubicBezTo>
                  <a:pt x="87" y="309"/>
                  <a:pt x="93" y="309"/>
                  <a:pt x="97" y="309"/>
                </a:cubicBezTo>
                <a:cubicBezTo>
                  <a:pt x="123" y="309"/>
                  <a:pt x="148" y="300"/>
                  <a:pt x="168" y="284"/>
                </a:cubicBezTo>
                <a:cubicBezTo>
                  <a:pt x="144" y="284"/>
                  <a:pt x="123" y="267"/>
                  <a:pt x="114" y="245"/>
                </a:cubicBezTo>
                <a:cubicBezTo>
                  <a:pt x="118" y="245"/>
                  <a:pt x="121" y="246"/>
                  <a:pt x="126" y="246"/>
                </a:cubicBezTo>
                <a:cubicBezTo>
                  <a:pt x="130" y="246"/>
                  <a:pt x="135" y="245"/>
                  <a:pt x="141" y="243"/>
                </a:cubicBezTo>
                <a:cubicBezTo>
                  <a:pt x="114" y="237"/>
                  <a:pt x="94" y="215"/>
                  <a:pt x="94" y="186"/>
                </a:cubicBezTo>
                <a:cubicBezTo>
                  <a:pt x="102" y="191"/>
                  <a:pt x="111" y="192"/>
                  <a:pt x="120" y="194"/>
                </a:cubicBezTo>
                <a:cubicBezTo>
                  <a:pt x="105" y="183"/>
                  <a:pt x="96" y="165"/>
                  <a:pt x="96" y="146"/>
                </a:cubicBezTo>
                <a:cubicBezTo>
                  <a:pt x="96" y="135"/>
                  <a:pt x="97" y="125"/>
                  <a:pt x="102" y="117"/>
                </a:cubicBezTo>
                <a:cubicBezTo>
                  <a:pt x="132" y="152"/>
                  <a:pt x="174" y="174"/>
                  <a:pt x="222" y="177"/>
                </a:cubicBezTo>
                <a:cubicBezTo>
                  <a:pt x="220" y="173"/>
                  <a:pt x="219" y="168"/>
                  <a:pt x="219" y="164"/>
                </a:cubicBezTo>
                <a:cubicBezTo>
                  <a:pt x="219" y="132"/>
                  <a:pt x="246" y="105"/>
                  <a:pt x="277" y="105"/>
                </a:cubicBezTo>
                <a:cubicBezTo>
                  <a:pt x="294" y="105"/>
                  <a:pt x="309" y="113"/>
                  <a:pt x="319" y="125"/>
                </a:cubicBezTo>
                <a:cubicBezTo>
                  <a:pt x="333" y="122"/>
                  <a:pt x="345" y="117"/>
                  <a:pt x="355" y="111"/>
                </a:cubicBezTo>
                <a:cubicBezTo>
                  <a:pt x="351" y="123"/>
                  <a:pt x="342" y="135"/>
                  <a:pt x="330" y="141"/>
                </a:cubicBezTo>
                <a:cubicBezTo>
                  <a:pt x="342" y="141"/>
                  <a:pt x="354" y="138"/>
                  <a:pt x="363" y="132"/>
                </a:cubicBezTo>
                <a:cubicBezTo>
                  <a:pt x="355" y="144"/>
                  <a:pt x="346" y="155"/>
                  <a:pt x="334" y="16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794" name="文本框 14"/>
          <p:cNvSpPr txBox="1"/>
          <p:nvPr/>
        </p:nvSpPr>
        <p:spPr>
          <a:xfrm>
            <a:off x="4868300" y="5325030"/>
            <a:ext cx="2398875" cy="369332"/>
          </a:xfrm>
          <a:prstGeom prst="rect">
            <a:avLst/>
          </a:prstGeom>
          <a:noFill/>
        </p:spPr>
        <p:txBody>
          <a:bodyPr wrap="square" rtlCol="0">
            <a:spAutoFit/>
            <a:scene3d>
              <a:camera prst="orthographicFront"/>
              <a:lightRig rig="threePt" dir="t"/>
            </a:scene3d>
            <a:sp3d contourW="12700"/>
          </a:bodyPr>
          <a:lstStyle/>
          <a:p>
            <a:pPr algn="ctr"/>
            <a:r>
              <a:rPr lang="id-ID" altLang="zh-CN" b="1" smtClean="0">
                <a:solidFill>
                  <a:schemeClr val="tx1">
                    <a:lumMod val="75000"/>
                    <a:lumOff val="25000"/>
                  </a:schemeClr>
                </a:solidFill>
                <a:latin typeface="Calibri" panose="020F0502020204030204" pitchFamily="34" charset="0"/>
              </a:rPr>
              <a:t>Alat</a:t>
            </a:r>
            <a:endParaRPr lang="zh-CN" altLang="en-US" b="1" dirty="0">
              <a:solidFill>
                <a:schemeClr val="tx1">
                  <a:lumMod val="75000"/>
                  <a:lumOff val="25000"/>
                </a:schemeClr>
              </a:solidFill>
              <a:latin typeface="Calibri" panose="020F0502020204030204" pitchFamily="34" charset="0"/>
            </a:endParaRPr>
          </a:p>
        </p:txBody>
      </p:sp>
      <p:sp>
        <p:nvSpPr>
          <p:cNvPr id="1048795" name="文本框 15"/>
          <p:cNvSpPr txBox="1"/>
          <p:nvPr/>
        </p:nvSpPr>
        <p:spPr>
          <a:xfrm>
            <a:off x="4868300" y="5640570"/>
            <a:ext cx="2385009" cy="72391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id-ID" altLang="zh-CN" smtClean="0">
                <a:solidFill>
                  <a:schemeClr val="tx1">
                    <a:lumMod val="50000"/>
                    <a:lumOff val="50000"/>
                  </a:schemeClr>
                </a:solidFill>
                <a:latin typeface="Calibri" panose="020F0502020204030204" pitchFamily="34" charset="0"/>
                <a:ea typeface="+mj-ea"/>
              </a:rPr>
              <a:t>Laptop, flashdisk, ATK, dan kamera</a:t>
            </a:r>
            <a:endParaRPr lang="en-US" altLang="zh-CN" dirty="0">
              <a:solidFill>
                <a:schemeClr val="tx1">
                  <a:lumMod val="50000"/>
                  <a:lumOff val="50000"/>
                </a:schemeClr>
              </a:solidFill>
              <a:latin typeface="Calibri" panose="020F0502020204030204" pitchFamily="34" charset="0"/>
              <a:ea typeface="+mj-ea"/>
            </a:endParaRPr>
          </a:p>
        </p:txBody>
      </p:sp>
      <p:sp>
        <p:nvSpPr>
          <p:cNvPr id="1048796" name="文本框 17"/>
          <p:cNvSpPr txBox="1"/>
          <p:nvPr/>
        </p:nvSpPr>
        <p:spPr>
          <a:xfrm>
            <a:off x="7622598" y="2790370"/>
            <a:ext cx="4317462" cy="369332"/>
          </a:xfrm>
          <a:prstGeom prst="rect">
            <a:avLst/>
          </a:prstGeom>
          <a:noFill/>
        </p:spPr>
        <p:txBody>
          <a:bodyPr wrap="square" rtlCol="0">
            <a:spAutoFit/>
            <a:scene3d>
              <a:camera prst="orthographicFront"/>
              <a:lightRig rig="threePt" dir="t"/>
            </a:scene3d>
            <a:sp3d contourW="12700"/>
          </a:bodyPr>
          <a:lstStyle/>
          <a:p>
            <a:pPr algn="ctr"/>
            <a:r>
              <a:rPr lang="id-ID" altLang="zh-CN" b="1" smtClean="0">
                <a:solidFill>
                  <a:schemeClr val="tx1">
                    <a:lumMod val="75000"/>
                    <a:lumOff val="25000"/>
                  </a:schemeClr>
                </a:solidFill>
                <a:latin typeface="Calibri" panose="020F0502020204030204" pitchFamily="34" charset="0"/>
              </a:rPr>
              <a:t>Bahan</a:t>
            </a:r>
            <a:endParaRPr lang="zh-CN" altLang="en-US" b="1" dirty="0">
              <a:solidFill>
                <a:schemeClr val="tx1">
                  <a:lumMod val="75000"/>
                  <a:lumOff val="25000"/>
                </a:schemeClr>
              </a:solidFill>
              <a:latin typeface="Calibri" panose="020F0502020204030204" pitchFamily="34" charset="0"/>
            </a:endParaRPr>
          </a:p>
        </p:txBody>
      </p:sp>
      <p:sp>
        <p:nvSpPr>
          <p:cNvPr id="1048797" name="文本框 21"/>
          <p:cNvSpPr txBox="1"/>
          <p:nvPr/>
        </p:nvSpPr>
        <p:spPr>
          <a:xfrm>
            <a:off x="7603958" y="3337948"/>
            <a:ext cx="4292507" cy="1987082"/>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id-ID" altLang="zh-CN" smtClean="0">
                <a:solidFill>
                  <a:schemeClr val="tx1">
                    <a:lumMod val="50000"/>
                    <a:lumOff val="50000"/>
                  </a:schemeClr>
                </a:solidFill>
                <a:latin typeface="Calibri" panose="020F0502020204030204" pitchFamily="34" charset="0"/>
                <a:ea typeface="+mj-ea"/>
              </a:rPr>
              <a:t>Data primer dan data sekunder. Data primer berupa data penanganan pascapanen hingga pendistribusian. Data sekunder berupa daa pemasukan sayur, kebutuhan sayur per bulan, data daftar harga produk, dan harga produksi dari petani.</a:t>
            </a:r>
            <a:endParaRPr lang="en-US" altLang="zh-CN" dirty="0">
              <a:solidFill>
                <a:schemeClr val="tx1">
                  <a:lumMod val="50000"/>
                  <a:lumOff val="50000"/>
                </a:schemeClr>
              </a:solidFill>
              <a:latin typeface="Calibri" panose="020F0502020204030204" pitchFamily="34" charset="0"/>
              <a:ea typeface="+mj-ea"/>
            </a:endParaRPr>
          </a:p>
        </p:txBody>
      </p:sp>
      <p:sp>
        <p:nvSpPr>
          <p:cNvPr id="1048800" name="文本框 25"/>
          <p:cNvSpPr txBox="1"/>
          <p:nvPr/>
        </p:nvSpPr>
        <p:spPr>
          <a:xfrm>
            <a:off x="3261555" y="1087919"/>
            <a:ext cx="5535811" cy="830997"/>
          </a:xfrm>
          <a:prstGeom prst="rect">
            <a:avLst/>
          </a:prstGeom>
          <a:noFill/>
        </p:spPr>
        <p:txBody>
          <a:bodyPr wrap="none" rtlCol="0">
            <a:spAutoFit/>
          </a:bodyPr>
          <a:lstStyle/>
          <a:p>
            <a:pPr algn="r"/>
            <a:r>
              <a:rPr lang="id-ID" altLang="zh-CN" sz="4800" b="1" smtClean="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rPr>
              <a:t>Metode Pelaksanaan</a:t>
            </a:r>
            <a:endParaRPr lang="zh-CN" altLang="en-US" sz="4800" b="1" dirty="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endParaRPr>
          </a:p>
        </p:txBody>
      </p:sp>
      <p:sp>
        <p:nvSpPr>
          <p:cNvPr id="20" name="文本框 23"/>
          <p:cNvSpPr txBox="1"/>
          <p:nvPr/>
        </p:nvSpPr>
        <p:spPr>
          <a:xfrm>
            <a:off x="1617332" y="2968616"/>
            <a:ext cx="1715407" cy="369332"/>
          </a:xfrm>
          <a:prstGeom prst="rect">
            <a:avLst/>
          </a:prstGeom>
          <a:noFill/>
        </p:spPr>
        <p:txBody>
          <a:bodyPr wrap="square" rtlCol="0">
            <a:spAutoFit/>
            <a:scene3d>
              <a:camera prst="orthographicFront"/>
              <a:lightRig rig="threePt" dir="t"/>
            </a:scene3d>
            <a:sp3d contourW="12700"/>
          </a:bodyPr>
          <a:lstStyle/>
          <a:p>
            <a:pPr algn="ctr"/>
            <a:r>
              <a:rPr lang="id-ID" altLang="zh-CN" b="1" smtClean="0">
                <a:solidFill>
                  <a:schemeClr val="tx1">
                    <a:lumMod val="75000"/>
                    <a:lumOff val="25000"/>
                  </a:schemeClr>
                </a:solidFill>
                <a:latin typeface="Calibri" panose="020F0502020204030204" pitchFamily="34" charset="0"/>
              </a:rPr>
              <a:t>Metode Analisis</a:t>
            </a:r>
            <a:endParaRPr lang="zh-CN" altLang="en-US" b="1" dirty="0">
              <a:solidFill>
                <a:schemeClr val="tx1">
                  <a:lumMod val="75000"/>
                  <a:lumOff val="25000"/>
                </a:schemeClr>
              </a:solidFill>
              <a:latin typeface="Calibri" panose="020F0502020204030204" pitchFamily="34" charset="0"/>
            </a:endParaRPr>
          </a:p>
        </p:txBody>
      </p:sp>
      <p:sp>
        <p:nvSpPr>
          <p:cNvPr id="21" name="文本框 24"/>
          <p:cNvSpPr txBox="1"/>
          <p:nvPr/>
        </p:nvSpPr>
        <p:spPr>
          <a:xfrm>
            <a:off x="0" y="3431609"/>
            <a:ext cx="4877095" cy="261866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id-ID" altLang="zh-CN" smtClean="0">
                <a:solidFill>
                  <a:schemeClr val="tx1">
                    <a:lumMod val="50000"/>
                    <a:lumOff val="50000"/>
                  </a:schemeClr>
                </a:solidFill>
                <a:latin typeface="Calibri" panose="020F0502020204030204" pitchFamily="34" charset="0"/>
                <a:ea typeface="+mj-ea"/>
              </a:rPr>
              <a:t>Metode deskriptif kualitatif yang diperoleh dengan cara wawancara kepada bagian </a:t>
            </a:r>
            <a:r>
              <a:rPr lang="id-ID" altLang="zh-CN" i="1" smtClean="0">
                <a:solidFill>
                  <a:schemeClr val="tx1">
                    <a:lumMod val="50000"/>
                    <a:lumOff val="50000"/>
                  </a:schemeClr>
                </a:solidFill>
                <a:latin typeface="Calibri" panose="020F0502020204030204" pitchFamily="34" charset="0"/>
                <a:ea typeface="+mj-ea"/>
              </a:rPr>
              <a:t>quality control</a:t>
            </a:r>
            <a:r>
              <a:rPr lang="id-ID" altLang="zh-CN" smtClean="0">
                <a:solidFill>
                  <a:schemeClr val="tx1">
                    <a:lumMod val="50000"/>
                    <a:lumOff val="50000"/>
                  </a:schemeClr>
                </a:solidFill>
                <a:latin typeface="Calibri" panose="020F0502020204030204" pitchFamily="34" charset="0"/>
                <a:ea typeface="+mj-ea"/>
              </a:rPr>
              <a:t> mengenai cara penanganan pasca panen dan melakukan penanganan pascapanen secara langsung. Data kuantitatif diperoleh dengan cara perhitungan biaya tetap, biaya variabel, dan biaya tenaga kerja untuk mengetahui harga pokok penjualan, keuntungan, dan nilai tambah.</a:t>
            </a:r>
            <a:endParaRPr lang="en-US" altLang="zh-CN" dirty="0">
              <a:solidFill>
                <a:schemeClr val="tx1">
                  <a:lumMod val="50000"/>
                  <a:lumOff val="50000"/>
                </a:schemeClr>
              </a:solidFill>
              <a:latin typeface="Calibri" panose="020F0502020204030204" pitchFamily="34" charset="0"/>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800"/>
                                        </p:tgtEl>
                                        <p:attrNameLst>
                                          <p:attrName>style.visibility</p:attrName>
                                        </p:attrNameLst>
                                      </p:cBhvr>
                                      <p:to>
                                        <p:strVal val="visible"/>
                                      </p:to>
                                    </p:set>
                                    <p:anim calcmode="lin" valueType="num">
                                      <p:cBhvr>
                                        <p:cTn id="7" dur="1000" fill="hold"/>
                                        <p:tgtEl>
                                          <p:spTgt spid="1048800"/>
                                        </p:tgtEl>
                                        <p:attrNameLst>
                                          <p:attrName>ppt_w</p:attrName>
                                        </p:attrNameLst>
                                      </p:cBhvr>
                                      <p:tavLst>
                                        <p:tav tm="0">
                                          <p:val>
                                            <p:strVal val="#ppt_w+.3"/>
                                          </p:val>
                                        </p:tav>
                                        <p:tav tm="100000">
                                          <p:val>
                                            <p:strVal val="#ppt_w"/>
                                          </p:val>
                                        </p:tav>
                                      </p:tavLst>
                                    </p:anim>
                                    <p:anim calcmode="lin" valueType="num">
                                      <p:cBhvr>
                                        <p:cTn id="8" dur="1000" fill="hold"/>
                                        <p:tgtEl>
                                          <p:spTgt spid="1048800"/>
                                        </p:tgtEl>
                                        <p:attrNameLst>
                                          <p:attrName>ppt_h</p:attrName>
                                        </p:attrNameLst>
                                      </p:cBhvr>
                                      <p:tavLst>
                                        <p:tav tm="0">
                                          <p:val>
                                            <p:strVal val="#ppt_h"/>
                                          </p:val>
                                        </p:tav>
                                        <p:tav tm="100000">
                                          <p:val>
                                            <p:strVal val="#ppt_h"/>
                                          </p:val>
                                        </p:tav>
                                      </p:tavLst>
                                    </p:anim>
                                    <p:animEffect transition="in" filter="fade">
                                      <p:cBhvr>
                                        <p:cTn id="9" dur="1000"/>
                                        <p:tgtEl>
                                          <p:spTgt spid="1048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0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3" name="图片 6"/>
          <p:cNvPicPr>
            <a:picLocks noChangeAspect="1"/>
          </p:cNvPicPr>
          <p:nvPr/>
        </p:nvPicPr>
        <p:blipFill>
          <a:blip r:embed="rId2" cstate="print"/>
          <a:srcRect/>
          <a:stretch>
            <a:fillRect/>
          </a:stretch>
        </p:blipFill>
        <p:spPr>
          <a:xfrm rot="16200000">
            <a:off x="3838410" y="-797389"/>
            <a:ext cx="4529470" cy="8761120"/>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pic>
        <p:nvPicPr>
          <p:cNvPr id="2097194" name="图片 2"/>
          <p:cNvPicPr>
            <a:picLocks noChangeAspect="1"/>
          </p:cNvPicPr>
          <p:nvPr/>
        </p:nvPicPr>
        <p:blipFill rotWithShape="1">
          <a:blip r:embed="rId3" cstate="print"/>
          <a:srcRect r="43232" b="59002"/>
          <a:stretch>
            <a:fillRect/>
          </a:stretch>
        </p:blipFill>
        <p:spPr>
          <a:xfrm rot="16200000">
            <a:off x="-989487" y="1205438"/>
            <a:ext cx="6785331" cy="4082462"/>
          </a:xfrm>
          <a:prstGeom prst="rect">
            <a:avLst/>
          </a:prstGeom>
        </p:spPr>
      </p:pic>
      <p:pic>
        <p:nvPicPr>
          <p:cNvPr id="2097195" name="图片 5"/>
          <p:cNvPicPr>
            <a:picLocks noChangeAspect="1"/>
          </p:cNvPicPr>
          <p:nvPr/>
        </p:nvPicPr>
        <p:blipFill rotWithShape="1">
          <a:blip r:embed="rId3" cstate="print"/>
          <a:srcRect t="59213" r="43232"/>
          <a:stretch>
            <a:fillRect/>
          </a:stretch>
        </p:blipFill>
        <p:spPr>
          <a:xfrm rot="16200000">
            <a:off x="6738762" y="1526728"/>
            <a:ext cx="6396548" cy="3828666"/>
          </a:xfrm>
          <a:prstGeom prst="rect">
            <a:avLst/>
          </a:prstGeom>
        </p:spPr>
      </p:pic>
      <p:sp>
        <p:nvSpPr>
          <p:cNvPr id="1048801" name="文本框 7"/>
          <p:cNvSpPr txBox="1"/>
          <p:nvPr/>
        </p:nvSpPr>
        <p:spPr>
          <a:xfrm>
            <a:off x="2841857" y="3912944"/>
            <a:ext cx="6662466" cy="923330"/>
          </a:xfrm>
          <a:prstGeom prst="rect">
            <a:avLst/>
          </a:prstGeom>
          <a:noFill/>
        </p:spPr>
        <p:txBody>
          <a:bodyPr wrap="none" rtlCol="0">
            <a:spAutoFit/>
          </a:bodyPr>
          <a:lstStyle/>
          <a:p>
            <a:pPr algn="ctr"/>
            <a:r>
              <a:rPr lang="id-ID" altLang="zh-CN" sz="5400" b="1" smtClean="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rPr>
              <a:t>Hasil dan Pembahasan</a:t>
            </a:r>
            <a:endParaRPr lang="zh-CN" altLang="en-US" sz="5400" b="1" dirty="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endParaRPr>
          </a:p>
        </p:txBody>
      </p:sp>
      <p:cxnSp>
        <p:nvCxnSpPr>
          <p:cNvPr id="3145730" name="直接连接符 8"/>
          <p:cNvCxnSpPr>
            <a:cxnSpLocks/>
          </p:cNvCxnSpPr>
          <p:nvPr/>
        </p:nvCxnSpPr>
        <p:spPr>
          <a:xfrm flipH="1" flipV="1">
            <a:off x="5740898" y="3714457"/>
            <a:ext cx="720000" cy="1"/>
          </a:xfrm>
          <a:prstGeom prst="line">
            <a:avLst/>
          </a:prstGeom>
          <a:ln w="38100">
            <a:solidFill>
              <a:srgbClr val="FCCF64"/>
            </a:solidFill>
          </a:ln>
        </p:spPr>
        <p:style>
          <a:lnRef idx="1">
            <a:schemeClr val="accent1"/>
          </a:lnRef>
          <a:fillRef idx="0">
            <a:schemeClr val="accent1"/>
          </a:fillRef>
          <a:effectRef idx="0">
            <a:schemeClr val="accent1"/>
          </a:effectRef>
          <a:fontRef idx="minor">
            <a:schemeClr val="tx1"/>
          </a:fontRef>
        </p:style>
      </p:cxnSp>
      <p:sp>
        <p:nvSpPr>
          <p:cNvPr id="1048802" name="文本框 9"/>
          <p:cNvSpPr txBox="1"/>
          <p:nvPr/>
        </p:nvSpPr>
        <p:spPr>
          <a:xfrm>
            <a:off x="5365761" y="1578905"/>
            <a:ext cx="1377300" cy="2215991"/>
          </a:xfrm>
          <a:prstGeom prst="rect">
            <a:avLst/>
          </a:prstGeom>
          <a:noFill/>
        </p:spPr>
        <p:txBody>
          <a:bodyPr wrap="none" rtlCol="0">
            <a:spAutoFit/>
          </a:bodyPr>
          <a:lstStyle/>
          <a:p>
            <a:r>
              <a:rPr lang="en-US" altLang="zh-CN" sz="13800" dirty="0" smtClean="0">
                <a:gradFill>
                  <a:gsLst>
                    <a:gs pos="0">
                      <a:srgbClr val="CFA038"/>
                    </a:gs>
                    <a:gs pos="50000">
                      <a:srgbClr val="FCCF64"/>
                    </a:gs>
                    <a:gs pos="100000">
                      <a:srgbClr val="CFA038"/>
                    </a:gs>
                  </a:gsLst>
                  <a:lin ang="0" scaled="0"/>
                </a:gradFill>
                <a:latin typeface="Open Sans Extrabold" panose="020B0906030804020204" pitchFamily="34" charset="0"/>
                <a:ea typeface="Open Sans Extrabold" panose="020B0906030804020204" pitchFamily="34" charset="0"/>
                <a:cs typeface="Open Sans Extrabold" panose="020B0906030804020204" pitchFamily="34" charset="0"/>
              </a:rPr>
              <a:t>C</a:t>
            </a:r>
            <a:endParaRPr lang="zh-CN" altLang="en-US" sz="13800" dirty="0">
              <a:gradFill>
                <a:gsLst>
                  <a:gs pos="0">
                    <a:srgbClr val="CFA038"/>
                  </a:gs>
                  <a:gs pos="50000">
                    <a:srgbClr val="FCCF64"/>
                  </a:gs>
                  <a:gs pos="100000">
                    <a:srgbClr val="CFA038"/>
                  </a:gs>
                </a:gsLst>
                <a:lin ang="0" scaled="0"/>
              </a:gradFill>
              <a:latin typeface="Open Sans Extrabold" panose="020B0906030804020204" pitchFamily="34" charset="0"/>
              <a:ea typeface="方正粗黑宋简体" panose="02000000000000000000" pitchFamily="2" charset="-122"/>
              <a:cs typeface="Open Sans Extrabold" panose="020B09060308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801"/>
                                        </p:tgtEl>
                                        <p:attrNameLst>
                                          <p:attrName>style.visibility</p:attrName>
                                        </p:attrNameLst>
                                      </p:cBhvr>
                                      <p:to>
                                        <p:strVal val="visible"/>
                                      </p:to>
                                    </p:set>
                                    <p:anim calcmode="lin" valueType="num">
                                      <p:cBhvr>
                                        <p:cTn id="7" dur="1000" fill="hold"/>
                                        <p:tgtEl>
                                          <p:spTgt spid="1048801"/>
                                        </p:tgtEl>
                                        <p:attrNameLst>
                                          <p:attrName>ppt_w</p:attrName>
                                        </p:attrNameLst>
                                      </p:cBhvr>
                                      <p:tavLst>
                                        <p:tav tm="0">
                                          <p:val>
                                            <p:strVal val="#ppt_w+.3"/>
                                          </p:val>
                                        </p:tav>
                                        <p:tav tm="100000">
                                          <p:val>
                                            <p:strVal val="#ppt_w"/>
                                          </p:val>
                                        </p:tav>
                                      </p:tavLst>
                                    </p:anim>
                                    <p:anim calcmode="lin" valueType="num">
                                      <p:cBhvr>
                                        <p:cTn id="8" dur="1000" fill="hold"/>
                                        <p:tgtEl>
                                          <p:spTgt spid="1048801"/>
                                        </p:tgtEl>
                                        <p:attrNameLst>
                                          <p:attrName>ppt_h</p:attrName>
                                        </p:attrNameLst>
                                      </p:cBhvr>
                                      <p:tavLst>
                                        <p:tav tm="0">
                                          <p:val>
                                            <p:strVal val="#ppt_h"/>
                                          </p:val>
                                        </p:tav>
                                        <p:tav tm="100000">
                                          <p:val>
                                            <p:strVal val="#ppt_h"/>
                                          </p:val>
                                        </p:tav>
                                      </p:tavLst>
                                    </p:anim>
                                    <p:animEffect transition="in" filter="fade">
                                      <p:cBhvr>
                                        <p:cTn id="9" dur="1000"/>
                                        <p:tgtEl>
                                          <p:spTgt spid="1048801"/>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1048802"/>
                                        </p:tgtEl>
                                        <p:attrNameLst>
                                          <p:attrName>style.visibility</p:attrName>
                                        </p:attrNameLst>
                                      </p:cBhvr>
                                      <p:to>
                                        <p:strVal val="visible"/>
                                      </p:to>
                                    </p:set>
                                    <p:anim calcmode="lin" valueType="num">
                                      <p:cBhvr>
                                        <p:cTn id="13" dur="1000" fill="hold"/>
                                        <p:tgtEl>
                                          <p:spTgt spid="1048802"/>
                                        </p:tgtEl>
                                        <p:attrNameLst>
                                          <p:attrName>ppt_w</p:attrName>
                                        </p:attrNameLst>
                                      </p:cBhvr>
                                      <p:tavLst>
                                        <p:tav tm="0">
                                          <p:val>
                                            <p:strVal val="#ppt_w+.3"/>
                                          </p:val>
                                        </p:tav>
                                        <p:tav tm="100000">
                                          <p:val>
                                            <p:strVal val="#ppt_w"/>
                                          </p:val>
                                        </p:tav>
                                      </p:tavLst>
                                    </p:anim>
                                    <p:anim calcmode="lin" valueType="num">
                                      <p:cBhvr>
                                        <p:cTn id="14" dur="1000" fill="hold"/>
                                        <p:tgtEl>
                                          <p:spTgt spid="1048802"/>
                                        </p:tgtEl>
                                        <p:attrNameLst>
                                          <p:attrName>ppt_h</p:attrName>
                                        </p:attrNameLst>
                                      </p:cBhvr>
                                      <p:tavLst>
                                        <p:tav tm="0">
                                          <p:val>
                                            <p:strVal val="#ppt_h"/>
                                          </p:val>
                                        </p:tav>
                                        <p:tav tm="100000">
                                          <p:val>
                                            <p:strVal val="#ppt_h"/>
                                          </p:val>
                                        </p:tav>
                                      </p:tavLst>
                                    </p:anim>
                                    <p:animEffect transition="in" filter="fade">
                                      <p:cBhvr>
                                        <p:cTn id="15" dur="1000"/>
                                        <p:tgtEl>
                                          <p:spTgt spid="1048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01" grpId="0"/>
      <p:bldP spid="104880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05" name="图片 4"/>
          <p:cNvPicPr>
            <a:picLocks noChangeAspect="1"/>
          </p:cNvPicPr>
          <p:nvPr/>
        </p:nvPicPr>
        <p:blipFill>
          <a:blip r:embed="rId2" cstate="print"/>
          <a:srcRect/>
          <a:stretch>
            <a:fillRect/>
          </a:stretch>
        </p:blipFill>
        <p:spPr>
          <a:xfrm rot="16200000">
            <a:off x="5113609" y="-2563098"/>
            <a:ext cx="1893896" cy="8123275"/>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pic>
        <p:nvPicPr>
          <p:cNvPr id="2097206" name="图片 2"/>
          <p:cNvPicPr>
            <a:picLocks noChangeAspect="1"/>
          </p:cNvPicPr>
          <p:nvPr/>
        </p:nvPicPr>
        <p:blipFill rotWithShape="1">
          <a:blip r:embed="rId3" cstate="print"/>
          <a:srcRect b="75484"/>
          <a:stretch>
            <a:fillRect/>
          </a:stretch>
        </p:blipFill>
        <p:spPr>
          <a:xfrm rot="16200000">
            <a:off x="1024708" y="-255563"/>
            <a:ext cx="3062178" cy="2977878"/>
          </a:xfrm>
          <a:prstGeom prst="rect">
            <a:avLst/>
          </a:prstGeom>
        </p:spPr>
      </p:pic>
      <p:pic>
        <p:nvPicPr>
          <p:cNvPr id="2097207" name="图片 3"/>
          <p:cNvPicPr>
            <a:picLocks noChangeAspect="1"/>
          </p:cNvPicPr>
          <p:nvPr/>
        </p:nvPicPr>
        <p:blipFill rotWithShape="1">
          <a:blip r:embed="rId3" cstate="print"/>
          <a:srcRect t="68857"/>
          <a:stretch>
            <a:fillRect/>
          </a:stretch>
        </p:blipFill>
        <p:spPr>
          <a:xfrm rot="15019141">
            <a:off x="8627066" y="-116983"/>
            <a:ext cx="2615611" cy="3231043"/>
          </a:xfrm>
          <a:prstGeom prst="rect">
            <a:avLst/>
          </a:prstGeom>
        </p:spPr>
      </p:pic>
      <p:sp>
        <p:nvSpPr>
          <p:cNvPr id="1048845" name="矩形 19"/>
          <p:cNvSpPr/>
          <p:nvPr/>
        </p:nvSpPr>
        <p:spPr>
          <a:xfrm>
            <a:off x="1868485" y="-2056959"/>
            <a:ext cx="1206588" cy="1623465"/>
          </a:xfrm>
          <a:prstGeom prst="rect">
            <a:avLst/>
          </a:prstGeom>
          <a:solidFill>
            <a:srgbClr val="627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46" name="矩形 20"/>
          <p:cNvSpPr/>
          <p:nvPr/>
        </p:nvSpPr>
        <p:spPr>
          <a:xfrm>
            <a:off x="3075073" y="-2056959"/>
            <a:ext cx="1206588" cy="1623465"/>
          </a:xfrm>
          <a:prstGeom prst="rect">
            <a:avLst/>
          </a:prstGeom>
          <a:solidFill>
            <a:srgbClr val="566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2" name="Group 28"/>
          <p:cNvGrpSpPr/>
          <p:nvPr/>
        </p:nvGrpSpPr>
        <p:grpSpPr>
          <a:xfrm>
            <a:off x="5686745" y="4797271"/>
            <a:ext cx="3240226" cy="1224964"/>
            <a:chOff x="4905731" y="3795281"/>
            <a:chExt cx="3732031" cy="1410890"/>
          </a:xfrm>
          <a:solidFill>
            <a:srgbClr val="566D59"/>
          </a:solidFill>
        </p:grpSpPr>
        <p:sp>
          <p:nvSpPr>
            <p:cNvPr id="1048847" name="Freeform 8"/>
            <p:cNvSpPr/>
            <p:nvPr/>
          </p:nvSpPr>
          <p:spPr bwMode="auto">
            <a:xfrm rot="5400000">
              <a:off x="7628454" y="4196862"/>
              <a:ext cx="1410890" cy="607727"/>
            </a:xfrm>
            <a:custGeom>
              <a:avLst/>
              <a:gdLst>
                <a:gd name="T0" fmla="*/ 263 w 527"/>
                <a:gd name="T1" fmla="*/ 0 h 227"/>
                <a:gd name="T2" fmla="*/ 527 w 527"/>
                <a:gd name="T3" fmla="*/ 227 h 227"/>
                <a:gd name="T4" fmla="*/ 263 w 527"/>
                <a:gd name="T5" fmla="*/ 227 h 227"/>
                <a:gd name="T6" fmla="*/ 0 w 527"/>
                <a:gd name="T7" fmla="*/ 227 h 227"/>
                <a:gd name="T8" fmla="*/ 263 w 527"/>
                <a:gd name="T9" fmla="*/ 0 h 227"/>
              </a:gdLst>
              <a:ahLst/>
              <a:cxnLst>
                <a:cxn ang="0">
                  <a:pos x="T0" y="T1"/>
                </a:cxn>
                <a:cxn ang="0">
                  <a:pos x="T2" y="T3"/>
                </a:cxn>
                <a:cxn ang="0">
                  <a:pos x="T4" y="T5"/>
                </a:cxn>
                <a:cxn ang="0">
                  <a:pos x="T6" y="T7"/>
                </a:cxn>
                <a:cxn ang="0">
                  <a:pos x="T8" y="T9"/>
                </a:cxn>
              </a:cxnLst>
              <a:rect l="0" t="0" r="r" b="b"/>
              <a:pathLst>
                <a:path w="527" h="227">
                  <a:moveTo>
                    <a:pt x="263" y="0"/>
                  </a:moveTo>
                  <a:lnTo>
                    <a:pt x="527" y="227"/>
                  </a:lnTo>
                  <a:lnTo>
                    <a:pt x="263" y="227"/>
                  </a:lnTo>
                  <a:lnTo>
                    <a:pt x="0" y="227"/>
                  </a:lnTo>
                  <a:lnTo>
                    <a:pt x="263" y="0"/>
                  </a:lnTo>
                </a:path>
              </a:pathLst>
            </a:custGeom>
            <a:grpFill/>
            <a:ln w="9525">
              <a:noFill/>
              <a:round/>
            </a:ln>
          </p:spPr>
          <p:txBody>
            <a:bodyPr vert="horz" wrap="square" lIns="91440" tIns="45720" rIns="91440" bIns="45720" numCol="1" anchor="t" anchorCtr="0" compatLnSpc="1"/>
            <a:lstStyle/>
            <a:p>
              <a:endParaRPr lang="en-US"/>
            </a:p>
          </p:txBody>
        </p:sp>
        <p:sp>
          <p:nvSpPr>
            <p:cNvPr id="1048848" name="Freeform 11"/>
            <p:cNvSpPr/>
            <p:nvPr/>
          </p:nvSpPr>
          <p:spPr bwMode="auto">
            <a:xfrm rot="5400000">
              <a:off x="6111814" y="2937234"/>
              <a:ext cx="712138" cy="3124304"/>
            </a:xfrm>
            <a:custGeom>
              <a:avLst/>
              <a:gdLst>
                <a:gd name="T0" fmla="*/ 266 w 266"/>
                <a:gd name="T1" fmla="*/ 0 h 1167"/>
                <a:gd name="T2" fmla="*/ 133 w 266"/>
                <a:gd name="T3" fmla="*/ 0 h 1167"/>
                <a:gd name="T4" fmla="*/ 0 w 266"/>
                <a:gd name="T5" fmla="*/ 0 h 1167"/>
                <a:gd name="T6" fmla="*/ 0 w 266"/>
                <a:gd name="T7" fmla="*/ 1167 h 1167"/>
                <a:gd name="T8" fmla="*/ 266 w 266"/>
                <a:gd name="T9" fmla="*/ 956 h 1167"/>
                <a:gd name="T10" fmla="*/ 266 w 266"/>
                <a:gd name="T11" fmla="*/ 0 h 1167"/>
              </a:gdLst>
              <a:ahLst/>
              <a:cxnLst>
                <a:cxn ang="0">
                  <a:pos x="T0" y="T1"/>
                </a:cxn>
                <a:cxn ang="0">
                  <a:pos x="T2" y="T3"/>
                </a:cxn>
                <a:cxn ang="0">
                  <a:pos x="T4" y="T5"/>
                </a:cxn>
                <a:cxn ang="0">
                  <a:pos x="T6" y="T7"/>
                </a:cxn>
                <a:cxn ang="0">
                  <a:pos x="T8" y="T9"/>
                </a:cxn>
                <a:cxn ang="0">
                  <a:pos x="T10" y="T11"/>
                </a:cxn>
              </a:cxnLst>
              <a:rect l="0" t="0" r="r" b="b"/>
              <a:pathLst>
                <a:path w="266" h="1167">
                  <a:moveTo>
                    <a:pt x="266" y="0"/>
                  </a:moveTo>
                  <a:lnTo>
                    <a:pt x="133" y="0"/>
                  </a:lnTo>
                  <a:lnTo>
                    <a:pt x="0" y="0"/>
                  </a:lnTo>
                  <a:lnTo>
                    <a:pt x="0" y="1167"/>
                  </a:lnTo>
                  <a:lnTo>
                    <a:pt x="266" y="956"/>
                  </a:lnTo>
                  <a:lnTo>
                    <a:pt x="266" y="0"/>
                  </a:lnTo>
                  <a:close/>
                </a:path>
              </a:pathLst>
            </a:custGeom>
            <a:grpFill/>
            <a:ln w="9525">
              <a:noFill/>
              <a:round/>
            </a:ln>
          </p:spPr>
          <p:txBody>
            <a:bodyPr vert="horz" wrap="square" lIns="91440" tIns="45720" rIns="91440" bIns="45720" numCol="1" anchor="t" anchorCtr="0" compatLnSpc="1"/>
            <a:lstStyle/>
            <a:p>
              <a:endParaRPr lang="en-US"/>
            </a:p>
          </p:txBody>
        </p:sp>
      </p:grpSp>
      <p:grpSp>
        <p:nvGrpSpPr>
          <p:cNvPr id="73" name="Group 20"/>
          <p:cNvGrpSpPr/>
          <p:nvPr/>
        </p:nvGrpSpPr>
        <p:grpSpPr>
          <a:xfrm>
            <a:off x="4896448" y="4172004"/>
            <a:ext cx="2526631" cy="1224964"/>
            <a:chOff x="3995481" y="3075110"/>
            <a:chExt cx="2910126" cy="1410890"/>
          </a:xfrm>
          <a:solidFill>
            <a:srgbClr val="62723F"/>
          </a:solidFill>
        </p:grpSpPr>
        <p:sp>
          <p:nvSpPr>
            <p:cNvPr id="1048849" name="Freeform 17"/>
            <p:cNvSpPr/>
            <p:nvPr/>
          </p:nvSpPr>
          <p:spPr bwMode="auto">
            <a:xfrm rot="5400000">
              <a:off x="3595238" y="3475353"/>
              <a:ext cx="1410890" cy="610404"/>
            </a:xfrm>
            <a:custGeom>
              <a:avLst/>
              <a:gdLst>
                <a:gd name="T0" fmla="*/ 264 w 527"/>
                <a:gd name="T1" fmla="*/ 228 h 228"/>
                <a:gd name="T2" fmla="*/ 527 w 527"/>
                <a:gd name="T3" fmla="*/ 0 h 228"/>
                <a:gd name="T4" fmla="*/ 264 w 527"/>
                <a:gd name="T5" fmla="*/ 0 h 228"/>
                <a:gd name="T6" fmla="*/ 0 w 527"/>
                <a:gd name="T7" fmla="*/ 0 h 228"/>
                <a:gd name="T8" fmla="*/ 264 w 527"/>
                <a:gd name="T9" fmla="*/ 228 h 228"/>
              </a:gdLst>
              <a:ahLst/>
              <a:cxnLst>
                <a:cxn ang="0">
                  <a:pos x="T0" y="T1"/>
                </a:cxn>
                <a:cxn ang="0">
                  <a:pos x="T2" y="T3"/>
                </a:cxn>
                <a:cxn ang="0">
                  <a:pos x="T4" y="T5"/>
                </a:cxn>
                <a:cxn ang="0">
                  <a:pos x="T6" y="T7"/>
                </a:cxn>
                <a:cxn ang="0">
                  <a:pos x="T8" y="T9"/>
                </a:cxn>
              </a:cxnLst>
              <a:rect l="0" t="0" r="r" b="b"/>
              <a:pathLst>
                <a:path w="527" h="228">
                  <a:moveTo>
                    <a:pt x="264" y="228"/>
                  </a:moveTo>
                  <a:lnTo>
                    <a:pt x="527" y="0"/>
                  </a:lnTo>
                  <a:lnTo>
                    <a:pt x="264" y="0"/>
                  </a:lnTo>
                  <a:lnTo>
                    <a:pt x="0" y="0"/>
                  </a:lnTo>
                  <a:lnTo>
                    <a:pt x="264" y="228"/>
                  </a:lnTo>
                  <a:close/>
                </a:path>
              </a:pathLst>
            </a:custGeom>
            <a:grpFill/>
            <a:ln w="9525">
              <a:noFill/>
              <a:round/>
            </a:ln>
          </p:spPr>
          <p:txBody>
            <a:bodyPr vert="horz" wrap="square" lIns="91440" tIns="45720" rIns="91440" bIns="45720" numCol="1" anchor="t" anchorCtr="0" compatLnSpc="1"/>
            <a:lstStyle/>
            <a:p>
              <a:endParaRPr lang="en-US"/>
            </a:p>
          </p:txBody>
        </p:sp>
        <p:sp>
          <p:nvSpPr>
            <p:cNvPr id="1048850" name="Freeform 19"/>
            <p:cNvSpPr/>
            <p:nvPr/>
          </p:nvSpPr>
          <p:spPr bwMode="auto">
            <a:xfrm rot="5400000">
              <a:off x="5396999" y="2634709"/>
              <a:ext cx="717492" cy="2299724"/>
            </a:xfrm>
            <a:custGeom>
              <a:avLst/>
              <a:gdLst>
                <a:gd name="T0" fmla="*/ 0 w 268"/>
                <a:gd name="T1" fmla="*/ 0 h 859"/>
                <a:gd name="T2" fmla="*/ 0 w 268"/>
                <a:gd name="T3" fmla="*/ 859 h 859"/>
                <a:gd name="T4" fmla="*/ 133 w 268"/>
                <a:gd name="T5" fmla="*/ 859 h 859"/>
                <a:gd name="T6" fmla="*/ 268 w 268"/>
                <a:gd name="T7" fmla="*/ 859 h 859"/>
                <a:gd name="T8" fmla="*/ 268 w 268"/>
                <a:gd name="T9" fmla="*/ 211 h 859"/>
                <a:gd name="T10" fmla="*/ 0 w 268"/>
                <a:gd name="T11" fmla="*/ 0 h 859"/>
              </a:gdLst>
              <a:ahLst/>
              <a:cxnLst>
                <a:cxn ang="0">
                  <a:pos x="T0" y="T1"/>
                </a:cxn>
                <a:cxn ang="0">
                  <a:pos x="T2" y="T3"/>
                </a:cxn>
                <a:cxn ang="0">
                  <a:pos x="T4" y="T5"/>
                </a:cxn>
                <a:cxn ang="0">
                  <a:pos x="T6" y="T7"/>
                </a:cxn>
                <a:cxn ang="0">
                  <a:pos x="T8" y="T9"/>
                </a:cxn>
                <a:cxn ang="0">
                  <a:pos x="T10" y="T11"/>
                </a:cxn>
              </a:cxnLst>
              <a:rect l="0" t="0" r="r" b="b"/>
              <a:pathLst>
                <a:path w="268" h="859">
                  <a:moveTo>
                    <a:pt x="0" y="0"/>
                  </a:moveTo>
                  <a:lnTo>
                    <a:pt x="0" y="859"/>
                  </a:lnTo>
                  <a:lnTo>
                    <a:pt x="133" y="859"/>
                  </a:lnTo>
                  <a:lnTo>
                    <a:pt x="268" y="859"/>
                  </a:lnTo>
                  <a:lnTo>
                    <a:pt x="268" y="211"/>
                  </a:lnTo>
                  <a:lnTo>
                    <a:pt x="0" y="0"/>
                  </a:lnTo>
                  <a:close/>
                </a:path>
              </a:pathLst>
            </a:custGeom>
            <a:grpFill/>
            <a:ln w="9525">
              <a:noFill/>
              <a:round/>
            </a:ln>
          </p:spPr>
          <p:txBody>
            <a:bodyPr vert="horz" wrap="square" lIns="91440" tIns="45720" rIns="91440" bIns="45720" numCol="1" anchor="t" anchorCtr="0" compatLnSpc="1"/>
            <a:lstStyle/>
            <a:p>
              <a:endParaRPr lang="en-US"/>
            </a:p>
          </p:txBody>
        </p:sp>
      </p:grpSp>
      <p:grpSp>
        <p:nvGrpSpPr>
          <p:cNvPr id="74" name="Group 12"/>
          <p:cNvGrpSpPr/>
          <p:nvPr/>
        </p:nvGrpSpPr>
        <p:grpSpPr>
          <a:xfrm>
            <a:off x="5993568" y="3549063"/>
            <a:ext cx="2603338" cy="1229613"/>
            <a:chOff x="5259123" y="2357618"/>
            <a:chExt cx="2998476" cy="1416245"/>
          </a:xfrm>
          <a:solidFill>
            <a:srgbClr val="566D59"/>
          </a:solidFill>
        </p:grpSpPr>
        <p:sp>
          <p:nvSpPr>
            <p:cNvPr id="1048851" name="Freeform 25"/>
            <p:cNvSpPr/>
            <p:nvPr/>
          </p:nvSpPr>
          <p:spPr bwMode="auto">
            <a:xfrm rot="5400000">
              <a:off x="7244274" y="2760539"/>
              <a:ext cx="1416245" cy="610404"/>
            </a:xfrm>
            <a:custGeom>
              <a:avLst/>
              <a:gdLst>
                <a:gd name="T0" fmla="*/ 266 w 529"/>
                <a:gd name="T1" fmla="*/ 0 h 228"/>
                <a:gd name="T2" fmla="*/ 0 w 529"/>
                <a:gd name="T3" fmla="*/ 228 h 228"/>
                <a:gd name="T4" fmla="*/ 266 w 529"/>
                <a:gd name="T5" fmla="*/ 228 h 228"/>
                <a:gd name="T6" fmla="*/ 529 w 529"/>
                <a:gd name="T7" fmla="*/ 228 h 228"/>
                <a:gd name="T8" fmla="*/ 266 w 529"/>
                <a:gd name="T9" fmla="*/ 0 h 228"/>
              </a:gdLst>
              <a:ahLst/>
              <a:cxnLst>
                <a:cxn ang="0">
                  <a:pos x="T0" y="T1"/>
                </a:cxn>
                <a:cxn ang="0">
                  <a:pos x="T2" y="T3"/>
                </a:cxn>
                <a:cxn ang="0">
                  <a:pos x="T4" y="T5"/>
                </a:cxn>
                <a:cxn ang="0">
                  <a:pos x="T6" y="T7"/>
                </a:cxn>
                <a:cxn ang="0">
                  <a:pos x="T8" y="T9"/>
                </a:cxn>
              </a:cxnLst>
              <a:rect l="0" t="0" r="r" b="b"/>
              <a:pathLst>
                <a:path w="529" h="228">
                  <a:moveTo>
                    <a:pt x="266" y="0"/>
                  </a:moveTo>
                  <a:lnTo>
                    <a:pt x="0" y="228"/>
                  </a:lnTo>
                  <a:lnTo>
                    <a:pt x="266" y="228"/>
                  </a:lnTo>
                  <a:lnTo>
                    <a:pt x="529" y="228"/>
                  </a:lnTo>
                  <a:lnTo>
                    <a:pt x="266" y="0"/>
                  </a:lnTo>
                  <a:close/>
                </a:path>
              </a:pathLst>
            </a:custGeom>
            <a:grpFill/>
            <a:ln w="9525">
              <a:noFill/>
              <a:round/>
            </a:ln>
          </p:spPr>
          <p:txBody>
            <a:bodyPr vert="horz" wrap="square" lIns="91440" tIns="45720" rIns="91440" bIns="45720" numCol="1" anchor="t" anchorCtr="0" compatLnSpc="1"/>
            <a:lstStyle/>
            <a:p>
              <a:endParaRPr lang="en-US"/>
            </a:p>
          </p:txBody>
        </p:sp>
        <p:sp>
          <p:nvSpPr>
            <p:cNvPr id="1048852" name="Freeform 27"/>
            <p:cNvSpPr/>
            <p:nvPr/>
          </p:nvSpPr>
          <p:spPr bwMode="auto">
            <a:xfrm rot="5400000">
              <a:off x="6094413" y="1873044"/>
              <a:ext cx="717492" cy="2388071"/>
            </a:xfrm>
            <a:custGeom>
              <a:avLst/>
              <a:gdLst>
                <a:gd name="T0" fmla="*/ 268 w 268"/>
                <a:gd name="T1" fmla="*/ 0 h 892"/>
                <a:gd name="T2" fmla="*/ 135 w 268"/>
                <a:gd name="T3" fmla="*/ 0 h 892"/>
                <a:gd name="T4" fmla="*/ 0 w 268"/>
                <a:gd name="T5" fmla="*/ 0 h 892"/>
                <a:gd name="T6" fmla="*/ 0 w 268"/>
                <a:gd name="T7" fmla="*/ 310 h 892"/>
                <a:gd name="T8" fmla="*/ 0 w 268"/>
                <a:gd name="T9" fmla="*/ 310 h 892"/>
                <a:gd name="T10" fmla="*/ 0 w 268"/>
                <a:gd name="T11" fmla="*/ 680 h 892"/>
                <a:gd name="T12" fmla="*/ 268 w 268"/>
                <a:gd name="T13" fmla="*/ 892 h 892"/>
                <a:gd name="T14" fmla="*/ 268 w 268"/>
                <a:gd name="T15" fmla="*/ 0 h 8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892">
                  <a:moveTo>
                    <a:pt x="268" y="0"/>
                  </a:moveTo>
                  <a:lnTo>
                    <a:pt x="135" y="0"/>
                  </a:lnTo>
                  <a:lnTo>
                    <a:pt x="0" y="0"/>
                  </a:lnTo>
                  <a:lnTo>
                    <a:pt x="0" y="310"/>
                  </a:lnTo>
                  <a:lnTo>
                    <a:pt x="0" y="310"/>
                  </a:lnTo>
                  <a:lnTo>
                    <a:pt x="0" y="680"/>
                  </a:lnTo>
                  <a:lnTo>
                    <a:pt x="268" y="892"/>
                  </a:lnTo>
                  <a:lnTo>
                    <a:pt x="268" y="0"/>
                  </a:lnTo>
                  <a:close/>
                </a:path>
              </a:pathLst>
            </a:custGeom>
            <a:grpFill/>
            <a:ln w="9525">
              <a:noFill/>
              <a:round/>
            </a:ln>
          </p:spPr>
          <p:txBody>
            <a:bodyPr vert="horz" wrap="square" lIns="91440" tIns="45720" rIns="91440" bIns="45720" numCol="1" anchor="t" anchorCtr="0" compatLnSpc="1"/>
            <a:lstStyle/>
            <a:p>
              <a:endParaRPr lang="en-US"/>
            </a:p>
          </p:txBody>
        </p:sp>
      </p:grpSp>
      <p:grpSp>
        <p:nvGrpSpPr>
          <p:cNvPr id="75" name="Group 3"/>
          <p:cNvGrpSpPr/>
          <p:nvPr/>
        </p:nvGrpSpPr>
        <p:grpSpPr>
          <a:xfrm>
            <a:off x="4510596" y="2930770"/>
            <a:ext cx="2835778" cy="1224964"/>
            <a:chOff x="3551064" y="1645480"/>
            <a:chExt cx="3266196" cy="1410890"/>
          </a:xfrm>
          <a:solidFill>
            <a:srgbClr val="62723F"/>
          </a:solidFill>
        </p:grpSpPr>
        <p:sp>
          <p:nvSpPr>
            <p:cNvPr id="1048853" name="Freeform 35"/>
            <p:cNvSpPr/>
            <p:nvPr/>
          </p:nvSpPr>
          <p:spPr bwMode="auto">
            <a:xfrm rot="5400000">
              <a:off x="5133295" y="1024368"/>
              <a:ext cx="712138" cy="2655792"/>
            </a:xfrm>
            <a:custGeom>
              <a:avLst/>
              <a:gdLst>
                <a:gd name="T0" fmla="*/ 266 w 266"/>
                <a:gd name="T1" fmla="*/ 0 h 992"/>
                <a:gd name="T2" fmla="*/ 0 w 266"/>
                <a:gd name="T3" fmla="*/ 212 h 992"/>
                <a:gd name="T4" fmla="*/ 0 w 266"/>
                <a:gd name="T5" fmla="*/ 992 h 992"/>
                <a:gd name="T6" fmla="*/ 133 w 266"/>
                <a:gd name="T7" fmla="*/ 992 h 992"/>
                <a:gd name="T8" fmla="*/ 266 w 266"/>
                <a:gd name="T9" fmla="*/ 992 h 992"/>
                <a:gd name="T10" fmla="*/ 266 w 266"/>
                <a:gd name="T11" fmla="*/ 0 h 992"/>
              </a:gdLst>
              <a:ahLst/>
              <a:cxnLst>
                <a:cxn ang="0">
                  <a:pos x="T0" y="T1"/>
                </a:cxn>
                <a:cxn ang="0">
                  <a:pos x="T2" y="T3"/>
                </a:cxn>
                <a:cxn ang="0">
                  <a:pos x="T4" y="T5"/>
                </a:cxn>
                <a:cxn ang="0">
                  <a:pos x="T6" y="T7"/>
                </a:cxn>
                <a:cxn ang="0">
                  <a:pos x="T8" y="T9"/>
                </a:cxn>
                <a:cxn ang="0">
                  <a:pos x="T10" y="T11"/>
                </a:cxn>
              </a:cxnLst>
              <a:rect l="0" t="0" r="r" b="b"/>
              <a:pathLst>
                <a:path w="266" h="992">
                  <a:moveTo>
                    <a:pt x="266" y="0"/>
                  </a:moveTo>
                  <a:lnTo>
                    <a:pt x="0" y="212"/>
                  </a:lnTo>
                  <a:lnTo>
                    <a:pt x="0" y="992"/>
                  </a:lnTo>
                  <a:lnTo>
                    <a:pt x="133" y="992"/>
                  </a:lnTo>
                  <a:lnTo>
                    <a:pt x="266" y="992"/>
                  </a:lnTo>
                  <a:lnTo>
                    <a:pt x="266" y="0"/>
                  </a:lnTo>
                  <a:close/>
                </a:path>
              </a:pathLst>
            </a:custGeom>
            <a:grpFill/>
            <a:ln w="9525">
              <a:noFill/>
              <a:round/>
            </a:ln>
          </p:spPr>
          <p:txBody>
            <a:bodyPr vert="horz" wrap="square" lIns="91440" tIns="45720" rIns="91440" bIns="45720" numCol="1" anchor="t" anchorCtr="0" compatLnSpc="1"/>
            <a:lstStyle/>
            <a:p>
              <a:endParaRPr lang="en-US"/>
            </a:p>
          </p:txBody>
        </p:sp>
        <p:sp>
          <p:nvSpPr>
            <p:cNvPr id="1048854" name="Freeform 37"/>
            <p:cNvSpPr/>
            <p:nvPr/>
          </p:nvSpPr>
          <p:spPr bwMode="auto">
            <a:xfrm rot="5400000">
              <a:off x="3150821" y="2045723"/>
              <a:ext cx="1410890" cy="610404"/>
            </a:xfrm>
            <a:custGeom>
              <a:avLst/>
              <a:gdLst>
                <a:gd name="T0" fmla="*/ 527 w 527"/>
                <a:gd name="T1" fmla="*/ 0 h 228"/>
                <a:gd name="T2" fmla="*/ 397 w 527"/>
                <a:gd name="T3" fmla="*/ 0 h 228"/>
                <a:gd name="T4" fmla="*/ 264 w 527"/>
                <a:gd name="T5" fmla="*/ 0 h 228"/>
                <a:gd name="T6" fmla="*/ 131 w 527"/>
                <a:gd name="T7" fmla="*/ 0 h 228"/>
                <a:gd name="T8" fmla="*/ 0 w 527"/>
                <a:gd name="T9" fmla="*/ 0 h 228"/>
                <a:gd name="T10" fmla="*/ 264 w 527"/>
                <a:gd name="T11" fmla="*/ 228 h 228"/>
                <a:gd name="T12" fmla="*/ 527 w 527"/>
                <a:gd name="T13" fmla="*/ 0 h 228"/>
              </a:gdLst>
              <a:ahLst/>
              <a:cxnLst>
                <a:cxn ang="0">
                  <a:pos x="T0" y="T1"/>
                </a:cxn>
                <a:cxn ang="0">
                  <a:pos x="T2" y="T3"/>
                </a:cxn>
                <a:cxn ang="0">
                  <a:pos x="T4" y="T5"/>
                </a:cxn>
                <a:cxn ang="0">
                  <a:pos x="T6" y="T7"/>
                </a:cxn>
                <a:cxn ang="0">
                  <a:pos x="T8" y="T9"/>
                </a:cxn>
                <a:cxn ang="0">
                  <a:pos x="T10" y="T11"/>
                </a:cxn>
                <a:cxn ang="0">
                  <a:pos x="T12" y="T13"/>
                </a:cxn>
              </a:cxnLst>
              <a:rect l="0" t="0" r="r" b="b"/>
              <a:pathLst>
                <a:path w="527" h="228">
                  <a:moveTo>
                    <a:pt x="527" y="0"/>
                  </a:moveTo>
                  <a:lnTo>
                    <a:pt x="397" y="0"/>
                  </a:lnTo>
                  <a:lnTo>
                    <a:pt x="264" y="0"/>
                  </a:lnTo>
                  <a:lnTo>
                    <a:pt x="131" y="0"/>
                  </a:lnTo>
                  <a:lnTo>
                    <a:pt x="0" y="0"/>
                  </a:lnTo>
                  <a:lnTo>
                    <a:pt x="264" y="228"/>
                  </a:lnTo>
                  <a:lnTo>
                    <a:pt x="527" y="0"/>
                  </a:lnTo>
                  <a:close/>
                </a:path>
              </a:pathLst>
            </a:custGeom>
            <a:grpFill/>
            <a:ln w="9525">
              <a:noFill/>
              <a:round/>
            </a:ln>
          </p:spPr>
          <p:txBody>
            <a:bodyPr vert="horz" wrap="square" lIns="91440" tIns="45720" rIns="91440" bIns="45720" numCol="1" anchor="t" anchorCtr="0" compatLnSpc="1"/>
            <a:lstStyle/>
            <a:p>
              <a:endParaRPr lang="en-US"/>
            </a:p>
          </p:txBody>
        </p:sp>
      </p:grpSp>
      <p:grpSp>
        <p:nvGrpSpPr>
          <p:cNvPr id="77" name="Group 59"/>
          <p:cNvGrpSpPr/>
          <p:nvPr/>
        </p:nvGrpSpPr>
        <p:grpSpPr>
          <a:xfrm>
            <a:off x="6520678" y="3325339"/>
            <a:ext cx="340638" cy="407590"/>
            <a:chOff x="742950" y="3462338"/>
            <a:chExt cx="460375" cy="550863"/>
          </a:xfrm>
          <a:solidFill>
            <a:schemeClr val="bg1"/>
          </a:solidFill>
        </p:grpSpPr>
        <p:sp>
          <p:nvSpPr>
            <p:cNvPr id="1048857" name="Freeform 270"/>
            <p:cNvSpPr>
              <a:spLocks noEditPoints="1"/>
            </p:cNvSpPr>
            <p:nvPr/>
          </p:nvSpPr>
          <p:spPr bwMode="auto">
            <a:xfrm>
              <a:off x="895350" y="3562350"/>
              <a:ext cx="307975" cy="285750"/>
            </a:xfrm>
            <a:custGeom>
              <a:avLst/>
              <a:gdLst>
                <a:gd name="T0" fmla="*/ 262 w 1941"/>
                <a:gd name="T1" fmla="*/ 144 h 1805"/>
                <a:gd name="T2" fmla="*/ 208 w 1941"/>
                <a:gd name="T3" fmla="*/ 166 h 1805"/>
                <a:gd name="T4" fmla="*/ 167 w 1941"/>
                <a:gd name="T5" fmla="*/ 207 h 1805"/>
                <a:gd name="T6" fmla="*/ 143 w 1941"/>
                <a:gd name="T7" fmla="*/ 262 h 1805"/>
                <a:gd name="T8" fmla="*/ 140 w 1941"/>
                <a:gd name="T9" fmla="*/ 1118 h 1805"/>
                <a:gd name="T10" fmla="*/ 153 w 1941"/>
                <a:gd name="T11" fmla="*/ 1177 h 1805"/>
                <a:gd name="T12" fmla="*/ 186 w 1941"/>
                <a:gd name="T13" fmla="*/ 1226 h 1805"/>
                <a:gd name="T14" fmla="*/ 233 w 1941"/>
                <a:gd name="T15" fmla="*/ 1258 h 1805"/>
                <a:gd name="T16" fmla="*/ 294 w 1941"/>
                <a:gd name="T17" fmla="*/ 1270 h 1805"/>
                <a:gd name="T18" fmla="*/ 468 w 1941"/>
                <a:gd name="T19" fmla="*/ 1270 h 1805"/>
                <a:gd name="T20" fmla="*/ 504 w 1941"/>
                <a:gd name="T21" fmla="*/ 1280 h 1805"/>
                <a:gd name="T22" fmla="*/ 529 w 1941"/>
                <a:gd name="T23" fmla="*/ 1305 h 1805"/>
                <a:gd name="T24" fmla="*/ 538 w 1941"/>
                <a:gd name="T25" fmla="*/ 1341 h 1805"/>
                <a:gd name="T26" fmla="*/ 831 w 1941"/>
                <a:gd name="T27" fmla="*/ 1290 h 1805"/>
                <a:gd name="T28" fmla="*/ 862 w 1941"/>
                <a:gd name="T29" fmla="*/ 1273 h 1805"/>
                <a:gd name="T30" fmla="*/ 1646 w 1941"/>
                <a:gd name="T31" fmla="*/ 1270 h 1805"/>
                <a:gd name="T32" fmla="*/ 1706 w 1941"/>
                <a:gd name="T33" fmla="*/ 1258 h 1805"/>
                <a:gd name="T34" fmla="*/ 1754 w 1941"/>
                <a:gd name="T35" fmla="*/ 1226 h 1805"/>
                <a:gd name="T36" fmla="*/ 1787 w 1941"/>
                <a:gd name="T37" fmla="*/ 1177 h 1805"/>
                <a:gd name="T38" fmla="*/ 1799 w 1941"/>
                <a:gd name="T39" fmla="*/ 1118 h 1805"/>
                <a:gd name="T40" fmla="*/ 1796 w 1941"/>
                <a:gd name="T41" fmla="*/ 262 h 1805"/>
                <a:gd name="T42" fmla="*/ 1773 w 1941"/>
                <a:gd name="T43" fmla="*/ 207 h 1805"/>
                <a:gd name="T44" fmla="*/ 1732 w 1941"/>
                <a:gd name="T45" fmla="*/ 166 h 1805"/>
                <a:gd name="T46" fmla="*/ 1677 w 1941"/>
                <a:gd name="T47" fmla="*/ 144 h 1805"/>
                <a:gd name="T48" fmla="*/ 294 w 1941"/>
                <a:gd name="T49" fmla="*/ 141 h 1805"/>
                <a:gd name="T50" fmla="*/ 1647 w 1941"/>
                <a:gd name="T51" fmla="*/ 0 h 1805"/>
                <a:gd name="T52" fmla="*/ 1732 w 1941"/>
                <a:gd name="T53" fmla="*/ 13 h 1805"/>
                <a:gd name="T54" fmla="*/ 1807 w 1941"/>
                <a:gd name="T55" fmla="*/ 47 h 1805"/>
                <a:gd name="T56" fmla="*/ 1869 w 1941"/>
                <a:gd name="T57" fmla="*/ 100 h 1805"/>
                <a:gd name="T58" fmla="*/ 1913 w 1941"/>
                <a:gd name="T59" fmla="*/ 169 h 1805"/>
                <a:gd name="T60" fmla="*/ 1938 w 1941"/>
                <a:gd name="T61" fmla="*/ 250 h 1805"/>
                <a:gd name="T62" fmla="*/ 1941 w 1941"/>
                <a:gd name="T63" fmla="*/ 1118 h 1805"/>
                <a:gd name="T64" fmla="*/ 1928 w 1941"/>
                <a:gd name="T65" fmla="*/ 1203 h 1805"/>
                <a:gd name="T66" fmla="*/ 1893 w 1941"/>
                <a:gd name="T67" fmla="*/ 1277 h 1805"/>
                <a:gd name="T68" fmla="*/ 1840 w 1941"/>
                <a:gd name="T69" fmla="*/ 1339 h 1805"/>
                <a:gd name="T70" fmla="*/ 1771 w 1941"/>
                <a:gd name="T71" fmla="*/ 1384 h 1805"/>
                <a:gd name="T72" fmla="*/ 1691 w 1941"/>
                <a:gd name="T73" fmla="*/ 1407 h 1805"/>
                <a:gd name="T74" fmla="*/ 908 w 1941"/>
                <a:gd name="T75" fmla="*/ 1410 h 1805"/>
                <a:gd name="T76" fmla="*/ 502 w 1941"/>
                <a:gd name="T77" fmla="*/ 1796 h 1805"/>
                <a:gd name="T78" fmla="*/ 468 w 1941"/>
                <a:gd name="T79" fmla="*/ 1805 h 1805"/>
                <a:gd name="T80" fmla="*/ 440 w 1941"/>
                <a:gd name="T81" fmla="*/ 1799 h 1805"/>
                <a:gd name="T82" fmla="*/ 414 w 1941"/>
                <a:gd name="T83" fmla="*/ 1780 h 1805"/>
                <a:gd name="T84" fmla="*/ 400 w 1941"/>
                <a:gd name="T85" fmla="*/ 1751 h 1805"/>
                <a:gd name="T86" fmla="*/ 398 w 1941"/>
                <a:gd name="T87" fmla="*/ 1410 h 1805"/>
                <a:gd name="T88" fmla="*/ 250 w 1941"/>
                <a:gd name="T89" fmla="*/ 1407 h 1805"/>
                <a:gd name="T90" fmla="*/ 170 w 1941"/>
                <a:gd name="T91" fmla="*/ 1384 h 1805"/>
                <a:gd name="T92" fmla="*/ 101 w 1941"/>
                <a:gd name="T93" fmla="*/ 1339 h 1805"/>
                <a:gd name="T94" fmla="*/ 47 w 1941"/>
                <a:gd name="T95" fmla="*/ 1277 h 1805"/>
                <a:gd name="T96" fmla="*/ 13 w 1941"/>
                <a:gd name="T97" fmla="*/ 1203 h 1805"/>
                <a:gd name="T98" fmla="*/ 0 w 1941"/>
                <a:gd name="T99" fmla="*/ 1118 h 1805"/>
                <a:gd name="T100" fmla="*/ 4 w 1941"/>
                <a:gd name="T101" fmla="*/ 250 h 1805"/>
                <a:gd name="T102" fmla="*/ 28 w 1941"/>
                <a:gd name="T103" fmla="*/ 169 h 1805"/>
                <a:gd name="T104" fmla="*/ 72 w 1941"/>
                <a:gd name="T105" fmla="*/ 100 h 1805"/>
                <a:gd name="T106" fmla="*/ 134 w 1941"/>
                <a:gd name="T107" fmla="*/ 47 h 1805"/>
                <a:gd name="T108" fmla="*/ 209 w 1941"/>
                <a:gd name="T109" fmla="*/ 13 h 1805"/>
                <a:gd name="T110" fmla="*/ 294 w 1941"/>
                <a:gd name="T111" fmla="*/ 0 h 1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41" h="1805">
                  <a:moveTo>
                    <a:pt x="294" y="141"/>
                  </a:moveTo>
                  <a:lnTo>
                    <a:pt x="262" y="144"/>
                  </a:lnTo>
                  <a:lnTo>
                    <a:pt x="233" y="152"/>
                  </a:lnTo>
                  <a:lnTo>
                    <a:pt x="208" y="166"/>
                  </a:lnTo>
                  <a:lnTo>
                    <a:pt x="186" y="185"/>
                  </a:lnTo>
                  <a:lnTo>
                    <a:pt x="167" y="207"/>
                  </a:lnTo>
                  <a:lnTo>
                    <a:pt x="153" y="234"/>
                  </a:lnTo>
                  <a:lnTo>
                    <a:pt x="143" y="262"/>
                  </a:lnTo>
                  <a:lnTo>
                    <a:pt x="140" y="293"/>
                  </a:lnTo>
                  <a:lnTo>
                    <a:pt x="140" y="1118"/>
                  </a:lnTo>
                  <a:lnTo>
                    <a:pt x="143" y="1149"/>
                  </a:lnTo>
                  <a:lnTo>
                    <a:pt x="153" y="1177"/>
                  </a:lnTo>
                  <a:lnTo>
                    <a:pt x="167" y="1203"/>
                  </a:lnTo>
                  <a:lnTo>
                    <a:pt x="186" y="1226"/>
                  </a:lnTo>
                  <a:lnTo>
                    <a:pt x="208" y="1244"/>
                  </a:lnTo>
                  <a:lnTo>
                    <a:pt x="233" y="1258"/>
                  </a:lnTo>
                  <a:lnTo>
                    <a:pt x="262" y="1267"/>
                  </a:lnTo>
                  <a:lnTo>
                    <a:pt x="294" y="1270"/>
                  </a:lnTo>
                  <a:lnTo>
                    <a:pt x="294" y="1270"/>
                  </a:lnTo>
                  <a:lnTo>
                    <a:pt x="468" y="1270"/>
                  </a:lnTo>
                  <a:lnTo>
                    <a:pt x="487" y="1274"/>
                  </a:lnTo>
                  <a:lnTo>
                    <a:pt x="504" y="1280"/>
                  </a:lnTo>
                  <a:lnTo>
                    <a:pt x="517" y="1292"/>
                  </a:lnTo>
                  <a:lnTo>
                    <a:pt x="529" y="1305"/>
                  </a:lnTo>
                  <a:lnTo>
                    <a:pt x="535" y="1322"/>
                  </a:lnTo>
                  <a:lnTo>
                    <a:pt x="538" y="1341"/>
                  </a:lnTo>
                  <a:lnTo>
                    <a:pt x="538" y="1571"/>
                  </a:lnTo>
                  <a:lnTo>
                    <a:pt x="831" y="1290"/>
                  </a:lnTo>
                  <a:lnTo>
                    <a:pt x="846" y="1279"/>
                  </a:lnTo>
                  <a:lnTo>
                    <a:pt x="862" y="1273"/>
                  </a:lnTo>
                  <a:lnTo>
                    <a:pt x="880" y="1270"/>
                  </a:lnTo>
                  <a:lnTo>
                    <a:pt x="1646" y="1270"/>
                  </a:lnTo>
                  <a:lnTo>
                    <a:pt x="1677" y="1267"/>
                  </a:lnTo>
                  <a:lnTo>
                    <a:pt x="1706" y="1258"/>
                  </a:lnTo>
                  <a:lnTo>
                    <a:pt x="1732" y="1244"/>
                  </a:lnTo>
                  <a:lnTo>
                    <a:pt x="1754" y="1226"/>
                  </a:lnTo>
                  <a:lnTo>
                    <a:pt x="1773" y="1203"/>
                  </a:lnTo>
                  <a:lnTo>
                    <a:pt x="1787" y="1177"/>
                  </a:lnTo>
                  <a:lnTo>
                    <a:pt x="1796" y="1149"/>
                  </a:lnTo>
                  <a:lnTo>
                    <a:pt x="1799" y="1118"/>
                  </a:lnTo>
                  <a:lnTo>
                    <a:pt x="1799" y="293"/>
                  </a:lnTo>
                  <a:lnTo>
                    <a:pt x="1796" y="262"/>
                  </a:lnTo>
                  <a:lnTo>
                    <a:pt x="1787" y="234"/>
                  </a:lnTo>
                  <a:lnTo>
                    <a:pt x="1773" y="207"/>
                  </a:lnTo>
                  <a:lnTo>
                    <a:pt x="1754" y="185"/>
                  </a:lnTo>
                  <a:lnTo>
                    <a:pt x="1732" y="166"/>
                  </a:lnTo>
                  <a:lnTo>
                    <a:pt x="1706" y="152"/>
                  </a:lnTo>
                  <a:lnTo>
                    <a:pt x="1677" y="144"/>
                  </a:lnTo>
                  <a:lnTo>
                    <a:pt x="1646" y="141"/>
                  </a:lnTo>
                  <a:lnTo>
                    <a:pt x="294" y="141"/>
                  </a:lnTo>
                  <a:close/>
                  <a:moveTo>
                    <a:pt x="294" y="0"/>
                  </a:moveTo>
                  <a:lnTo>
                    <a:pt x="1647" y="0"/>
                  </a:lnTo>
                  <a:lnTo>
                    <a:pt x="1691" y="3"/>
                  </a:lnTo>
                  <a:lnTo>
                    <a:pt x="1732" y="13"/>
                  </a:lnTo>
                  <a:lnTo>
                    <a:pt x="1771" y="27"/>
                  </a:lnTo>
                  <a:lnTo>
                    <a:pt x="1807" y="47"/>
                  </a:lnTo>
                  <a:lnTo>
                    <a:pt x="1840" y="72"/>
                  </a:lnTo>
                  <a:lnTo>
                    <a:pt x="1869" y="100"/>
                  </a:lnTo>
                  <a:lnTo>
                    <a:pt x="1893" y="133"/>
                  </a:lnTo>
                  <a:lnTo>
                    <a:pt x="1913" y="169"/>
                  </a:lnTo>
                  <a:lnTo>
                    <a:pt x="1928" y="208"/>
                  </a:lnTo>
                  <a:lnTo>
                    <a:pt x="1938" y="250"/>
                  </a:lnTo>
                  <a:lnTo>
                    <a:pt x="1941" y="293"/>
                  </a:lnTo>
                  <a:lnTo>
                    <a:pt x="1941" y="1118"/>
                  </a:lnTo>
                  <a:lnTo>
                    <a:pt x="1938" y="1161"/>
                  </a:lnTo>
                  <a:lnTo>
                    <a:pt x="1928" y="1203"/>
                  </a:lnTo>
                  <a:lnTo>
                    <a:pt x="1913" y="1241"/>
                  </a:lnTo>
                  <a:lnTo>
                    <a:pt x="1893" y="1277"/>
                  </a:lnTo>
                  <a:lnTo>
                    <a:pt x="1869" y="1310"/>
                  </a:lnTo>
                  <a:lnTo>
                    <a:pt x="1840" y="1339"/>
                  </a:lnTo>
                  <a:lnTo>
                    <a:pt x="1807" y="1363"/>
                  </a:lnTo>
                  <a:lnTo>
                    <a:pt x="1771" y="1384"/>
                  </a:lnTo>
                  <a:lnTo>
                    <a:pt x="1732" y="1398"/>
                  </a:lnTo>
                  <a:lnTo>
                    <a:pt x="1691" y="1407"/>
                  </a:lnTo>
                  <a:lnTo>
                    <a:pt x="1647" y="1410"/>
                  </a:lnTo>
                  <a:lnTo>
                    <a:pt x="908" y="1410"/>
                  </a:lnTo>
                  <a:lnTo>
                    <a:pt x="517" y="1785"/>
                  </a:lnTo>
                  <a:lnTo>
                    <a:pt x="502" y="1796"/>
                  </a:lnTo>
                  <a:lnTo>
                    <a:pt x="486" y="1803"/>
                  </a:lnTo>
                  <a:lnTo>
                    <a:pt x="468" y="1805"/>
                  </a:lnTo>
                  <a:lnTo>
                    <a:pt x="454" y="1804"/>
                  </a:lnTo>
                  <a:lnTo>
                    <a:pt x="440" y="1799"/>
                  </a:lnTo>
                  <a:lnTo>
                    <a:pt x="426" y="1791"/>
                  </a:lnTo>
                  <a:lnTo>
                    <a:pt x="414" y="1780"/>
                  </a:lnTo>
                  <a:lnTo>
                    <a:pt x="405" y="1767"/>
                  </a:lnTo>
                  <a:lnTo>
                    <a:pt x="400" y="1751"/>
                  </a:lnTo>
                  <a:lnTo>
                    <a:pt x="398" y="1735"/>
                  </a:lnTo>
                  <a:lnTo>
                    <a:pt x="398" y="1410"/>
                  </a:lnTo>
                  <a:lnTo>
                    <a:pt x="294" y="1410"/>
                  </a:lnTo>
                  <a:lnTo>
                    <a:pt x="250" y="1407"/>
                  </a:lnTo>
                  <a:lnTo>
                    <a:pt x="209" y="1398"/>
                  </a:lnTo>
                  <a:lnTo>
                    <a:pt x="170" y="1384"/>
                  </a:lnTo>
                  <a:lnTo>
                    <a:pt x="134" y="1363"/>
                  </a:lnTo>
                  <a:lnTo>
                    <a:pt x="101" y="1339"/>
                  </a:lnTo>
                  <a:lnTo>
                    <a:pt x="72" y="1310"/>
                  </a:lnTo>
                  <a:lnTo>
                    <a:pt x="47" y="1277"/>
                  </a:lnTo>
                  <a:lnTo>
                    <a:pt x="28" y="1241"/>
                  </a:lnTo>
                  <a:lnTo>
                    <a:pt x="13" y="1203"/>
                  </a:lnTo>
                  <a:lnTo>
                    <a:pt x="4" y="1161"/>
                  </a:lnTo>
                  <a:lnTo>
                    <a:pt x="0" y="1118"/>
                  </a:lnTo>
                  <a:lnTo>
                    <a:pt x="0" y="293"/>
                  </a:lnTo>
                  <a:lnTo>
                    <a:pt x="4" y="250"/>
                  </a:lnTo>
                  <a:lnTo>
                    <a:pt x="13" y="208"/>
                  </a:lnTo>
                  <a:lnTo>
                    <a:pt x="28" y="169"/>
                  </a:lnTo>
                  <a:lnTo>
                    <a:pt x="47" y="133"/>
                  </a:lnTo>
                  <a:lnTo>
                    <a:pt x="72" y="100"/>
                  </a:lnTo>
                  <a:lnTo>
                    <a:pt x="101" y="72"/>
                  </a:lnTo>
                  <a:lnTo>
                    <a:pt x="134" y="47"/>
                  </a:lnTo>
                  <a:lnTo>
                    <a:pt x="170" y="27"/>
                  </a:lnTo>
                  <a:lnTo>
                    <a:pt x="209" y="13"/>
                  </a:lnTo>
                  <a:lnTo>
                    <a:pt x="250" y="3"/>
                  </a:lnTo>
                  <a:lnTo>
                    <a:pt x="294"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1048858" name="Freeform 271"/>
            <p:cNvSpPr/>
            <p:nvPr/>
          </p:nvSpPr>
          <p:spPr bwMode="auto">
            <a:xfrm>
              <a:off x="954088" y="3633788"/>
              <a:ext cx="182563" cy="22225"/>
            </a:xfrm>
            <a:custGeom>
              <a:avLst/>
              <a:gdLst>
                <a:gd name="T0" fmla="*/ 70 w 1151"/>
                <a:gd name="T1" fmla="*/ 0 h 139"/>
                <a:gd name="T2" fmla="*/ 1081 w 1151"/>
                <a:gd name="T3" fmla="*/ 0 h 139"/>
                <a:gd name="T4" fmla="*/ 1099 w 1151"/>
                <a:gd name="T5" fmla="*/ 2 h 139"/>
                <a:gd name="T6" fmla="*/ 1116 w 1151"/>
                <a:gd name="T7" fmla="*/ 9 h 139"/>
                <a:gd name="T8" fmla="*/ 1131 w 1151"/>
                <a:gd name="T9" fmla="*/ 20 h 139"/>
                <a:gd name="T10" fmla="*/ 1141 w 1151"/>
                <a:gd name="T11" fmla="*/ 33 h 139"/>
                <a:gd name="T12" fmla="*/ 1149 w 1151"/>
                <a:gd name="T13" fmla="*/ 50 h 139"/>
                <a:gd name="T14" fmla="*/ 1151 w 1151"/>
                <a:gd name="T15" fmla="*/ 69 h 139"/>
                <a:gd name="T16" fmla="*/ 1149 w 1151"/>
                <a:gd name="T17" fmla="*/ 88 h 139"/>
                <a:gd name="T18" fmla="*/ 1141 w 1151"/>
                <a:gd name="T19" fmla="*/ 104 h 139"/>
                <a:gd name="T20" fmla="*/ 1131 w 1151"/>
                <a:gd name="T21" fmla="*/ 119 h 139"/>
                <a:gd name="T22" fmla="*/ 1116 w 1151"/>
                <a:gd name="T23" fmla="*/ 130 h 139"/>
                <a:gd name="T24" fmla="*/ 1099 w 1151"/>
                <a:gd name="T25" fmla="*/ 137 h 139"/>
                <a:gd name="T26" fmla="*/ 1081 w 1151"/>
                <a:gd name="T27" fmla="*/ 139 h 139"/>
                <a:gd name="T28" fmla="*/ 70 w 1151"/>
                <a:gd name="T29" fmla="*/ 139 h 139"/>
                <a:gd name="T30" fmla="*/ 52 w 1151"/>
                <a:gd name="T31" fmla="*/ 137 h 139"/>
                <a:gd name="T32" fmla="*/ 35 w 1151"/>
                <a:gd name="T33" fmla="*/ 130 h 139"/>
                <a:gd name="T34" fmla="*/ 22 w 1151"/>
                <a:gd name="T35" fmla="*/ 119 h 139"/>
                <a:gd name="T36" fmla="*/ 10 w 1151"/>
                <a:gd name="T37" fmla="*/ 104 h 139"/>
                <a:gd name="T38" fmla="*/ 3 w 1151"/>
                <a:gd name="T39" fmla="*/ 88 h 139"/>
                <a:gd name="T40" fmla="*/ 0 w 1151"/>
                <a:gd name="T41" fmla="*/ 69 h 139"/>
                <a:gd name="T42" fmla="*/ 3 w 1151"/>
                <a:gd name="T43" fmla="*/ 50 h 139"/>
                <a:gd name="T44" fmla="*/ 10 w 1151"/>
                <a:gd name="T45" fmla="*/ 33 h 139"/>
                <a:gd name="T46" fmla="*/ 21 w 1151"/>
                <a:gd name="T47" fmla="*/ 20 h 139"/>
                <a:gd name="T48" fmla="*/ 35 w 1151"/>
                <a:gd name="T49" fmla="*/ 9 h 139"/>
                <a:gd name="T50" fmla="*/ 52 w 1151"/>
                <a:gd name="T51" fmla="*/ 2 h 139"/>
                <a:gd name="T52" fmla="*/ 70 w 1151"/>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51" h="139">
                  <a:moveTo>
                    <a:pt x="70" y="0"/>
                  </a:moveTo>
                  <a:lnTo>
                    <a:pt x="1081" y="0"/>
                  </a:lnTo>
                  <a:lnTo>
                    <a:pt x="1099" y="2"/>
                  </a:lnTo>
                  <a:lnTo>
                    <a:pt x="1116" y="9"/>
                  </a:lnTo>
                  <a:lnTo>
                    <a:pt x="1131" y="20"/>
                  </a:lnTo>
                  <a:lnTo>
                    <a:pt x="1141" y="33"/>
                  </a:lnTo>
                  <a:lnTo>
                    <a:pt x="1149" y="50"/>
                  </a:lnTo>
                  <a:lnTo>
                    <a:pt x="1151" y="69"/>
                  </a:lnTo>
                  <a:lnTo>
                    <a:pt x="1149" y="88"/>
                  </a:lnTo>
                  <a:lnTo>
                    <a:pt x="1141" y="104"/>
                  </a:lnTo>
                  <a:lnTo>
                    <a:pt x="1131" y="119"/>
                  </a:lnTo>
                  <a:lnTo>
                    <a:pt x="1116" y="130"/>
                  </a:lnTo>
                  <a:lnTo>
                    <a:pt x="1099" y="137"/>
                  </a:lnTo>
                  <a:lnTo>
                    <a:pt x="1081" y="139"/>
                  </a:lnTo>
                  <a:lnTo>
                    <a:pt x="70" y="139"/>
                  </a:lnTo>
                  <a:lnTo>
                    <a:pt x="52" y="137"/>
                  </a:lnTo>
                  <a:lnTo>
                    <a:pt x="35" y="130"/>
                  </a:lnTo>
                  <a:lnTo>
                    <a:pt x="22" y="119"/>
                  </a:lnTo>
                  <a:lnTo>
                    <a:pt x="10" y="104"/>
                  </a:lnTo>
                  <a:lnTo>
                    <a:pt x="3" y="88"/>
                  </a:lnTo>
                  <a:lnTo>
                    <a:pt x="0" y="69"/>
                  </a:lnTo>
                  <a:lnTo>
                    <a:pt x="3" y="50"/>
                  </a:lnTo>
                  <a:lnTo>
                    <a:pt x="10" y="33"/>
                  </a:lnTo>
                  <a:lnTo>
                    <a:pt x="21" y="20"/>
                  </a:lnTo>
                  <a:lnTo>
                    <a:pt x="35" y="9"/>
                  </a:lnTo>
                  <a:lnTo>
                    <a:pt x="52" y="2"/>
                  </a:lnTo>
                  <a:lnTo>
                    <a:pt x="70"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1048859" name="Freeform 272"/>
            <p:cNvSpPr/>
            <p:nvPr/>
          </p:nvSpPr>
          <p:spPr bwMode="auto">
            <a:xfrm>
              <a:off x="954088" y="3694113"/>
              <a:ext cx="182563" cy="22225"/>
            </a:xfrm>
            <a:custGeom>
              <a:avLst/>
              <a:gdLst>
                <a:gd name="T0" fmla="*/ 70 w 1151"/>
                <a:gd name="T1" fmla="*/ 0 h 140"/>
                <a:gd name="T2" fmla="*/ 1081 w 1151"/>
                <a:gd name="T3" fmla="*/ 0 h 140"/>
                <a:gd name="T4" fmla="*/ 1099 w 1151"/>
                <a:gd name="T5" fmla="*/ 3 h 140"/>
                <a:gd name="T6" fmla="*/ 1116 w 1151"/>
                <a:gd name="T7" fmla="*/ 10 h 140"/>
                <a:gd name="T8" fmla="*/ 1131 w 1151"/>
                <a:gd name="T9" fmla="*/ 21 h 140"/>
                <a:gd name="T10" fmla="*/ 1141 w 1151"/>
                <a:gd name="T11" fmla="*/ 34 h 140"/>
                <a:gd name="T12" fmla="*/ 1149 w 1151"/>
                <a:gd name="T13" fmla="*/ 51 h 140"/>
                <a:gd name="T14" fmla="*/ 1151 w 1151"/>
                <a:gd name="T15" fmla="*/ 70 h 140"/>
                <a:gd name="T16" fmla="*/ 1149 w 1151"/>
                <a:gd name="T17" fmla="*/ 89 h 140"/>
                <a:gd name="T18" fmla="*/ 1141 w 1151"/>
                <a:gd name="T19" fmla="*/ 106 h 140"/>
                <a:gd name="T20" fmla="*/ 1131 w 1151"/>
                <a:gd name="T21" fmla="*/ 120 h 140"/>
                <a:gd name="T22" fmla="*/ 1116 w 1151"/>
                <a:gd name="T23" fmla="*/ 131 h 140"/>
                <a:gd name="T24" fmla="*/ 1099 w 1151"/>
                <a:gd name="T25" fmla="*/ 138 h 140"/>
                <a:gd name="T26" fmla="*/ 1081 w 1151"/>
                <a:gd name="T27" fmla="*/ 140 h 140"/>
                <a:gd name="T28" fmla="*/ 70 w 1151"/>
                <a:gd name="T29" fmla="*/ 140 h 140"/>
                <a:gd name="T30" fmla="*/ 52 w 1151"/>
                <a:gd name="T31" fmla="*/ 138 h 140"/>
                <a:gd name="T32" fmla="*/ 35 w 1151"/>
                <a:gd name="T33" fmla="*/ 131 h 140"/>
                <a:gd name="T34" fmla="*/ 21 w 1151"/>
                <a:gd name="T35" fmla="*/ 120 h 140"/>
                <a:gd name="T36" fmla="*/ 10 w 1151"/>
                <a:gd name="T37" fmla="*/ 106 h 140"/>
                <a:gd name="T38" fmla="*/ 3 w 1151"/>
                <a:gd name="T39" fmla="*/ 89 h 140"/>
                <a:gd name="T40" fmla="*/ 0 w 1151"/>
                <a:gd name="T41" fmla="*/ 70 h 140"/>
                <a:gd name="T42" fmla="*/ 3 w 1151"/>
                <a:gd name="T43" fmla="*/ 51 h 140"/>
                <a:gd name="T44" fmla="*/ 10 w 1151"/>
                <a:gd name="T45" fmla="*/ 34 h 140"/>
                <a:gd name="T46" fmla="*/ 21 w 1151"/>
                <a:gd name="T47" fmla="*/ 21 h 140"/>
                <a:gd name="T48" fmla="*/ 35 w 1151"/>
                <a:gd name="T49" fmla="*/ 10 h 140"/>
                <a:gd name="T50" fmla="*/ 52 w 1151"/>
                <a:gd name="T51" fmla="*/ 3 h 140"/>
                <a:gd name="T52" fmla="*/ 70 w 1151"/>
                <a:gd name="T5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51" h="140">
                  <a:moveTo>
                    <a:pt x="70" y="0"/>
                  </a:moveTo>
                  <a:lnTo>
                    <a:pt x="1081" y="0"/>
                  </a:lnTo>
                  <a:lnTo>
                    <a:pt x="1099" y="3"/>
                  </a:lnTo>
                  <a:lnTo>
                    <a:pt x="1116" y="10"/>
                  </a:lnTo>
                  <a:lnTo>
                    <a:pt x="1131" y="21"/>
                  </a:lnTo>
                  <a:lnTo>
                    <a:pt x="1141" y="34"/>
                  </a:lnTo>
                  <a:lnTo>
                    <a:pt x="1149" y="51"/>
                  </a:lnTo>
                  <a:lnTo>
                    <a:pt x="1151" y="70"/>
                  </a:lnTo>
                  <a:lnTo>
                    <a:pt x="1149" y="89"/>
                  </a:lnTo>
                  <a:lnTo>
                    <a:pt x="1141" y="106"/>
                  </a:lnTo>
                  <a:lnTo>
                    <a:pt x="1131" y="120"/>
                  </a:lnTo>
                  <a:lnTo>
                    <a:pt x="1116" y="131"/>
                  </a:lnTo>
                  <a:lnTo>
                    <a:pt x="1099" y="138"/>
                  </a:lnTo>
                  <a:lnTo>
                    <a:pt x="1081" y="140"/>
                  </a:lnTo>
                  <a:lnTo>
                    <a:pt x="70" y="140"/>
                  </a:lnTo>
                  <a:lnTo>
                    <a:pt x="52" y="138"/>
                  </a:lnTo>
                  <a:lnTo>
                    <a:pt x="35" y="131"/>
                  </a:lnTo>
                  <a:lnTo>
                    <a:pt x="21" y="120"/>
                  </a:lnTo>
                  <a:lnTo>
                    <a:pt x="10" y="106"/>
                  </a:lnTo>
                  <a:lnTo>
                    <a:pt x="3" y="89"/>
                  </a:lnTo>
                  <a:lnTo>
                    <a:pt x="0" y="70"/>
                  </a:lnTo>
                  <a:lnTo>
                    <a:pt x="3" y="51"/>
                  </a:lnTo>
                  <a:lnTo>
                    <a:pt x="10" y="34"/>
                  </a:lnTo>
                  <a:lnTo>
                    <a:pt x="21" y="21"/>
                  </a:lnTo>
                  <a:lnTo>
                    <a:pt x="35" y="10"/>
                  </a:lnTo>
                  <a:lnTo>
                    <a:pt x="52" y="3"/>
                  </a:lnTo>
                  <a:lnTo>
                    <a:pt x="70"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1048860" name="Freeform 273"/>
            <p:cNvSpPr/>
            <p:nvPr/>
          </p:nvSpPr>
          <p:spPr bwMode="auto">
            <a:xfrm>
              <a:off x="742950" y="3462338"/>
              <a:ext cx="342900" cy="550863"/>
            </a:xfrm>
            <a:custGeom>
              <a:avLst/>
              <a:gdLst>
                <a:gd name="T0" fmla="*/ 1903 w 2162"/>
                <a:gd name="T1" fmla="*/ 0 h 3477"/>
                <a:gd name="T2" fmla="*/ 1977 w 2162"/>
                <a:gd name="T3" fmla="*/ 12 h 3477"/>
                <a:gd name="T4" fmla="*/ 2044 w 2162"/>
                <a:gd name="T5" fmla="*/ 43 h 3477"/>
                <a:gd name="T6" fmla="*/ 2098 w 2162"/>
                <a:gd name="T7" fmla="*/ 89 h 3477"/>
                <a:gd name="T8" fmla="*/ 2137 w 2162"/>
                <a:gd name="T9" fmla="*/ 150 h 3477"/>
                <a:gd name="T10" fmla="*/ 2159 w 2162"/>
                <a:gd name="T11" fmla="*/ 220 h 3477"/>
                <a:gd name="T12" fmla="*/ 2162 w 2162"/>
                <a:gd name="T13" fmla="*/ 404 h 3477"/>
                <a:gd name="T14" fmla="*/ 2152 w 2162"/>
                <a:gd name="T15" fmla="*/ 440 h 3477"/>
                <a:gd name="T16" fmla="*/ 2127 w 2162"/>
                <a:gd name="T17" fmla="*/ 466 h 3477"/>
                <a:gd name="T18" fmla="*/ 2091 w 2162"/>
                <a:gd name="T19" fmla="*/ 475 h 3477"/>
                <a:gd name="T20" fmla="*/ 2056 w 2162"/>
                <a:gd name="T21" fmla="*/ 466 h 3477"/>
                <a:gd name="T22" fmla="*/ 2030 w 2162"/>
                <a:gd name="T23" fmla="*/ 440 h 3477"/>
                <a:gd name="T24" fmla="*/ 2021 w 2162"/>
                <a:gd name="T25" fmla="*/ 404 h 3477"/>
                <a:gd name="T26" fmla="*/ 2018 w 2162"/>
                <a:gd name="T27" fmla="*/ 232 h 3477"/>
                <a:gd name="T28" fmla="*/ 1995 w 2162"/>
                <a:gd name="T29" fmla="*/ 185 h 3477"/>
                <a:gd name="T30" fmla="*/ 1955 w 2162"/>
                <a:gd name="T31" fmla="*/ 154 h 3477"/>
                <a:gd name="T32" fmla="*/ 1903 w 2162"/>
                <a:gd name="T33" fmla="*/ 142 h 3477"/>
                <a:gd name="T34" fmla="*/ 230 w 2162"/>
                <a:gd name="T35" fmla="*/ 145 h 3477"/>
                <a:gd name="T36" fmla="*/ 184 w 2162"/>
                <a:gd name="T37" fmla="*/ 167 h 3477"/>
                <a:gd name="T38" fmla="*/ 153 w 2162"/>
                <a:gd name="T39" fmla="*/ 207 h 3477"/>
                <a:gd name="T40" fmla="*/ 140 w 2162"/>
                <a:gd name="T41" fmla="*/ 258 h 3477"/>
                <a:gd name="T42" fmla="*/ 143 w 2162"/>
                <a:gd name="T43" fmla="*/ 3246 h 3477"/>
                <a:gd name="T44" fmla="*/ 166 w 2162"/>
                <a:gd name="T45" fmla="*/ 3293 h 3477"/>
                <a:gd name="T46" fmla="*/ 205 w 2162"/>
                <a:gd name="T47" fmla="*/ 3324 h 3477"/>
                <a:gd name="T48" fmla="*/ 257 w 2162"/>
                <a:gd name="T49" fmla="*/ 3336 h 3477"/>
                <a:gd name="T50" fmla="*/ 1931 w 2162"/>
                <a:gd name="T51" fmla="*/ 3333 h 3477"/>
                <a:gd name="T52" fmla="*/ 1976 w 2162"/>
                <a:gd name="T53" fmla="*/ 3311 h 3477"/>
                <a:gd name="T54" fmla="*/ 2009 w 2162"/>
                <a:gd name="T55" fmla="*/ 3270 h 3477"/>
                <a:gd name="T56" fmla="*/ 2021 w 2162"/>
                <a:gd name="T57" fmla="*/ 3218 h 3477"/>
                <a:gd name="T58" fmla="*/ 2023 w 2162"/>
                <a:gd name="T59" fmla="*/ 2261 h 3477"/>
                <a:gd name="T60" fmla="*/ 2041 w 2162"/>
                <a:gd name="T61" fmla="*/ 2230 h 3477"/>
                <a:gd name="T62" fmla="*/ 2073 w 2162"/>
                <a:gd name="T63" fmla="*/ 2212 h 3477"/>
                <a:gd name="T64" fmla="*/ 2110 w 2162"/>
                <a:gd name="T65" fmla="*/ 2212 h 3477"/>
                <a:gd name="T66" fmla="*/ 2141 w 2162"/>
                <a:gd name="T67" fmla="*/ 2230 h 3477"/>
                <a:gd name="T68" fmla="*/ 2159 w 2162"/>
                <a:gd name="T69" fmla="*/ 2261 h 3477"/>
                <a:gd name="T70" fmla="*/ 2162 w 2162"/>
                <a:gd name="T71" fmla="*/ 3218 h 3477"/>
                <a:gd name="T72" fmla="*/ 2150 w 2162"/>
                <a:gd name="T73" fmla="*/ 3293 h 3477"/>
                <a:gd name="T74" fmla="*/ 2119 w 2162"/>
                <a:gd name="T75" fmla="*/ 3358 h 3477"/>
                <a:gd name="T76" fmla="*/ 2073 w 2162"/>
                <a:gd name="T77" fmla="*/ 3412 h 3477"/>
                <a:gd name="T78" fmla="*/ 2012 w 2162"/>
                <a:gd name="T79" fmla="*/ 3452 h 3477"/>
                <a:gd name="T80" fmla="*/ 1941 w 2162"/>
                <a:gd name="T81" fmla="*/ 3473 h 3477"/>
                <a:gd name="T82" fmla="*/ 257 w 2162"/>
                <a:gd name="T83" fmla="*/ 3477 h 3477"/>
                <a:gd name="T84" fmla="*/ 183 w 2162"/>
                <a:gd name="T85" fmla="*/ 3465 h 3477"/>
                <a:gd name="T86" fmla="*/ 118 w 2162"/>
                <a:gd name="T87" fmla="*/ 3434 h 3477"/>
                <a:gd name="T88" fmla="*/ 62 w 2162"/>
                <a:gd name="T89" fmla="*/ 3388 h 3477"/>
                <a:gd name="T90" fmla="*/ 23 w 2162"/>
                <a:gd name="T91" fmla="*/ 3327 h 3477"/>
                <a:gd name="T92" fmla="*/ 2 w 2162"/>
                <a:gd name="T93" fmla="*/ 3257 h 3477"/>
                <a:gd name="T94" fmla="*/ 0 w 2162"/>
                <a:gd name="T95" fmla="*/ 258 h 3477"/>
                <a:gd name="T96" fmla="*/ 11 w 2162"/>
                <a:gd name="T97" fmla="*/ 183 h 3477"/>
                <a:gd name="T98" fmla="*/ 41 w 2162"/>
                <a:gd name="T99" fmla="*/ 118 h 3477"/>
                <a:gd name="T100" fmla="*/ 88 w 2162"/>
                <a:gd name="T101" fmla="*/ 64 h 3477"/>
                <a:gd name="T102" fmla="*/ 148 w 2162"/>
                <a:gd name="T103" fmla="*/ 25 h 3477"/>
                <a:gd name="T104" fmla="*/ 219 w 2162"/>
                <a:gd name="T105" fmla="*/ 4 h 3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2" h="3477">
                  <a:moveTo>
                    <a:pt x="257" y="0"/>
                  </a:moveTo>
                  <a:lnTo>
                    <a:pt x="1903" y="0"/>
                  </a:lnTo>
                  <a:lnTo>
                    <a:pt x="1941" y="4"/>
                  </a:lnTo>
                  <a:lnTo>
                    <a:pt x="1977" y="12"/>
                  </a:lnTo>
                  <a:lnTo>
                    <a:pt x="2012" y="25"/>
                  </a:lnTo>
                  <a:lnTo>
                    <a:pt x="2044" y="43"/>
                  </a:lnTo>
                  <a:lnTo>
                    <a:pt x="2073" y="64"/>
                  </a:lnTo>
                  <a:lnTo>
                    <a:pt x="2098" y="89"/>
                  </a:lnTo>
                  <a:lnTo>
                    <a:pt x="2119" y="118"/>
                  </a:lnTo>
                  <a:lnTo>
                    <a:pt x="2137" y="150"/>
                  </a:lnTo>
                  <a:lnTo>
                    <a:pt x="2150" y="183"/>
                  </a:lnTo>
                  <a:lnTo>
                    <a:pt x="2159" y="220"/>
                  </a:lnTo>
                  <a:lnTo>
                    <a:pt x="2162" y="258"/>
                  </a:lnTo>
                  <a:lnTo>
                    <a:pt x="2162" y="404"/>
                  </a:lnTo>
                  <a:lnTo>
                    <a:pt x="2159" y="424"/>
                  </a:lnTo>
                  <a:lnTo>
                    <a:pt x="2152" y="440"/>
                  </a:lnTo>
                  <a:lnTo>
                    <a:pt x="2141" y="454"/>
                  </a:lnTo>
                  <a:lnTo>
                    <a:pt x="2127" y="466"/>
                  </a:lnTo>
                  <a:lnTo>
                    <a:pt x="2110" y="472"/>
                  </a:lnTo>
                  <a:lnTo>
                    <a:pt x="2091" y="475"/>
                  </a:lnTo>
                  <a:lnTo>
                    <a:pt x="2073" y="472"/>
                  </a:lnTo>
                  <a:lnTo>
                    <a:pt x="2056" y="466"/>
                  </a:lnTo>
                  <a:lnTo>
                    <a:pt x="2041" y="454"/>
                  </a:lnTo>
                  <a:lnTo>
                    <a:pt x="2030" y="440"/>
                  </a:lnTo>
                  <a:lnTo>
                    <a:pt x="2023" y="424"/>
                  </a:lnTo>
                  <a:lnTo>
                    <a:pt x="2021" y="404"/>
                  </a:lnTo>
                  <a:lnTo>
                    <a:pt x="2021" y="258"/>
                  </a:lnTo>
                  <a:lnTo>
                    <a:pt x="2018" y="232"/>
                  </a:lnTo>
                  <a:lnTo>
                    <a:pt x="2009" y="207"/>
                  </a:lnTo>
                  <a:lnTo>
                    <a:pt x="1995" y="185"/>
                  </a:lnTo>
                  <a:lnTo>
                    <a:pt x="1976" y="167"/>
                  </a:lnTo>
                  <a:lnTo>
                    <a:pt x="1955" y="154"/>
                  </a:lnTo>
                  <a:lnTo>
                    <a:pt x="1931" y="145"/>
                  </a:lnTo>
                  <a:lnTo>
                    <a:pt x="1903" y="142"/>
                  </a:lnTo>
                  <a:lnTo>
                    <a:pt x="257" y="142"/>
                  </a:lnTo>
                  <a:lnTo>
                    <a:pt x="230" y="145"/>
                  </a:lnTo>
                  <a:lnTo>
                    <a:pt x="205" y="154"/>
                  </a:lnTo>
                  <a:lnTo>
                    <a:pt x="184" y="167"/>
                  </a:lnTo>
                  <a:lnTo>
                    <a:pt x="166" y="185"/>
                  </a:lnTo>
                  <a:lnTo>
                    <a:pt x="153" y="207"/>
                  </a:lnTo>
                  <a:lnTo>
                    <a:pt x="143" y="231"/>
                  </a:lnTo>
                  <a:lnTo>
                    <a:pt x="140" y="258"/>
                  </a:lnTo>
                  <a:lnTo>
                    <a:pt x="140" y="3218"/>
                  </a:lnTo>
                  <a:lnTo>
                    <a:pt x="143" y="3246"/>
                  </a:lnTo>
                  <a:lnTo>
                    <a:pt x="153" y="3270"/>
                  </a:lnTo>
                  <a:lnTo>
                    <a:pt x="166" y="3293"/>
                  </a:lnTo>
                  <a:lnTo>
                    <a:pt x="184" y="3311"/>
                  </a:lnTo>
                  <a:lnTo>
                    <a:pt x="205" y="3324"/>
                  </a:lnTo>
                  <a:lnTo>
                    <a:pt x="230" y="3333"/>
                  </a:lnTo>
                  <a:lnTo>
                    <a:pt x="257" y="3336"/>
                  </a:lnTo>
                  <a:lnTo>
                    <a:pt x="1903" y="3336"/>
                  </a:lnTo>
                  <a:lnTo>
                    <a:pt x="1931" y="3333"/>
                  </a:lnTo>
                  <a:lnTo>
                    <a:pt x="1955" y="3324"/>
                  </a:lnTo>
                  <a:lnTo>
                    <a:pt x="1976" y="3311"/>
                  </a:lnTo>
                  <a:lnTo>
                    <a:pt x="1995" y="3293"/>
                  </a:lnTo>
                  <a:lnTo>
                    <a:pt x="2009" y="3270"/>
                  </a:lnTo>
                  <a:lnTo>
                    <a:pt x="2018" y="3246"/>
                  </a:lnTo>
                  <a:lnTo>
                    <a:pt x="2021" y="3218"/>
                  </a:lnTo>
                  <a:lnTo>
                    <a:pt x="2021" y="2280"/>
                  </a:lnTo>
                  <a:lnTo>
                    <a:pt x="2023" y="2261"/>
                  </a:lnTo>
                  <a:lnTo>
                    <a:pt x="2030" y="2244"/>
                  </a:lnTo>
                  <a:lnTo>
                    <a:pt x="2041" y="2230"/>
                  </a:lnTo>
                  <a:lnTo>
                    <a:pt x="2056" y="2219"/>
                  </a:lnTo>
                  <a:lnTo>
                    <a:pt x="2073" y="2212"/>
                  </a:lnTo>
                  <a:lnTo>
                    <a:pt x="2091" y="2209"/>
                  </a:lnTo>
                  <a:lnTo>
                    <a:pt x="2110" y="2212"/>
                  </a:lnTo>
                  <a:lnTo>
                    <a:pt x="2127" y="2219"/>
                  </a:lnTo>
                  <a:lnTo>
                    <a:pt x="2141" y="2230"/>
                  </a:lnTo>
                  <a:lnTo>
                    <a:pt x="2152" y="2244"/>
                  </a:lnTo>
                  <a:lnTo>
                    <a:pt x="2159" y="2261"/>
                  </a:lnTo>
                  <a:lnTo>
                    <a:pt x="2162" y="2280"/>
                  </a:lnTo>
                  <a:lnTo>
                    <a:pt x="2162" y="3218"/>
                  </a:lnTo>
                  <a:lnTo>
                    <a:pt x="2159" y="3257"/>
                  </a:lnTo>
                  <a:lnTo>
                    <a:pt x="2150" y="3293"/>
                  </a:lnTo>
                  <a:lnTo>
                    <a:pt x="2137" y="3326"/>
                  </a:lnTo>
                  <a:lnTo>
                    <a:pt x="2119" y="3358"/>
                  </a:lnTo>
                  <a:lnTo>
                    <a:pt x="2098" y="3387"/>
                  </a:lnTo>
                  <a:lnTo>
                    <a:pt x="2073" y="3412"/>
                  </a:lnTo>
                  <a:lnTo>
                    <a:pt x="2044" y="3434"/>
                  </a:lnTo>
                  <a:lnTo>
                    <a:pt x="2012" y="3452"/>
                  </a:lnTo>
                  <a:lnTo>
                    <a:pt x="1979" y="3465"/>
                  </a:lnTo>
                  <a:lnTo>
                    <a:pt x="1941" y="3473"/>
                  </a:lnTo>
                  <a:lnTo>
                    <a:pt x="1903" y="3477"/>
                  </a:lnTo>
                  <a:lnTo>
                    <a:pt x="257" y="3477"/>
                  </a:lnTo>
                  <a:lnTo>
                    <a:pt x="219" y="3473"/>
                  </a:lnTo>
                  <a:lnTo>
                    <a:pt x="183" y="3465"/>
                  </a:lnTo>
                  <a:lnTo>
                    <a:pt x="148" y="3452"/>
                  </a:lnTo>
                  <a:lnTo>
                    <a:pt x="118" y="3434"/>
                  </a:lnTo>
                  <a:lnTo>
                    <a:pt x="88" y="3413"/>
                  </a:lnTo>
                  <a:lnTo>
                    <a:pt x="62" y="3388"/>
                  </a:lnTo>
                  <a:lnTo>
                    <a:pt x="41" y="3359"/>
                  </a:lnTo>
                  <a:lnTo>
                    <a:pt x="23" y="3327"/>
                  </a:lnTo>
                  <a:lnTo>
                    <a:pt x="11" y="3294"/>
                  </a:lnTo>
                  <a:lnTo>
                    <a:pt x="2" y="3257"/>
                  </a:lnTo>
                  <a:lnTo>
                    <a:pt x="0" y="3218"/>
                  </a:lnTo>
                  <a:lnTo>
                    <a:pt x="0" y="258"/>
                  </a:lnTo>
                  <a:lnTo>
                    <a:pt x="2" y="220"/>
                  </a:lnTo>
                  <a:lnTo>
                    <a:pt x="11" y="183"/>
                  </a:lnTo>
                  <a:lnTo>
                    <a:pt x="23" y="150"/>
                  </a:lnTo>
                  <a:lnTo>
                    <a:pt x="41" y="118"/>
                  </a:lnTo>
                  <a:lnTo>
                    <a:pt x="62" y="89"/>
                  </a:lnTo>
                  <a:lnTo>
                    <a:pt x="88" y="64"/>
                  </a:lnTo>
                  <a:lnTo>
                    <a:pt x="118" y="43"/>
                  </a:lnTo>
                  <a:lnTo>
                    <a:pt x="148" y="25"/>
                  </a:lnTo>
                  <a:lnTo>
                    <a:pt x="183" y="12"/>
                  </a:lnTo>
                  <a:lnTo>
                    <a:pt x="219" y="4"/>
                  </a:lnTo>
                  <a:lnTo>
                    <a:pt x="257"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1048861" name="Freeform 274"/>
            <p:cNvSpPr/>
            <p:nvPr/>
          </p:nvSpPr>
          <p:spPr bwMode="auto">
            <a:xfrm>
              <a:off x="869950" y="3924300"/>
              <a:ext cx="88900" cy="22225"/>
            </a:xfrm>
            <a:custGeom>
              <a:avLst/>
              <a:gdLst>
                <a:gd name="T0" fmla="*/ 70 w 562"/>
                <a:gd name="T1" fmla="*/ 0 h 140"/>
                <a:gd name="T2" fmla="*/ 492 w 562"/>
                <a:gd name="T3" fmla="*/ 0 h 140"/>
                <a:gd name="T4" fmla="*/ 510 w 562"/>
                <a:gd name="T5" fmla="*/ 3 h 140"/>
                <a:gd name="T6" fmla="*/ 527 w 562"/>
                <a:gd name="T7" fmla="*/ 9 h 140"/>
                <a:gd name="T8" fmla="*/ 542 w 562"/>
                <a:gd name="T9" fmla="*/ 21 h 140"/>
                <a:gd name="T10" fmla="*/ 553 w 562"/>
                <a:gd name="T11" fmla="*/ 35 h 140"/>
                <a:gd name="T12" fmla="*/ 560 w 562"/>
                <a:gd name="T13" fmla="*/ 52 h 140"/>
                <a:gd name="T14" fmla="*/ 562 w 562"/>
                <a:gd name="T15" fmla="*/ 71 h 140"/>
                <a:gd name="T16" fmla="*/ 560 w 562"/>
                <a:gd name="T17" fmla="*/ 89 h 140"/>
                <a:gd name="T18" fmla="*/ 553 w 562"/>
                <a:gd name="T19" fmla="*/ 106 h 140"/>
                <a:gd name="T20" fmla="*/ 542 w 562"/>
                <a:gd name="T21" fmla="*/ 120 h 140"/>
                <a:gd name="T22" fmla="*/ 527 w 562"/>
                <a:gd name="T23" fmla="*/ 131 h 140"/>
                <a:gd name="T24" fmla="*/ 510 w 562"/>
                <a:gd name="T25" fmla="*/ 138 h 140"/>
                <a:gd name="T26" fmla="*/ 492 w 562"/>
                <a:gd name="T27" fmla="*/ 140 h 140"/>
                <a:gd name="T28" fmla="*/ 70 w 562"/>
                <a:gd name="T29" fmla="*/ 140 h 140"/>
                <a:gd name="T30" fmla="*/ 51 w 562"/>
                <a:gd name="T31" fmla="*/ 138 h 140"/>
                <a:gd name="T32" fmla="*/ 34 w 562"/>
                <a:gd name="T33" fmla="*/ 131 h 140"/>
                <a:gd name="T34" fmla="*/ 20 w 562"/>
                <a:gd name="T35" fmla="*/ 120 h 140"/>
                <a:gd name="T36" fmla="*/ 9 w 562"/>
                <a:gd name="T37" fmla="*/ 106 h 140"/>
                <a:gd name="T38" fmla="*/ 2 w 562"/>
                <a:gd name="T39" fmla="*/ 89 h 140"/>
                <a:gd name="T40" fmla="*/ 0 w 562"/>
                <a:gd name="T41" fmla="*/ 71 h 140"/>
                <a:gd name="T42" fmla="*/ 2 w 562"/>
                <a:gd name="T43" fmla="*/ 52 h 140"/>
                <a:gd name="T44" fmla="*/ 9 w 562"/>
                <a:gd name="T45" fmla="*/ 35 h 140"/>
                <a:gd name="T46" fmla="*/ 20 w 562"/>
                <a:gd name="T47" fmla="*/ 21 h 140"/>
                <a:gd name="T48" fmla="*/ 34 w 562"/>
                <a:gd name="T49" fmla="*/ 9 h 140"/>
                <a:gd name="T50" fmla="*/ 51 w 562"/>
                <a:gd name="T51" fmla="*/ 3 h 140"/>
                <a:gd name="T52" fmla="*/ 70 w 562"/>
                <a:gd name="T5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2" h="140">
                  <a:moveTo>
                    <a:pt x="70" y="0"/>
                  </a:moveTo>
                  <a:lnTo>
                    <a:pt x="492" y="0"/>
                  </a:lnTo>
                  <a:lnTo>
                    <a:pt x="510" y="3"/>
                  </a:lnTo>
                  <a:lnTo>
                    <a:pt x="527" y="9"/>
                  </a:lnTo>
                  <a:lnTo>
                    <a:pt x="542" y="21"/>
                  </a:lnTo>
                  <a:lnTo>
                    <a:pt x="553" y="35"/>
                  </a:lnTo>
                  <a:lnTo>
                    <a:pt x="560" y="52"/>
                  </a:lnTo>
                  <a:lnTo>
                    <a:pt x="562" y="71"/>
                  </a:lnTo>
                  <a:lnTo>
                    <a:pt x="560" y="89"/>
                  </a:lnTo>
                  <a:lnTo>
                    <a:pt x="553" y="106"/>
                  </a:lnTo>
                  <a:lnTo>
                    <a:pt x="542" y="120"/>
                  </a:lnTo>
                  <a:lnTo>
                    <a:pt x="527" y="131"/>
                  </a:lnTo>
                  <a:lnTo>
                    <a:pt x="510" y="138"/>
                  </a:lnTo>
                  <a:lnTo>
                    <a:pt x="492" y="140"/>
                  </a:lnTo>
                  <a:lnTo>
                    <a:pt x="70" y="140"/>
                  </a:lnTo>
                  <a:lnTo>
                    <a:pt x="51" y="138"/>
                  </a:lnTo>
                  <a:lnTo>
                    <a:pt x="34" y="131"/>
                  </a:lnTo>
                  <a:lnTo>
                    <a:pt x="20" y="120"/>
                  </a:lnTo>
                  <a:lnTo>
                    <a:pt x="9" y="106"/>
                  </a:lnTo>
                  <a:lnTo>
                    <a:pt x="2" y="89"/>
                  </a:lnTo>
                  <a:lnTo>
                    <a:pt x="0" y="71"/>
                  </a:lnTo>
                  <a:lnTo>
                    <a:pt x="2" y="52"/>
                  </a:lnTo>
                  <a:lnTo>
                    <a:pt x="9" y="35"/>
                  </a:lnTo>
                  <a:lnTo>
                    <a:pt x="20" y="21"/>
                  </a:lnTo>
                  <a:lnTo>
                    <a:pt x="34" y="9"/>
                  </a:lnTo>
                  <a:lnTo>
                    <a:pt x="51" y="3"/>
                  </a:lnTo>
                  <a:lnTo>
                    <a:pt x="70" y="0"/>
                  </a:lnTo>
                  <a:close/>
                </a:path>
              </a:pathLst>
            </a:custGeom>
            <a:grpFill/>
            <a:ln w="0">
              <a:noFill/>
              <a:prstDash val="solid"/>
              <a:round/>
            </a:ln>
          </p:spPr>
          <p:txBody>
            <a:bodyPr vert="horz" wrap="square" lIns="91440" tIns="45720" rIns="91440" bIns="45720" numCol="1" anchor="t" anchorCtr="0" compatLnSpc="1"/>
            <a:lstStyle/>
            <a:p>
              <a:endParaRPr lang="en-US"/>
            </a:p>
          </p:txBody>
        </p:sp>
      </p:grpSp>
      <p:grpSp>
        <p:nvGrpSpPr>
          <p:cNvPr id="78" name="Group 65"/>
          <p:cNvGrpSpPr/>
          <p:nvPr/>
        </p:nvGrpSpPr>
        <p:grpSpPr>
          <a:xfrm>
            <a:off x="6457403" y="3949496"/>
            <a:ext cx="461610" cy="458964"/>
            <a:chOff x="685800" y="4235450"/>
            <a:chExt cx="554038" cy="550862"/>
          </a:xfrm>
          <a:solidFill>
            <a:schemeClr val="bg1"/>
          </a:solidFill>
        </p:grpSpPr>
        <p:sp>
          <p:nvSpPr>
            <p:cNvPr id="1048862" name="Freeform 390"/>
            <p:cNvSpPr>
              <a:spLocks noEditPoints="1"/>
            </p:cNvSpPr>
            <p:nvPr/>
          </p:nvSpPr>
          <p:spPr bwMode="auto">
            <a:xfrm>
              <a:off x="996950" y="4235450"/>
              <a:ext cx="242888" cy="242887"/>
            </a:xfrm>
            <a:custGeom>
              <a:avLst/>
              <a:gdLst>
                <a:gd name="T0" fmla="*/ 141 w 1531"/>
                <a:gd name="T1" fmla="*/ 1394 h 1534"/>
                <a:gd name="T2" fmla="*/ 1382 w 1531"/>
                <a:gd name="T3" fmla="*/ 1312 h 1534"/>
                <a:gd name="T4" fmla="*/ 1354 w 1531"/>
                <a:gd name="T5" fmla="*/ 1154 h 1534"/>
                <a:gd name="T6" fmla="*/ 1307 w 1531"/>
                <a:gd name="T7" fmla="*/ 1000 h 1534"/>
                <a:gd name="T8" fmla="*/ 1242 w 1531"/>
                <a:gd name="T9" fmla="*/ 854 h 1534"/>
                <a:gd name="T10" fmla="*/ 1160 w 1531"/>
                <a:gd name="T11" fmla="*/ 716 h 1534"/>
                <a:gd name="T12" fmla="*/ 1060 w 1531"/>
                <a:gd name="T13" fmla="*/ 588 h 1534"/>
                <a:gd name="T14" fmla="*/ 934 w 1531"/>
                <a:gd name="T15" fmla="*/ 464 h 1534"/>
                <a:gd name="T16" fmla="*/ 796 w 1531"/>
                <a:gd name="T17" fmla="*/ 359 h 1534"/>
                <a:gd name="T18" fmla="*/ 644 w 1531"/>
                <a:gd name="T19" fmla="*/ 273 h 1534"/>
                <a:gd name="T20" fmla="*/ 484 w 1531"/>
                <a:gd name="T21" fmla="*/ 207 h 1534"/>
                <a:gd name="T22" fmla="*/ 314 w 1531"/>
                <a:gd name="T23" fmla="*/ 164 h 1534"/>
                <a:gd name="T24" fmla="*/ 141 w 1531"/>
                <a:gd name="T25" fmla="*/ 142 h 1534"/>
                <a:gd name="T26" fmla="*/ 160 w 1531"/>
                <a:gd name="T27" fmla="*/ 2 h 1534"/>
                <a:gd name="T28" fmla="*/ 335 w 1531"/>
                <a:gd name="T29" fmla="*/ 25 h 1534"/>
                <a:gd name="T30" fmla="*/ 507 w 1531"/>
                <a:gd name="T31" fmla="*/ 67 h 1534"/>
                <a:gd name="T32" fmla="*/ 671 w 1531"/>
                <a:gd name="T33" fmla="*/ 130 h 1534"/>
                <a:gd name="T34" fmla="*/ 826 w 1531"/>
                <a:gd name="T35" fmla="*/ 211 h 1534"/>
                <a:gd name="T36" fmla="*/ 971 w 1531"/>
                <a:gd name="T37" fmla="*/ 311 h 1534"/>
                <a:gd name="T38" fmla="*/ 1103 w 1531"/>
                <a:gd name="T39" fmla="*/ 429 h 1534"/>
                <a:gd name="T40" fmla="*/ 1222 w 1531"/>
                <a:gd name="T41" fmla="*/ 563 h 1534"/>
                <a:gd name="T42" fmla="*/ 1321 w 1531"/>
                <a:gd name="T43" fmla="*/ 709 h 1534"/>
                <a:gd name="T44" fmla="*/ 1403 w 1531"/>
                <a:gd name="T45" fmla="*/ 865 h 1534"/>
                <a:gd name="T46" fmla="*/ 1464 w 1531"/>
                <a:gd name="T47" fmla="*/ 1028 h 1534"/>
                <a:gd name="T48" fmla="*/ 1506 w 1531"/>
                <a:gd name="T49" fmla="*/ 1199 h 1534"/>
                <a:gd name="T50" fmla="*/ 1528 w 1531"/>
                <a:gd name="T51" fmla="*/ 1375 h 1534"/>
                <a:gd name="T52" fmla="*/ 1528 w 1531"/>
                <a:gd name="T53" fmla="*/ 1483 h 1534"/>
                <a:gd name="T54" fmla="*/ 1510 w 1531"/>
                <a:gd name="T55" fmla="*/ 1514 h 1534"/>
                <a:gd name="T56" fmla="*/ 1479 w 1531"/>
                <a:gd name="T57" fmla="*/ 1532 h 1534"/>
                <a:gd name="T58" fmla="*/ 70 w 1531"/>
                <a:gd name="T59" fmla="*/ 1534 h 1534"/>
                <a:gd name="T60" fmla="*/ 35 w 1531"/>
                <a:gd name="T61" fmla="*/ 1524 h 1534"/>
                <a:gd name="T62" fmla="*/ 10 w 1531"/>
                <a:gd name="T63" fmla="*/ 1499 h 1534"/>
                <a:gd name="T64" fmla="*/ 0 w 1531"/>
                <a:gd name="T65" fmla="*/ 1464 h 1534"/>
                <a:gd name="T66" fmla="*/ 2 w 1531"/>
                <a:gd name="T67" fmla="*/ 51 h 1534"/>
                <a:gd name="T68" fmla="*/ 20 w 1531"/>
                <a:gd name="T69" fmla="*/ 20 h 1534"/>
                <a:gd name="T70" fmla="*/ 52 w 1531"/>
                <a:gd name="T71" fmla="*/ 2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31" h="1534">
                  <a:moveTo>
                    <a:pt x="141" y="142"/>
                  </a:moveTo>
                  <a:lnTo>
                    <a:pt x="141" y="1394"/>
                  </a:lnTo>
                  <a:lnTo>
                    <a:pt x="1389" y="1394"/>
                  </a:lnTo>
                  <a:lnTo>
                    <a:pt x="1382" y="1312"/>
                  </a:lnTo>
                  <a:lnTo>
                    <a:pt x="1370" y="1233"/>
                  </a:lnTo>
                  <a:lnTo>
                    <a:pt x="1354" y="1154"/>
                  </a:lnTo>
                  <a:lnTo>
                    <a:pt x="1333" y="1077"/>
                  </a:lnTo>
                  <a:lnTo>
                    <a:pt x="1307" y="1000"/>
                  </a:lnTo>
                  <a:lnTo>
                    <a:pt x="1277" y="926"/>
                  </a:lnTo>
                  <a:lnTo>
                    <a:pt x="1242" y="854"/>
                  </a:lnTo>
                  <a:lnTo>
                    <a:pt x="1203" y="784"/>
                  </a:lnTo>
                  <a:lnTo>
                    <a:pt x="1160" y="716"/>
                  </a:lnTo>
                  <a:lnTo>
                    <a:pt x="1112" y="650"/>
                  </a:lnTo>
                  <a:lnTo>
                    <a:pt x="1060" y="588"/>
                  </a:lnTo>
                  <a:lnTo>
                    <a:pt x="999" y="524"/>
                  </a:lnTo>
                  <a:lnTo>
                    <a:pt x="934" y="464"/>
                  </a:lnTo>
                  <a:lnTo>
                    <a:pt x="866" y="409"/>
                  </a:lnTo>
                  <a:lnTo>
                    <a:pt x="796" y="359"/>
                  </a:lnTo>
                  <a:lnTo>
                    <a:pt x="720" y="313"/>
                  </a:lnTo>
                  <a:lnTo>
                    <a:pt x="644" y="273"/>
                  </a:lnTo>
                  <a:lnTo>
                    <a:pt x="565" y="238"/>
                  </a:lnTo>
                  <a:lnTo>
                    <a:pt x="484" y="207"/>
                  </a:lnTo>
                  <a:lnTo>
                    <a:pt x="400" y="183"/>
                  </a:lnTo>
                  <a:lnTo>
                    <a:pt x="314" y="164"/>
                  </a:lnTo>
                  <a:lnTo>
                    <a:pt x="227" y="150"/>
                  </a:lnTo>
                  <a:lnTo>
                    <a:pt x="141" y="142"/>
                  </a:lnTo>
                  <a:close/>
                  <a:moveTo>
                    <a:pt x="70" y="0"/>
                  </a:moveTo>
                  <a:lnTo>
                    <a:pt x="160" y="2"/>
                  </a:lnTo>
                  <a:lnTo>
                    <a:pt x="248" y="11"/>
                  </a:lnTo>
                  <a:lnTo>
                    <a:pt x="335" y="25"/>
                  </a:lnTo>
                  <a:lnTo>
                    <a:pt x="422" y="43"/>
                  </a:lnTo>
                  <a:lnTo>
                    <a:pt x="507" y="67"/>
                  </a:lnTo>
                  <a:lnTo>
                    <a:pt x="589" y="96"/>
                  </a:lnTo>
                  <a:lnTo>
                    <a:pt x="671" y="130"/>
                  </a:lnTo>
                  <a:lnTo>
                    <a:pt x="749" y="168"/>
                  </a:lnTo>
                  <a:lnTo>
                    <a:pt x="826" y="211"/>
                  </a:lnTo>
                  <a:lnTo>
                    <a:pt x="899" y="259"/>
                  </a:lnTo>
                  <a:lnTo>
                    <a:pt x="971" y="311"/>
                  </a:lnTo>
                  <a:lnTo>
                    <a:pt x="1039" y="368"/>
                  </a:lnTo>
                  <a:lnTo>
                    <a:pt x="1103" y="429"/>
                  </a:lnTo>
                  <a:lnTo>
                    <a:pt x="1165" y="494"/>
                  </a:lnTo>
                  <a:lnTo>
                    <a:pt x="1222" y="563"/>
                  </a:lnTo>
                  <a:lnTo>
                    <a:pt x="1274" y="634"/>
                  </a:lnTo>
                  <a:lnTo>
                    <a:pt x="1321" y="709"/>
                  </a:lnTo>
                  <a:lnTo>
                    <a:pt x="1365" y="785"/>
                  </a:lnTo>
                  <a:lnTo>
                    <a:pt x="1403" y="865"/>
                  </a:lnTo>
                  <a:lnTo>
                    <a:pt x="1436" y="945"/>
                  </a:lnTo>
                  <a:lnTo>
                    <a:pt x="1464" y="1028"/>
                  </a:lnTo>
                  <a:lnTo>
                    <a:pt x="1489" y="1113"/>
                  </a:lnTo>
                  <a:lnTo>
                    <a:pt x="1506" y="1199"/>
                  </a:lnTo>
                  <a:lnTo>
                    <a:pt x="1520" y="1287"/>
                  </a:lnTo>
                  <a:lnTo>
                    <a:pt x="1528" y="1375"/>
                  </a:lnTo>
                  <a:lnTo>
                    <a:pt x="1531" y="1464"/>
                  </a:lnTo>
                  <a:lnTo>
                    <a:pt x="1528" y="1483"/>
                  </a:lnTo>
                  <a:lnTo>
                    <a:pt x="1521" y="1499"/>
                  </a:lnTo>
                  <a:lnTo>
                    <a:pt x="1510" y="1514"/>
                  </a:lnTo>
                  <a:lnTo>
                    <a:pt x="1496" y="1524"/>
                  </a:lnTo>
                  <a:lnTo>
                    <a:pt x="1479" y="1532"/>
                  </a:lnTo>
                  <a:lnTo>
                    <a:pt x="1460" y="1534"/>
                  </a:lnTo>
                  <a:lnTo>
                    <a:pt x="70" y="1534"/>
                  </a:lnTo>
                  <a:lnTo>
                    <a:pt x="52" y="1532"/>
                  </a:lnTo>
                  <a:lnTo>
                    <a:pt x="35" y="1524"/>
                  </a:lnTo>
                  <a:lnTo>
                    <a:pt x="20" y="1514"/>
                  </a:lnTo>
                  <a:lnTo>
                    <a:pt x="10" y="1499"/>
                  </a:lnTo>
                  <a:lnTo>
                    <a:pt x="2" y="1483"/>
                  </a:lnTo>
                  <a:lnTo>
                    <a:pt x="0" y="1464"/>
                  </a:lnTo>
                  <a:lnTo>
                    <a:pt x="0" y="70"/>
                  </a:lnTo>
                  <a:lnTo>
                    <a:pt x="2" y="51"/>
                  </a:lnTo>
                  <a:lnTo>
                    <a:pt x="10" y="34"/>
                  </a:lnTo>
                  <a:lnTo>
                    <a:pt x="20" y="20"/>
                  </a:lnTo>
                  <a:lnTo>
                    <a:pt x="35" y="10"/>
                  </a:lnTo>
                  <a:lnTo>
                    <a:pt x="52" y="2"/>
                  </a:lnTo>
                  <a:lnTo>
                    <a:pt x="70"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1048863" name="Freeform 391"/>
            <p:cNvSpPr>
              <a:spLocks noEditPoints="1"/>
            </p:cNvSpPr>
            <p:nvPr/>
          </p:nvSpPr>
          <p:spPr bwMode="auto">
            <a:xfrm>
              <a:off x="685800" y="4286250"/>
              <a:ext cx="498475" cy="500062"/>
            </a:xfrm>
            <a:custGeom>
              <a:avLst/>
              <a:gdLst>
                <a:gd name="T0" fmla="*/ 1309 w 3145"/>
                <a:gd name="T1" fmla="*/ 164 h 3152"/>
                <a:gd name="T2" fmla="*/ 1035 w 3145"/>
                <a:gd name="T3" fmla="*/ 245 h 3152"/>
                <a:gd name="T4" fmla="*/ 787 w 3145"/>
                <a:gd name="T5" fmla="*/ 376 h 3152"/>
                <a:gd name="T6" fmla="*/ 570 w 3145"/>
                <a:gd name="T7" fmla="*/ 551 h 3152"/>
                <a:gd name="T8" fmla="*/ 391 w 3145"/>
                <a:gd name="T9" fmla="*/ 765 h 3152"/>
                <a:gd name="T10" fmla="*/ 256 w 3145"/>
                <a:gd name="T11" fmla="*/ 1011 h 3152"/>
                <a:gd name="T12" fmla="*/ 170 w 3145"/>
                <a:gd name="T13" fmla="*/ 1284 h 3152"/>
                <a:gd name="T14" fmla="*/ 141 w 3145"/>
                <a:gd name="T15" fmla="*/ 1577 h 3152"/>
                <a:gd name="T16" fmla="*/ 169 w 3145"/>
                <a:gd name="T17" fmla="*/ 1865 h 3152"/>
                <a:gd name="T18" fmla="*/ 253 w 3145"/>
                <a:gd name="T19" fmla="*/ 2134 h 3152"/>
                <a:gd name="T20" fmla="*/ 385 w 3145"/>
                <a:gd name="T21" fmla="*/ 2378 h 3152"/>
                <a:gd name="T22" fmla="*/ 561 w 3145"/>
                <a:gd name="T23" fmla="*/ 2591 h 3152"/>
                <a:gd name="T24" fmla="*/ 772 w 3145"/>
                <a:gd name="T25" fmla="*/ 2766 h 3152"/>
                <a:gd name="T26" fmla="*/ 1016 w 3145"/>
                <a:gd name="T27" fmla="*/ 2899 h 3152"/>
                <a:gd name="T28" fmla="*/ 1284 w 3145"/>
                <a:gd name="T29" fmla="*/ 2983 h 3152"/>
                <a:gd name="T30" fmla="*/ 1573 w 3145"/>
                <a:gd name="T31" fmla="*/ 3012 h 3152"/>
                <a:gd name="T32" fmla="*/ 1865 w 3145"/>
                <a:gd name="T33" fmla="*/ 2983 h 3152"/>
                <a:gd name="T34" fmla="*/ 2136 w 3145"/>
                <a:gd name="T35" fmla="*/ 2897 h 3152"/>
                <a:gd name="T36" fmla="*/ 2381 w 3145"/>
                <a:gd name="T37" fmla="*/ 2761 h 3152"/>
                <a:gd name="T38" fmla="*/ 2595 w 3145"/>
                <a:gd name="T39" fmla="*/ 2581 h 3152"/>
                <a:gd name="T40" fmla="*/ 2770 w 3145"/>
                <a:gd name="T41" fmla="*/ 2363 h 3152"/>
                <a:gd name="T42" fmla="*/ 2901 w 3145"/>
                <a:gd name="T43" fmla="*/ 2115 h 3152"/>
                <a:gd name="T44" fmla="*/ 2981 w 3145"/>
                <a:gd name="T45" fmla="*/ 1841 h 3152"/>
                <a:gd name="T46" fmla="*/ 1573 w 3145"/>
                <a:gd name="T47" fmla="*/ 1646 h 3152"/>
                <a:gd name="T48" fmla="*/ 1523 w 3145"/>
                <a:gd name="T49" fmla="*/ 1625 h 3152"/>
                <a:gd name="T50" fmla="*/ 1503 w 3145"/>
                <a:gd name="T51" fmla="*/ 1576 h 3152"/>
                <a:gd name="T52" fmla="*/ 1592 w 3145"/>
                <a:gd name="T53" fmla="*/ 2 h 3152"/>
                <a:gd name="T54" fmla="*/ 1633 w 3145"/>
                <a:gd name="T55" fmla="*/ 35 h 3152"/>
                <a:gd name="T56" fmla="*/ 1643 w 3145"/>
                <a:gd name="T57" fmla="*/ 1506 h 3152"/>
                <a:gd name="T58" fmla="*/ 3110 w 3145"/>
                <a:gd name="T59" fmla="*/ 1515 h 3152"/>
                <a:gd name="T60" fmla="*/ 3143 w 3145"/>
                <a:gd name="T61" fmla="*/ 1558 h 3152"/>
                <a:gd name="T62" fmla="*/ 3131 w 3145"/>
                <a:gd name="T63" fmla="*/ 1781 h 3152"/>
                <a:gd name="T64" fmla="*/ 3065 w 3145"/>
                <a:gd name="T65" fmla="*/ 2074 h 3152"/>
                <a:gd name="T66" fmla="*/ 2946 w 3145"/>
                <a:gd name="T67" fmla="*/ 2343 h 3152"/>
                <a:gd name="T68" fmla="*/ 2782 w 3145"/>
                <a:gd name="T69" fmla="*/ 2583 h 3152"/>
                <a:gd name="T70" fmla="*/ 2577 w 3145"/>
                <a:gd name="T71" fmla="*/ 2789 h 3152"/>
                <a:gd name="T72" fmla="*/ 2338 w 3145"/>
                <a:gd name="T73" fmla="*/ 2953 h 3152"/>
                <a:gd name="T74" fmla="*/ 2069 w 3145"/>
                <a:gd name="T75" fmla="*/ 3072 h 3152"/>
                <a:gd name="T76" fmla="*/ 1777 w 3145"/>
                <a:gd name="T77" fmla="*/ 3140 h 3152"/>
                <a:gd name="T78" fmla="*/ 1469 w 3145"/>
                <a:gd name="T79" fmla="*/ 3149 h 3152"/>
                <a:gd name="T80" fmla="*/ 1171 w 3145"/>
                <a:gd name="T81" fmla="*/ 3100 h 3152"/>
                <a:gd name="T82" fmla="*/ 894 w 3145"/>
                <a:gd name="T83" fmla="*/ 2999 h 3152"/>
                <a:gd name="T84" fmla="*/ 644 w 3145"/>
                <a:gd name="T85" fmla="*/ 2848 h 3152"/>
                <a:gd name="T86" fmla="*/ 427 w 3145"/>
                <a:gd name="T87" fmla="*/ 2656 h 3152"/>
                <a:gd name="T88" fmla="*/ 249 w 3145"/>
                <a:gd name="T89" fmla="*/ 2426 h 3152"/>
                <a:gd name="T90" fmla="*/ 114 w 3145"/>
                <a:gd name="T91" fmla="*/ 2166 h 3152"/>
                <a:gd name="T92" fmla="*/ 30 w 3145"/>
                <a:gd name="T93" fmla="*/ 1881 h 3152"/>
                <a:gd name="T94" fmla="*/ 0 w 3145"/>
                <a:gd name="T95" fmla="*/ 1577 h 3152"/>
                <a:gd name="T96" fmla="*/ 30 w 3145"/>
                <a:gd name="T97" fmla="*/ 1271 h 3152"/>
                <a:gd name="T98" fmla="*/ 114 w 3145"/>
                <a:gd name="T99" fmla="*/ 986 h 3152"/>
                <a:gd name="T100" fmla="*/ 249 w 3145"/>
                <a:gd name="T101" fmla="*/ 725 h 3152"/>
                <a:gd name="T102" fmla="*/ 427 w 3145"/>
                <a:gd name="T103" fmla="*/ 496 h 3152"/>
                <a:gd name="T104" fmla="*/ 644 w 3145"/>
                <a:gd name="T105" fmla="*/ 304 h 3152"/>
                <a:gd name="T106" fmla="*/ 894 w 3145"/>
                <a:gd name="T107" fmla="*/ 153 h 3152"/>
                <a:gd name="T108" fmla="*/ 1171 w 3145"/>
                <a:gd name="T109" fmla="*/ 52 h 3152"/>
                <a:gd name="T110" fmla="*/ 1469 w 3145"/>
                <a:gd name="T111" fmla="*/ 3 h 3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45" h="3152">
                  <a:moveTo>
                    <a:pt x="1503" y="142"/>
                  </a:moveTo>
                  <a:lnTo>
                    <a:pt x="1405" y="149"/>
                  </a:lnTo>
                  <a:lnTo>
                    <a:pt x="1309" y="164"/>
                  </a:lnTo>
                  <a:lnTo>
                    <a:pt x="1215" y="185"/>
                  </a:lnTo>
                  <a:lnTo>
                    <a:pt x="1123" y="212"/>
                  </a:lnTo>
                  <a:lnTo>
                    <a:pt x="1035" y="245"/>
                  </a:lnTo>
                  <a:lnTo>
                    <a:pt x="949" y="284"/>
                  </a:lnTo>
                  <a:lnTo>
                    <a:pt x="866" y="327"/>
                  </a:lnTo>
                  <a:lnTo>
                    <a:pt x="787" y="376"/>
                  </a:lnTo>
                  <a:lnTo>
                    <a:pt x="711" y="430"/>
                  </a:lnTo>
                  <a:lnTo>
                    <a:pt x="638" y="489"/>
                  </a:lnTo>
                  <a:lnTo>
                    <a:pt x="570" y="551"/>
                  </a:lnTo>
                  <a:lnTo>
                    <a:pt x="506" y="619"/>
                  </a:lnTo>
                  <a:lnTo>
                    <a:pt x="446" y="690"/>
                  </a:lnTo>
                  <a:lnTo>
                    <a:pt x="391" y="765"/>
                  </a:lnTo>
                  <a:lnTo>
                    <a:pt x="341" y="844"/>
                  </a:lnTo>
                  <a:lnTo>
                    <a:pt x="295" y="927"/>
                  </a:lnTo>
                  <a:lnTo>
                    <a:pt x="256" y="1011"/>
                  </a:lnTo>
                  <a:lnTo>
                    <a:pt x="221" y="1099"/>
                  </a:lnTo>
                  <a:lnTo>
                    <a:pt x="192" y="1191"/>
                  </a:lnTo>
                  <a:lnTo>
                    <a:pt x="170" y="1284"/>
                  </a:lnTo>
                  <a:lnTo>
                    <a:pt x="153" y="1379"/>
                  </a:lnTo>
                  <a:lnTo>
                    <a:pt x="144" y="1477"/>
                  </a:lnTo>
                  <a:lnTo>
                    <a:pt x="141" y="1577"/>
                  </a:lnTo>
                  <a:lnTo>
                    <a:pt x="144" y="1674"/>
                  </a:lnTo>
                  <a:lnTo>
                    <a:pt x="153" y="1771"/>
                  </a:lnTo>
                  <a:lnTo>
                    <a:pt x="169" y="1865"/>
                  </a:lnTo>
                  <a:lnTo>
                    <a:pt x="191" y="1957"/>
                  </a:lnTo>
                  <a:lnTo>
                    <a:pt x="220" y="2047"/>
                  </a:lnTo>
                  <a:lnTo>
                    <a:pt x="253" y="2134"/>
                  </a:lnTo>
                  <a:lnTo>
                    <a:pt x="292" y="2219"/>
                  </a:lnTo>
                  <a:lnTo>
                    <a:pt x="336" y="2300"/>
                  </a:lnTo>
                  <a:lnTo>
                    <a:pt x="385" y="2378"/>
                  </a:lnTo>
                  <a:lnTo>
                    <a:pt x="439" y="2453"/>
                  </a:lnTo>
                  <a:lnTo>
                    <a:pt x="498" y="2524"/>
                  </a:lnTo>
                  <a:lnTo>
                    <a:pt x="561" y="2591"/>
                  </a:lnTo>
                  <a:lnTo>
                    <a:pt x="627" y="2654"/>
                  </a:lnTo>
                  <a:lnTo>
                    <a:pt x="698" y="2712"/>
                  </a:lnTo>
                  <a:lnTo>
                    <a:pt x="772" y="2766"/>
                  </a:lnTo>
                  <a:lnTo>
                    <a:pt x="850" y="2816"/>
                  </a:lnTo>
                  <a:lnTo>
                    <a:pt x="932" y="2860"/>
                  </a:lnTo>
                  <a:lnTo>
                    <a:pt x="1016" y="2899"/>
                  </a:lnTo>
                  <a:lnTo>
                    <a:pt x="1103" y="2933"/>
                  </a:lnTo>
                  <a:lnTo>
                    <a:pt x="1192" y="2961"/>
                  </a:lnTo>
                  <a:lnTo>
                    <a:pt x="1284" y="2983"/>
                  </a:lnTo>
                  <a:lnTo>
                    <a:pt x="1378" y="2999"/>
                  </a:lnTo>
                  <a:lnTo>
                    <a:pt x="1475" y="3009"/>
                  </a:lnTo>
                  <a:lnTo>
                    <a:pt x="1573" y="3012"/>
                  </a:lnTo>
                  <a:lnTo>
                    <a:pt x="1672" y="3009"/>
                  </a:lnTo>
                  <a:lnTo>
                    <a:pt x="1770" y="2999"/>
                  </a:lnTo>
                  <a:lnTo>
                    <a:pt x="1865" y="2983"/>
                  </a:lnTo>
                  <a:lnTo>
                    <a:pt x="1958" y="2959"/>
                  </a:lnTo>
                  <a:lnTo>
                    <a:pt x="2048" y="2931"/>
                  </a:lnTo>
                  <a:lnTo>
                    <a:pt x="2136" y="2897"/>
                  </a:lnTo>
                  <a:lnTo>
                    <a:pt x="2222" y="2857"/>
                  </a:lnTo>
                  <a:lnTo>
                    <a:pt x="2303" y="2811"/>
                  </a:lnTo>
                  <a:lnTo>
                    <a:pt x="2381" y="2761"/>
                  </a:lnTo>
                  <a:lnTo>
                    <a:pt x="2456" y="2705"/>
                  </a:lnTo>
                  <a:lnTo>
                    <a:pt x="2527" y="2646"/>
                  </a:lnTo>
                  <a:lnTo>
                    <a:pt x="2595" y="2581"/>
                  </a:lnTo>
                  <a:lnTo>
                    <a:pt x="2657" y="2513"/>
                  </a:lnTo>
                  <a:lnTo>
                    <a:pt x="2716" y="2440"/>
                  </a:lnTo>
                  <a:lnTo>
                    <a:pt x="2770" y="2363"/>
                  </a:lnTo>
                  <a:lnTo>
                    <a:pt x="2818" y="2284"/>
                  </a:lnTo>
                  <a:lnTo>
                    <a:pt x="2862" y="2201"/>
                  </a:lnTo>
                  <a:lnTo>
                    <a:pt x="2901" y="2115"/>
                  </a:lnTo>
                  <a:lnTo>
                    <a:pt x="2932" y="2026"/>
                  </a:lnTo>
                  <a:lnTo>
                    <a:pt x="2960" y="1934"/>
                  </a:lnTo>
                  <a:lnTo>
                    <a:pt x="2981" y="1841"/>
                  </a:lnTo>
                  <a:lnTo>
                    <a:pt x="2995" y="1744"/>
                  </a:lnTo>
                  <a:lnTo>
                    <a:pt x="3003" y="1646"/>
                  </a:lnTo>
                  <a:lnTo>
                    <a:pt x="1573" y="1646"/>
                  </a:lnTo>
                  <a:lnTo>
                    <a:pt x="1554" y="1643"/>
                  </a:lnTo>
                  <a:lnTo>
                    <a:pt x="1537" y="1636"/>
                  </a:lnTo>
                  <a:lnTo>
                    <a:pt x="1523" y="1625"/>
                  </a:lnTo>
                  <a:lnTo>
                    <a:pt x="1513" y="1612"/>
                  </a:lnTo>
                  <a:lnTo>
                    <a:pt x="1505" y="1595"/>
                  </a:lnTo>
                  <a:lnTo>
                    <a:pt x="1503" y="1576"/>
                  </a:lnTo>
                  <a:lnTo>
                    <a:pt x="1503" y="142"/>
                  </a:lnTo>
                  <a:close/>
                  <a:moveTo>
                    <a:pt x="1573" y="0"/>
                  </a:moveTo>
                  <a:lnTo>
                    <a:pt x="1592" y="2"/>
                  </a:lnTo>
                  <a:lnTo>
                    <a:pt x="1608" y="9"/>
                  </a:lnTo>
                  <a:lnTo>
                    <a:pt x="1623" y="20"/>
                  </a:lnTo>
                  <a:lnTo>
                    <a:pt x="1633" y="35"/>
                  </a:lnTo>
                  <a:lnTo>
                    <a:pt x="1641" y="51"/>
                  </a:lnTo>
                  <a:lnTo>
                    <a:pt x="1643" y="70"/>
                  </a:lnTo>
                  <a:lnTo>
                    <a:pt x="1643" y="1506"/>
                  </a:lnTo>
                  <a:lnTo>
                    <a:pt x="3075" y="1506"/>
                  </a:lnTo>
                  <a:lnTo>
                    <a:pt x="3093" y="1509"/>
                  </a:lnTo>
                  <a:lnTo>
                    <a:pt x="3110" y="1515"/>
                  </a:lnTo>
                  <a:lnTo>
                    <a:pt x="3125" y="1527"/>
                  </a:lnTo>
                  <a:lnTo>
                    <a:pt x="3136" y="1541"/>
                  </a:lnTo>
                  <a:lnTo>
                    <a:pt x="3143" y="1558"/>
                  </a:lnTo>
                  <a:lnTo>
                    <a:pt x="3145" y="1577"/>
                  </a:lnTo>
                  <a:lnTo>
                    <a:pt x="3142" y="1679"/>
                  </a:lnTo>
                  <a:lnTo>
                    <a:pt x="3131" y="1781"/>
                  </a:lnTo>
                  <a:lnTo>
                    <a:pt x="3115" y="1881"/>
                  </a:lnTo>
                  <a:lnTo>
                    <a:pt x="3093" y="1979"/>
                  </a:lnTo>
                  <a:lnTo>
                    <a:pt x="3065" y="2074"/>
                  </a:lnTo>
                  <a:lnTo>
                    <a:pt x="3031" y="2166"/>
                  </a:lnTo>
                  <a:lnTo>
                    <a:pt x="2992" y="2256"/>
                  </a:lnTo>
                  <a:lnTo>
                    <a:pt x="2946" y="2343"/>
                  </a:lnTo>
                  <a:lnTo>
                    <a:pt x="2896" y="2426"/>
                  </a:lnTo>
                  <a:lnTo>
                    <a:pt x="2841" y="2507"/>
                  </a:lnTo>
                  <a:lnTo>
                    <a:pt x="2782" y="2583"/>
                  </a:lnTo>
                  <a:lnTo>
                    <a:pt x="2718" y="2656"/>
                  </a:lnTo>
                  <a:lnTo>
                    <a:pt x="2650" y="2724"/>
                  </a:lnTo>
                  <a:lnTo>
                    <a:pt x="2577" y="2789"/>
                  </a:lnTo>
                  <a:lnTo>
                    <a:pt x="2501" y="2848"/>
                  </a:lnTo>
                  <a:lnTo>
                    <a:pt x="2421" y="2903"/>
                  </a:lnTo>
                  <a:lnTo>
                    <a:pt x="2338" y="2953"/>
                  </a:lnTo>
                  <a:lnTo>
                    <a:pt x="2251" y="2999"/>
                  </a:lnTo>
                  <a:lnTo>
                    <a:pt x="2162" y="3038"/>
                  </a:lnTo>
                  <a:lnTo>
                    <a:pt x="2069" y="3072"/>
                  </a:lnTo>
                  <a:lnTo>
                    <a:pt x="1975" y="3100"/>
                  </a:lnTo>
                  <a:lnTo>
                    <a:pt x="1878" y="3123"/>
                  </a:lnTo>
                  <a:lnTo>
                    <a:pt x="1777" y="3140"/>
                  </a:lnTo>
                  <a:lnTo>
                    <a:pt x="1676" y="3149"/>
                  </a:lnTo>
                  <a:lnTo>
                    <a:pt x="1573" y="3152"/>
                  </a:lnTo>
                  <a:lnTo>
                    <a:pt x="1469" y="3149"/>
                  </a:lnTo>
                  <a:lnTo>
                    <a:pt x="1368" y="3140"/>
                  </a:lnTo>
                  <a:lnTo>
                    <a:pt x="1268" y="3123"/>
                  </a:lnTo>
                  <a:lnTo>
                    <a:pt x="1171" y="3100"/>
                  </a:lnTo>
                  <a:lnTo>
                    <a:pt x="1076" y="3072"/>
                  </a:lnTo>
                  <a:lnTo>
                    <a:pt x="984" y="3038"/>
                  </a:lnTo>
                  <a:lnTo>
                    <a:pt x="894" y="2999"/>
                  </a:lnTo>
                  <a:lnTo>
                    <a:pt x="807" y="2953"/>
                  </a:lnTo>
                  <a:lnTo>
                    <a:pt x="725" y="2903"/>
                  </a:lnTo>
                  <a:lnTo>
                    <a:pt x="644" y="2848"/>
                  </a:lnTo>
                  <a:lnTo>
                    <a:pt x="568" y="2789"/>
                  </a:lnTo>
                  <a:lnTo>
                    <a:pt x="496" y="2724"/>
                  </a:lnTo>
                  <a:lnTo>
                    <a:pt x="427" y="2656"/>
                  </a:lnTo>
                  <a:lnTo>
                    <a:pt x="364" y="2583"/>
                  </a:lnTo>
                  <a:lnTo>
                    <a:pt x="304" y="2507"/>
                  </a:lnTo>
                  <a:lnTo>
                    <a:pt x="249" y="2426"/>
                  </a:lnTo>
                  <a:lnTo>
                    <a:pt x="199" y="2343"/>
                  </a:lnTo>
                  <a:lnTo>
                    <a:pt x="154" y="2256"/>
                  </a:lnTo>
                  <a:lnTo>
                    <a:pt x="114" y="2166"/>
                  </a:lnTo>
                  <a:lnTo>
                    <a:pt x="80" y="2074"/>
                  </a:lnTo>
                  <a:lnTo>
                    <a:pt x="52" y="1979"/>
                  </a:lnTo>
                  <a:lnTo>
                    <a:pt x="30" y="1881"/>
                  </a:lnTo>
                  <a:lnTo>
                    <a:pt x="14" y="1781"/>
                  </a:lnTo>
                  <a:lnTo>
                    <a:pt x="3" y="1679"/>
                  </a:lnTo>
                  <a:lnTo>
                    <a:pt x="0" y="1577"/>
                  </a:lnTo>
                  <a:lnTo>
                    <a:pt x="3" y="1473"/>
                  </a:lnTo>
                  <a:lnTo>
                    <a:pt x="14" y="1371"/>
                  </a:lnTo>
                  <a:lnTo>
                    <a:pt x="30" y="1271"/>
                  </a:lnTo>
                  <a:lnTo>
                    <a:pt x="52" y="1174"/>
                  </a:lnTo>
                  <a:lnTo>
                    <a:pt x="80" y="1078"/>
                  </a:lnTo>
                  <a:lnTo>
                    <a:pt x="114" y="986"/>
                  </a:lnTo>
                  <a:lnTo>
                    <a:pt x="154" y="896"/>
                  </a:lnTo>
                  <a:lnTo>
                    <a:pt x="199" y="809"/>
                  </a:lnTo>
                  <a:lnTo>
                    <a:pt x="249" y="725"/>
                  </a:lnTo>
                  <a:lnTo>
                    <a:pt x="304" y="646"/>
                  </a:lnTo>
                  <a:lnTo>
                    <a:pt x="364" y="569"/>
                  </a:lnTo>
                  <a:lnTo>
                    <a:pt x="427" y="496"/>
                  </a:lnTo>
                  <a:lnTo>
                    <a:pt x="496" y="428"/>
                  </a:lnTo>
                  <a:lnTo>
                    <a:pt x="568" y="363"/>
                  </a:lnTo>
                  <a:lnTo>
                    <a:pt x="644" y="304"/>
                  </a:lnTo>
                  <a:lnTo>
                    <a:pt x="725" y="249"/>
                  </a:lnTo>
                  <a:lnTo>
                    <a:pt x="807" y="199"/>
                  </a:lnTo>
                  <a:lnTo>
                    <a:pt x="894" y="153"/>
                  </a:lnTo>
                  <a:lnTo>
                    <a:pt x="984" y="114"/>
                  </a:lnTo>
                  <a:lnTo>
                    <a:pt x="1076" y="80"/>
                  </a:lnTo>
                  <a:lnTo>
                    <a:pt x="1171" y="52"/>
                  </a:lnTo>
                  <a:lnTo>
                    <a:pt x="1268" y="29"/>
                  </a:lnTo>
                  <a:lnTo>
                    <a:pt x="1368" y="12"/>
                  </a:lnTo>
                  <a:lnTo>
                    <a:pt x="1469" y="3"/>
                  </a:lnTo>
                  <a:lnTo>
                    <a:pt x="1573" y="0"/>
                  </a:lnTo>
                  <a:close/>
                </a:path>
              </a:pathLst>
            </a:custGeom>
            <a:grpFill/>
            <a:ln w="0">
              <a:noFill/>
              <a:prstDash val="solid"/>
              <a:round/>
            </a:ln>
          </p:spPr>
          <p:txBody>
            <a:bodyPr vert="horz" wrap="square" lIns="91440" tIns="45720" rIns="91440" bIns="45720" numCol="1" anchor="t" anchorCtr="0" compatLnSpc="1"/>
            <a:lstStyle/>
            <a:p>
              <a:endParaRPr lang="en-US"/>
            </a:p>
          </p:txBody>
        </p:sp>
      </p:grpSp>
      <p:grpSp>
        <p:nvGrpSpPr>
          <p:cNvPr id="79" name="Group 68"/>
          <p:cNvGrpSpPr/>
          <p:nvPr/>
        </p:nvGrpSpPr>
        <p:grpSpPr>
          <a:xfrm>
            <a:off x="6434090" y="5150496"/>
            <a:ext cx="361115" cy="478271"/>
            <a:chOff x="5422900" y="5006975"/>
            <a:chExt cx="415925" cy="550863"/>
          </a:xfrm>
          <a:solidFill>
            <a:schemeClr val="bg1"/>
          </a:solidFill>
        </p:grpSpPr>
        <p:sp>
          <p:nvSpPr>
            <p:cNvPr id="1048864" name="Freeform 438"/>
            <p:cNvSpPr/>
            <p:nvPr/>
          </p:nvSpPr>
          <p:spPr bwMode="auto">
            <a:xfrm>
              <a:off x="5632450" y="5006975"/>
              <a:ext cx="22225" cy="111125"/>
            </a:xfrm>
            <a:custGeom>
              <a:avLst/>
              <a:gdLst>
                <a:gd name="T0" fmla="*/ 71 w 140"/>
                <a:gd name="T1" fmla="*/ 0 h 700"/>
                <a:gd name="T2" fmla="*/ 89 w 140"/>
                <a:gd name="T3" fmla="*/ 3 h 700"/>
                <a:gd name="T4" fmla="*/ 106 w 140"/>
                <a:gd name="T5" fmla="*/ 10 h 700"/>
                <a:gd name="T6" fmla="*/ 120 w 140"/>
                <a:gd name="T7" fmla="*/ 21 h 700"/>
                <a:gd name="T8" fmla="*/ 131 w 140"/>
                <a:gd name="T9" fmla="*/ 35 h 700"/>
                <a:gd name="T10" fmla="*/ 138 w 140"/>
                <a:gd name="T11" fmla="*/ 52 h 700"/>
                <a:gd name="T12" fmla="*/ 140 w 140"/>
                <a:gd name="T13" fmla="*/ 70 h 700"/>
                <a:gd name="T14" fmla="*/ 140 w 140"/>
                <a:gd name="T15" fmla="*/ 629 h 700"/>
                <a:gd name="T16" fmla="*/ 138 w 140"/>
                <a:gd name="T17" fmla="*/ 647 h 700"/>
                <a:gd name="T18" fmla="*/ 131 w 140"/>
                <a:gd name="T19" fmla="*/ 664 h 700"/>
                <a:gd name="T20" fmla="*/ 120 w 140"/>
                <a:gd name="T21" fmla="*/ 679 h 700"/>
                <a:gd name="T22" fmla="*/ 106 w 140"/>
                <a:gd name="T23" fmla="*/ 689 h 700"/>
                <a:gd name="T24" fmla="*/ 89 w 140"/>
                <a:gd name="T25" fmla="*/ 697 h 700"/>
                <a:gd name="T26" fmla="*/ 71 w 140"/>
                <a:gd name="T27" fmla="*/ 700 h 700"/>
                <a:gd name="T28" fmla="*/ 52 w 140"/>
                <a:gd name="T29" fmla="*/ 697 h 700"/>
                <a:gd name="T30" fmla="*/ 35 w 140"/>
                <a:gd name="T31" fmla="*/ 690 h 700"/>
                <a:gd name="T32" fmla="*/ 21 w 140"/>
                <a:gd name="T33" fmla="*/ 679 h 700"/>
                <a:gd name="T34" fmla="*/ 9 w 140"/>
                <a:gd name="T35" fmla="*/ 665 h 700"/>
                <a:gd name="T36" fmla="*/ 3 w 140"/>
                <a:gd name="T37" fmla="*/ 648 h 700"/>
                <a:gd name="T38" fmla="*/ 0 w 140"/>
                <a:gd name="T39" fmla="*/ 629 h 700"/>
                <a:gd name="T40" fmla="*/ 0 w 140"/>
                <a:gd name="T41" fmla="*/ 70 h 700"/>
                <a:gd name="T42" fmla="*/ 3 w 140"/>
                <a:gd name="T43" fmla="*/ 52 h 700"/>
                <a:gd name="T44" fmla="*/ 9 w 140"/>
                <a:gd name="T45" fmla="*/ 35 h 700"/>
                <a:gd name="T46" fmla="*/ 21 w 140"/>
                <a:gd name="T47" fmla="*/ 21 h 700"/>
                <a:gd name="T48" fmla="*/ 35 w 140"/>
                <a:gd name="T49" fmla="*/ 10 h 700"/>
                <a:gd name="T50" fmla="*/ 52 w 140"/>
                <a:gd name="T51" fmla="*/ 3 h 700"/>
                <a:gd name="T52" fmla="*/ 71 w 140"/>
                <a:gd name="T53"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700">
                  <a:moveTo>
                    <a:pt x="71" y="0"/>
                  </a:moveTo>
                  <a:lnTo>
                    <a:pt x="89" y="3"/>
                  </a:lnTo>
                  <a:lnTo>
                    <a:pt x="106" y="10"/>
                  </a:lnTo>
                  <a:lnTo>
                    <a:pt x="120" y="21"/>
                  </a:lnTo>
                  <a:lnTo>
                    <a:pt x="131" y="35"/>
                  </a:lnTo>
                  <a:lnTo>
                    <a:pt x="138" y="52"/>
                  </a:lnTo>
                  <a:lnTo>
                    <a:pt x="140" y="70"/>
                  </a:lnTo>
                  <a:lnTo>
                    <a:pt x="140" y="629"/>
                  </a:lnTo>
                  <a:lnTo>
                    <a:pt x="138" y="647"/>
                  </a:lnTo>
                  <a:lnTo>
                    <a:pt x="131" y="664"/>
                  </a:lnTo>
                  <a:lnTo>
                    <a:pt x="120" y="679"/>
                  </a:lnTo>
                  <a:lnTo>
                    <a:pt x="106" y="689"/>
                  </a:lnTo>
                  <a:lnTo>
                    <a:pt x="89" y="697"/>
                  </a:lnTo>
                  <a:lnTo>
                    <a:pt x="71" y="700"/>
                  </a:lnTo>
                  <a:lnTo>
                    <a:pt x="52" y="697"/>
                  </a:lnTo>
                  <a:lnTo>
                    <a:pt x="35" y="690"/>
                  </a:lnTo>
                  <a:lnTo>
                    <a:pt x="21" y="679"/>
                  </a:lnTo>
                  <a:lnTo>
                    <a:pt x="9" y="665"/>
                  </a:lnTo>
                  <a:lnTo>
                    <a:pt x="3" y="648"/>
                  </a:lnTo>
                  <a:lnTo>
                    <a:pt x="0" y="629"/>
                  </a:lnTo>
                  <a:lnTo>
                    <a:pt x="0" y="70"/>
                  </a:lnTo>
                  <a:lnTo>
                    <a:pt x="3" y="52"/>
                  </a:lnTo>
                  <a:lnTo>
                    <a:pt x="9" y="35"/>
                  </a:lnTo>
                  <a:lnTo>
                    <a:pt x="21" y="21"/>
                  </a:lnTo>
                  <a:lnTo>
                    <a:pt x="35" y="10"/>
                  </a:lnTo>
                  <a:lnTo>
                    <a:pt x="52" y="3"/>
                  </a:lnTo>
                  <a:lnTo>
                    <a:pt x="71"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1048865" name="Freeform 439"/>
            <p:cNvSpPr/>
            <p:nvPr/>
          </p:nvSpPr>
          <p:spPr bwMode="auto">
            <a:xfrm>
              <a:off x="5486400" y="5057775"/>
              <a:ext cx="84138" cy="84137"/>
            </a:xfrm>
            <a:custGeom>
              <a:avLst/>
              <a:gdLst>
                <a:gd name="T0" fmla="*/ 70 w 535"/>
                <a:gd name="T1" fmla="*/ 0 h 535"/>
                <a:gd name="T2" fmla="*/ 88 w 535"/>
                <a:gd name="T3" fmla="*/ 2 h 535"/>
                <a:gd name="T4" fmla="*/ 105 w 535"/>
                <a:gd name="T5" fmla="*/ 8 h 535"/>
                <a:gd name="T6" fmla="*/ 120 w 535"/>
                <a:gd name="T7" fmla="*/ 20 h 535"/>
                <a:gd name="T8" fmla="*/ 514 w 535"/>
                <a:gd name="T9" fmla="*/ 416 h 535"/>
                <a:gd name="T10" fmla="*/ 526 w 535"/>
                <a:gd name="T11" fmla="*/ 431 h 535"/>
                <a:gd name="T12" fmla="*/ 533 w 535"/>
                <a:gd name="T13" fmla="*/ 447 h 535"/>
                <a:gd name="T14" fmla="*/ 535 w 535"/>
                <a:gd name="T15" fmla="*/ 464 h 535"/>
                <a:gd name="T16" fmla="*/ 533 w 535"/>
                <a:gd name="T17" fmla="*/ 482 h 535"/>
                <a:gd name="T18" fmla="*/ 526 w 535"/>
                <a:gd name="T19" fmla="*/ 499 h 535"/>
                <a:gd name="T20" fmla="*/ 514 w 535"/>
                <a:gd name="T21" fmla="*/ 514 h 535"/>
                <a:gd name="T22" fmla="*/ 499 w 535"/>
                <a:gd name="T23" fmla="*/ 526 h 535"/>
                <a:gd name="T24" fmla="*/ 482 w 535"/>
                <a:gd name="T25" fmla="*/ 533 h 535"/>
                <a:gd name="T26" fmla="*/ 465 w 535"/>
                <a:gd name="T27" fmla="*/ 535 h 535"/>
                <a:gd name="T28" fmla="*/ 447 w 535"/>
                <a:gd name="T29" fmla="*/ 533 h 535"/>
                <a:gd name="T30" fmla="*/ 430 w 535"/>
                <a:gd name="T31" fmla="*/ 526 h 535"/>
                <a:gd name="T32" fmla="*/ 416 w 535"/>
                <a:gd name="T33" fmla="*/ 514 h 535"/>
                <a:gd name="T34" fmla="*/ 20 w 535"/>
                <a:gd name="T35" fmla="*/ 119 h 535"/>
                <a:gd name="T36" fmla="*/ 10 w 535"/>
                <a:gd name="T37" fmla="*/ 105 h 535"/>
                <a:gd name="T38" fmla="*/ 2 w 535"/>
                <a:gd name="T39" fmla="*/ 88 h 535"/>
                <a:gd name="T40" fmla="*/ 0 w 535"/>
                <a:gd name="T41" fmla="*/ 70 h 535"/>
                <a:gd name="T42" fmla="*/ 2 w 535"/>
                <a:gd name="T43" fmla="*/ 52 h 535"/>
                <a:gd name="T44" fmla="*/ 10 w 535"/>
                <a:gd name="T45" fmla="*/ 36 h 535"/>
                <a:gd name="T46" fmla="*/ 20 w 535"/>
                <a:gd name="T47" fmla="*/ 20 h 535"/>
                <a:gd name="T48" fmla="*/ 36 w 535"/>
                <a:gd name="T49" fmla="*/ 8 h 535"/>
                <a:gd name="T50" fmla="*/ 53 w 535"/>
                <a:gd name="T51" fmla="*/ 2 h 535"/>
                <a:gd name="T52" fmla="*/ 70 w 535"/>
                <a:gd name="T53"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5" h="535">
                  <a:moveTo>
                    <a:pt x="70" y="0"/>
                  </a:moveTo>
                  <a:lnTo>
                    <a:pt x="88" y="2"/>
                  </a:lnTo>
                  <a:lnTo>
                    <a:pt x="105" y="8"/>
                  </a:lnTo>
                  <a:lnTo>
                    <a:pt x="120" y="20"/>
                  </a:lnTo>
                  <a:lnTo>
                    <a:pt x="514" y="416"/>
                  </a:lnTo>
                  <a:lnTo>
                    <a:pt x="526" y="431"/>
                  </a:lnTo>
                  <a:lnTo>
                    <a:pt x="533" y="447"/>
                  </a:lnTo>
                  <a:lnTo>
                    <a:pt x="535" y="464"/>
                  </a:lnTo>
                  <a:lnTo>
                    <a:pt x="533" y="482"/>
                  </a:lnTo>
                  <a:lnTo>
                    <a:pt x="526" y="499"/>
                  </a:lnTo>
                  <a:lnTo>
                    <a:pt x="514" y="514"/>
                  </a:lnTo>
                  <a:lnTo>
                    <a:pt x="499" y="526"/>
                  </a:lnTo>
                  <a:lnTo>
                    <a:pt x="482" y="533"/>
                  </a:lnTo>
                  <a:lnTo>
                    <a:pt x="465" y="535"/>
                  </a:lnTo>
                  <a:lnTo>
                    <a:pt x="447" y="533"/>
                  </a:lnTo>
                  <a:lnTo>
                    <a:pt x="430" y="526"/>
                  </a:lnTo>
                  <a:lnTo>
                    <a:pt x="416" y="514"/>
                  </a:lnTo>
                  <a:lnTo>
                    <a:pt x="20" y="119"/>
                  </a:lnTo>
                  <a:lnTo>
                    <a:pt x="10" y="105"/>
                  </a:lnTo>
                  <a:lnTo>
                    <a:pt x="2" y="88"/>
                  </a:lnTo>
                  <a:lnTo>
                    <a:pt x="0" y="70"/>
                  </a:lnTo>
                  <a:lnTo>
                    <a:pt x="2" y="52"/>
                  </a:lnTo>
                  <a:lnTo>
                    <a:pt x="10" y="36"/>
                  </a:lnTo>
                  <a:lnTo>
                    <a:pt x="20" y="20"/>
                  </a:lnTo>
                  <a:lnTo>
                    <a:pt x="36" y="8"/>
                  </a:lnTo>
                  <a:lnTo>
                    <a:pt x="53" y="2"/>
                  </a:lnTo>
                  <a:lnTo>
                    <a:pt x="70"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1048866" name="Freeform 440"/>
            <p:cNvSpPr/>
            <p:nvPr/>
          </p:nvSpPr>
          <p:spPr bwMode="auto">
            <a:xfrm>
              <a:off x="5727700" y="5205413"/>
              <a:ext cx="111125" cy="22225"/>
            </a:xfrm>
            <a:custGeom>
              <a:avLst/>
              <a:gdLst>
                <a:gd name="T0" fmla="*/ 71 w 699"/>
                <a:gd name="T1" fmla="*/ 0 h 141"/>
                <a:gd name="T2" fmla="*/ 629 w 699"/>
                <a:gd name="T3" fmla="*/ 0 h 141"/>
                <a:gd name="T4" fmla="*/ 647 w 699"/>
                <a:gd name="T5" fmla="*/ 2 h 141"/>
                <a:gd name="T6" fmla="*/ 664 w 699"/>
                <a:gd name="T7" fmla="*/ 10 h 141"/>
                <a:gd name="T8" fmla="*/ 679 w 699"/>
                <a:gd name="T9" fmla="*/ 20 h 141"/>
                <a:gd name="T10" fmla="*/ 689 w 699"/>
                <a:gd name="T11" fmla="*/ 35 h 141"/>
                <a:gd name="T12" fmla="*/ 697 w 699"/>
                <a:gd name="T13" fmla="*/ 52 h 141"/>
                <a:gd name="T14" fmla="*/ 699 w 699"/>
                <a:gd name="T15" fmla="*/ 70 h 141"/>
                <a:gd name="T16" fmla="*/ 697 w 699"/>
                <a:gd name="T17" fmla="*/ 89 h 141"/>
                <a:gd name="T18" fmla="*/ 689 w 699"/>
                <a:gd name="T19" fmla="*/ 106 h 141"/>
                <a:gd name="T20" fmla="*/ 679 w 699"/>
                <a:gd name="T21" fmla="*/ 120 h 141"/>
                <a:gd name="T22" fmla="*/ 664 w 699"/>
                <a:gd name="T23" fmla="*/ 131 h 141"/>
                <a:gd name="T24" fmla="*/ 647 w 699"/>
                <a:gd name="T25" fmla="*/ 138 h 141"/>
                <a:gd name="T26" fmla="*/ 629 w 699"/>
                <a:gd name="T27" fmla="*/ 141 h 141"/>
                <a:gd name="T28" fmla="*/ 71 w 699"/>
                <a:gd name="T29" fmla="*/ 141 h 141"/>
                <a:gd name="T30" fmla="*/ 52 w 699"/>
                <a:gd name="T31" fmla="*/ 138 h 141"/>
                <a:gd name="T32" fmla="*/ 35 w 699"/>
                <a:gd name="T33" fmla="*/ 131 h 141"/>
                <a:gd name="T34" fmla="*/ 21 w 699"/>
                <a:gd name="T35" fmla="*/ 120 h 141"/>
                <a:gd name="T36" fmla="*/ 10 w 699"/>
                <a:gd name="T37" fmla="*/ 106 h 141"/>
                <a:gd name="T38" fmla="*/ 3 w 699"/>
                <a:gd name="T39" fmla="*/ 89 h 141"/>
                <a:gd name="T40" fmla="*/ 0 w 699"/>
                <a:gd name="T41" fmla="*/ 70 h 141"/>
                <a:gd name="T42" fmla="*/ 3 w 699"/>
                <a:gd name="T43" fmla="*/ 52 h 141"/>
                <a:gd name="T44" fmla="*/ 10 w 699"/>
                <a:gd name="T45" fmla="*/ 35 h 141"/>
                <a:gd name="T46" fmla="*/ 21 w 699"/>
                <a:gd name="T47" fmla="*/ 20 h 141"/>
                <a:gd name="T48" fmla="*/ 35 w 699"/>
                <a:gd name="T49" fmla="*/ 10 h 141"/>
                <a:gd name="T50" fmla="*/ 52 w 699"/>
                <a:gd name="T51" fmla="*/ 2 h 141"/>
                <a:gd name="T52" fmla="*/ 71 w 699"/>
                <a:gd name="T5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9" h="141">
                  <a:moveTo>
                    <a:pt x="71" y="0"/>
                  </a:moveTo>
                  <a:lnTo>
                    <a:pt x="629" y="0"/>
                  </a:lnTo>
                  <a:lnTo>
                    <a:pt x="647" y="2"/>
                  </a:lnTo>
                  <a:lnTo>
                    <a:pt x="664" y="10"/>
                  </a:lnTo>
                  <a:lnTo>
                    <a:pt x="679" y="20"/>
                  </a:lnTo>
                  <a:lnTo>
                    <a:pt x="689" y="35"/>
                  </a:lnTo>
                  <a:lnTo>
                    <a:pt x="697" y="52"/>
                  </a:lnTo>
                  <a:lnTo>
                    <a:pt x="699" y="70"/>
                  </a:lnTo>
                  <a:lnTo>
                    <a:pt x="697" y="89"/>
                  </a:lnTo>
                  <a:lnTo>
                    <a:pt x="689" y="106"/>
                  </a:lnTo>
                  <a:lnTo>
                    <a:pt x="679" y="120"/>
                  </a:lnTo>
                  <a:lnTo>
                    <a:pt x="664" y="131"/>
                  </a:lnTo>
                  <a:lnTo>
                    <a:pt x="647" y="138"/>
                  </a:lnTo>
                  <a:lnTo>
                    <a:pt x="629" y="141"/>
                  </a:lnTo>
                  <a:lnTo>
                    <a:pt x="71" y="141"/>
                  </a:lnTo>
                  <a:lnTo>
                    <a:pt x="52" y="138"/>
                  </a:lnTo>
                  <a:lnTo>
                    <a:pt x="35" y="131"/>
                  </a:lnTo>
                  <a:lnTo>
                    <a:pt x="21" y="120"/>
                  </a:lnTo>
                  <a:lnTo>
                    <a:pt x="10" y="106"/>
                  </a:lnTo>
                  <a:lnTo>
                    <a:pt x="3" y="89"/>
                  </a:lnTo>
                  <a:lnTo>
                    <a:pt x="0" y="70"/>
                  </a:lnTo>
                  <a:lnTo>
                    <a:pt x="3" y="52"/>
                  </a:lnTo>
                  <a:lnTo>
                    <a:pt x="10" y="35"/>
                  </a:lnTo>
                  <a:lnTo>
                    <a:pt x="21" y="20"/>
                  </a:lnTo>
                  <a:lnTo>
                    <a:pt x="35" y="10"/>
                  </a:lnTo>
                  <a:lnTo>
                    <a:pt x="52" y="2"/>
                  </a:lnTo>
                  <a:lnTo>
                    <a:pt x="71"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1048867" name="Freeform 441"/>
            <p:cNvSpPr/>
            <p:nvPr/>
          </p:nvSpPr>
          <p:spPr bwMode="auto">
            <a:xfrm>
              <a:off x="5448300" y="5205413"/>
              <a:ext cx="111125" cy="22225"/>
            </a:xfrm>
            <a:custGeom>
              <a:avLst/>
              <a:gdLst>
                <a:gd name="T0" fmla="*/ 70 w 698"/>
                <a:gd name="T1" fmla="*/ 0 h 141"/>
                <a:gd name="T2" fmla="*/ 628 w 698"/>
                <a:gd name="T3" fmla="*/ 0 h 141"/>
                <a:gd name="T4" fmla="*/ 647 w 698"/>
                <a:gd name="T5" fmla="*/ 2 h 141"/>
                <a:gd name="T6" fmla="*/ 664 w 698"/>
                <a:gd name="T7" fmla="*/ 10 h 141"/>
                <a:gd name="T8" fmla="*/ 678 w 698"/>
                <a:gd name="T9" fmla="*/ 20 h 141"/>
                <a:gd name="T10" fmla="*/ 689 w 698"/>
                <a:gd name="T11" fmla="*/ 35 h 141"/>
                <a:gd name="T12" fmla="*/ 696 w 698"/>
                <a:gd name="T13" fmla="*/ 52 h 141"/>
                <a:gd name="T14" fmla="*/ 698 w 698"/>
                <a:gd name="T15" fmla="*/ 70 h 141"/>
                <a:gd name="T16" fmla="*/ 696 w 698"/>
                <a:gd name="T17" fmla="*/ 89 h 141"/>
                <a:gd name="T18" fmla="*/ 689 w 698"/>
                <a:gd name="T19" fmla="*/ 106 h 141"/>
                <a:gd name="T20" fmla="*/ 678 w 698"/>
                <a:gd name="T21" fmla="*/ 120 h 141"/>
                <a:gd name="T22" fmla="*/ 664 w 698"/>
                <a:gd name="T23" fmla="*/ 131 h 141"/>
                <a:gd name="T24" fmla="*/ 647 w 698"/>
                <a:gd name="T25" fmla="*/ 138 h 141"/>
                <a:gd name="T26" fmla="*/ 628 w 698"/>
                <a:gd name="T27" fmla="*/ 141 h 141"/>
                <a:gd name="T28" fmla="*/ 70 w 698"/>
                <a:gd name="T29" fmla="*/ 141 h 141"/>
                <a:gd name="T30" fmla="*/ 51 w 698"/>
                <a:gd name="T31" fmla="*/ 138 h 141"/>
                <a:gd name="T32" fmla="*/ 35 w 698"/>
                <a:gd name="T33" fmla="*/ 131 h 141"/>
                <a:gd name="T34" fmla="*/ 21 w 698"/>
                <a:gd name="T35" fmla="*/ 120 h 141"/>
                <a:gd name="T36" fmla="*/ 10 w 698"/>
                <a:gd name="T37" fmla="*/ 106 h 141"/>
                <a:gd name="T38" fmla="*/ 3 w 698"/>
                <a:gd name="T39" fmla="*/ 89 h 141"/>
                <a:gd name="T40" fmla="*/ 0 w 698"/>
                <a:gd name="T41" fmla="*/ 70 h 141"/>
                <a:gd name="T42" fmla="*/ 3 w 698"/>
                <a:gd name="T43" fmla="*/ 52 h 141"/>
                <a:gd name="T44" fmla="*/ 10 w 698"/>
                <a:gd name="T45" fmla="*/ 35 h 141"/>
                <a:gd name="T46" fmla="*/ 21 w 698"/>
                <a:gd name="T47" fmla="*/ 21 h 141"/>
                <a:gd name="T48" fmla="*/ 35 w 698"/>
                <a:gd name="T49" fmla="*/ 10 h 141"/>
                <a:gd name="T50" fmla="*/ 52 w 698"/>
                <a:gd name="T51" fmla="*/ 2 h 141"/>
                <a:gd name="T52" fmla="*/ 70 w 698"/>
                <a:gd name="T5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8" h="141">
                  <a:moveTo>
                    <a:pt x="70" y="0"/>
                  </a:moveTo>
                  <a:lnTo>
                    <a:pt x="628" y="0"/>
                  </a:lnTo>
                  <a:lnTo>
                    <a:pt x="647" y="2"/>
                  </a:lnTo>
                  <a:lnTo>
                    <a:pt x="664" y="10"/>
                  </a:lnTo>
                  <a:lnTo>
                    <a:pt x="678" y="20"/>
                  </a:lnTo>
                  <a:lnTo>
                    <a:pt x="689" y="35"/>
                  </a:lnTo>
                  <a:lnTo>
                    <a:pt x="696" y="52"/>
                  </a:lnTo>
                  <a:lnTo>
                    <a:pt x="698" y="70"/>
                  </a:lnTo>
                  <a:lnTo>
                    <a:pt x="696" y="89"/>
                  </a:lnTo>
                  <a:lnTo>
                    <a:pt x="689" y="106"/>
                  </a:lnTo>
                  <a:lnTo>
                    <a:pt x="678" y="120"/>
                  </a:lnTo>
                  <a:lnTo>
                    <a:pt x="664" y="131"/>
                  </a:lnTo>
                  <a:lnTo>
                    <a:pt x="647" y="138"/>
                  </a:lnTo>
                  <a:lnTo>
                    <a:pt x="628" y="141"/>
                  </a:lnTo>
                  <a:lnTo>
                    <a:pt x="70" y="141"/>
                  </a:lnTo>
                  <a:lnTo>
                    <a:pt x="51" y="138"/>
                  </a:lnTo>
                  <a:lnTo>
                    <a:pt x="35" y="131"/>
                  </a:lnTo>
                  <a:lnTo>
                    <a:pt x="21" y="120"/>
                  </a:lnTo>
                  <a:lnTo>
                    <a:pt x="10" y="106"/>
                  </a:lnTo>
                  <a:lnTo>
                    <a:pt x="3" y="89"/>
                  </a:lnTo>
                  <a:lnTo>
                    <a:pt x="0" y="70"/>
                  </a:lnTo>
                  <a:lnTo>
                    <a:pt x="3" y="52"/>
                  </a:lnTo>
                  <a:lnTo>
                    <a:pt x="10" y="35"/>
                  </a:lnTo>
                  <a:lnTo>
                    <a:pt x="21" y="21"/>
                  </a:lnTo>
                  <a:lnTo>
                    <a:pt x="35" y="10"/>
                  </a:lnTo>
                  <a:lnTo>
                    <a:pt x="52" y="2"/>
                  </a:lnTo>
                  <a:lnTo>
                    <a:pt x="70"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1048868" name="Freeform 442"/>
            <p:cNvSpPr/>
            <p:nvPr/>
          </p:nvSpPr>
          <p:spPr bwMode="auto">
            <a:xfrm>
              <a:off x="5707063" y="5064125"/>
              <a:ext cx="84138" cy="84137"/>
            </a:xfrm>
            <a:custGeom>
              <a:avLst/>
              <a:gdLst>
                <a:gd name="T0" fmla="*/ 465 w 535"/>
                <a:gd name="T1" fmla="*/ 0 h 535"/>
                <a:gd name="T2" fmla="*/ 483 w 535"/>
                <a:gd name="T3" fmla="*/ 2 h 535"/>
                <a:gd name="T4" fmla="*/ 500 w 535"/>
                <a:gd name="T5" fmla="*/ 10 h 535"/>
                <a:gd name="T6" fmla="*/ 515 w 535"/>
                <a:gd name="T7" fmla="*/ 21 h 535"/>
                <a:gd name="T8" fmla="*/ 526 w 535"/>
                <a:gd name="T9" fmla="*/ 36 h 535"/>
                <a:gd name="T10" fmla="*/ 533 w 535"/>
                <a:gd name="T11" fmla="*/ 53 h 535"/>
                <a:gd name="T12" fmla="*/ 535 w 535"/>
                <a:gd name="T13" fmla="*/ 70 h 535"/>
                <a:gd name="T14" fmla="*/ 533 w 535"/>
                <a:gd name="T15" fmla="*/ 88 h 535"/>
                <a:gd name="T16" fmla="*/ 526 w 535"/>
                <a:gd name="T17" fmla="*/ 105 h 535"/>
                <a:gd name="T18" fmla="*/ 515 w 535"/>
                <a:gd name="T19" fmla="*/ 120 h 535"/>
                <a:gd name="T20" fmla="*/ 121 w 535"/>
                <a:gd name="T21" fmla="*/ 515 h 535"/>
                <a:gd name="T22" fmla="*/ 105 w 535"/>
                <a:gd name="T23" fmla="*/ 526 h 535"/>
                <a:gd name="T24" fmla="*/ 88 w 535"/>
                <a:gd name="T25" fmla="*/ 533 h 535"/>
                <a:gd name="T26" fmla="*/ 71 w 535"/>
                <a:gd name="T27" fmla="*/ 535 h 535"/>
                <a:gd name="T28" fmla="*/ 53 w 535"/>
                <a:gd name="T29" fmla="*/ 533 h 535"/>
                <a:gd name="T30" fmla="*/ 36 w 535"/>
                <a:gd name="T31" fmla="*/ 526 h 535"/>
                <a:gd name="T32" fmla="*/ 21 w 535"/>
                <a:gd name="T33" fmla="*/ 515 h 535"/>
                <a:gd name="T34" fmla="*/ 10 w 535"/>
                <a:gd name="T35" fmla="*/ 499 h 535"/>
                <a:gd name="T36" fmla="*/ 2 w 535"/>
                <a:gd name="T37" fmla="*/ 483 h 535"/>
                <a:gd name="T38" fmla="*/ 0 w 535"/>
                <a:gd name="T39" fmla="*/ 466 h 535"/>
                <a:gd name="T40" fmla="*/ 2 w 535"/>
                <a:gd name="T41" fmla="*/ 448 h 535"/>
                <a:gd name="T42" fmla="*/ 10 w 535"/>
                <a:gd name="T43" fmla="*/ 431 h 535"/>
                <a:gd name="T44" fmla="*/ 21 w 535"/>
                <a:gd name="T45" fmla="*/ 416 h 535"/>
                <a:gd name="T46" fmla="*/ 415 w 535"/>
                <a:gd name="T47" fmla="*/ 21 h 535"/>
                <a:gd name="T48" fmla="*/ 430 w 535"/>
                <a:gd name="T49" fmla="*/ 10 h 535"/>
                <a:gd name="T50" fmla="*/ 447 w 535"/>
                <a:gd name="T51" fmla="*/ 2 h 535"/>
                <a:gd name="T52" fmla="*/ 465 w 535"/>
                <a:gd name="T53"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5" h="535">
                  <a:moveTo>
                    <a:pt x="465" y="0"/>
                  </a:moveTo>
                  <a:lnTo>
                    <a:pt x="483" y="2"/>
                  </a:lnTo>
                  <a:lnTo>
                    <a:pt x="500" y="10"/>
                  </a:lnTo>
                  <a:lnTo>
                    <a:pt x="515" y="21"/>
                  </a:lnTo>
                  <a:lnTo>
                    <a:pt x="526" y="36"/>
                  </a:lnTo>
                  <a:lnTo>
                    <a:pt x="533" y="53"/>
                  </a:lnTo>
                  <a:lnTo>
                    <a:pt x="535" y="70"/>
                  </a:lnTo>
                  <a:lnTo>
                    <a:pt x="533" y="88"/>
                  </a:lnTo>
                  <a:lnTo>
                    <a:pt x="526" y="105"/>
                  </a:lnTo>
                  <a:lnTo>
                    <a:pt x="515" y="120"/>
                  </a:lnTo>
                  <a:lnTo>
                    <a:pt x="121" y="515"/>
                  </a:lnTo>
                  <a:lnTo>
                    <a:pt x="105" y="526"/>
                  </a:lnTo>
                  <a:lnTo>
                    <a:pt x="88" y="533"/>
                  </a:lnTo>
                  <a:lnTo>
                    <a:pt x="71" y="535"/>
                  </a:lnTo>
                  <a:lnTo>
                    <a:pt x="53" y="533"/>
                  </a:lnTo>
                  <a:lnTo>
                    <a:pt x="36" y="526"/>
                  </a:lnTo>
                  <a:lnTo>
                    <a:pt x="21" y="515"/>
                  </a:lnTo>
                  <a:lnTo>
                    <a:pt x="10" y="499"/>
                  </a:lnTo>
                  <a:lnTo>
                    <a:pt x="2" y="483"/>
                  </a:lnTo>
                  <a:lnTo>
                    <a:pt x="0" y="466"/>
                  </a:lnTo>
                  <a:lnTo>
                    <a:pt x="2" y="448"/>
                  </a:lnTo>
                  <a:lnTo>
                    <a:pt x="10" y="431"/>
                  </a:lnTo>
                  <a:lnTo>
                    <a:pt x="21" y="416"/>
                  </a:lnTo>
                  <a:lnTo>
                    <a:pt x="415" y="21"/>
                  </a:lnTo>
                  <a:lnTo>
                    <a:pt x="430" y="10"/>
                  </a:lnTo>
                  <a:lnTo>
                    <a:pt x="447" y="2"/>
                  </a:lnTo>
                  <a:lnTo>
                    <a:pt x="465"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1048869" name="Freeform 443"/>
            <p:cNvSpPr>
              <a:spLocks noEditPoints="1"/>
            </p:cNvSpPr>
            <p:nvPr/>
          </p:nvSpPr>
          <p:spPr bwMode="auto">
            <a:xfrm>
              <a:off x="5422900" y="5157788"/>
              <a:ext cx="414338" cy="400050"/>
            </a:xfrm>
            <a:custGeom>
              <a:avLst/>
              <a:gdLst>
                <a:gd name="T0" fmla="*/ 550 w 2606"/>
                <a:gd name="T1" fmla="*/ 1124 h 2518"/>
                <a:gd name="T2" fmla="*/ 1266 w 2606"/>
                <a:gd name="T3" fmla="*/ 142 h 2518"/>
                <a:gd name="T4" fmla="*/ 1235 w 2606"/>
                <a:gd name="T5" fmla="*/ 645 h 2518"/>
                <a:gd name="T6" fmla="*/ 1171 w 2606"/>
                <a:gd name="T7" fmla="*/ 820 h 2518"/>
                <a:gd name="T8" fmla="*/ 1064 w 2606"/>
                <a:gd name="T9" fmla="*/ 953 h 2518"/>
                <a:gd name="T10" fmla="*/ 942 w 2606"/>
                <a:gd name="T11" fmla="*/ 1049 h 2518"/>
                <a:gd name="T12" fmla="*/ 826 w 2606"/>
                <a:gd name="T13" fmla="*/ 1112 h 2518"/>
                <a:gd name="T14" fmla="*/ 743 w 2606"/>
                <a:gd name="T15" fmla="*/ 1144 h 2518"/>
                <a:gd name="T16" fmla="*/ 703 w 2606"/>
                <a:gd name="T17" fmla="*/ 1155 h 2518"/>
                <a:gd name="T18" fmla="*/ 702 w 2606"/>
                <a:gd name="T19" fmla="*/ 2220 h 2518"/>
                <a:gd name="T20" fmla="*/ 783 w 2606"/>
                <a:gd name="T21" fmla="*/ 2331 h 2518"/>
                <a:gd name="T22" fmla="*/ 916 w 2606"/>
                <a:gd name="T23" fmla="*/ 2376 h 2518"/>
                <a:gd name="T24" fmla="*/ 2150 w 2606"/>
                <a:gd name="T25" fmla="*/ 2358 h 2518"/>
                <a:gd name="T26" fmla="*/ 2265 w 2606"/>
                <a:gd name="T27" fmla="*/ 2281 h 2518"/>
                <a:gd name="T28" fmla="*/ 2318 w 2606"/>
                <a:gd name="T29" fmla="*/ 2141 h 2518"/>
                <a:gd name="T30" fmla="*/ 2453 w 2606"/>
                <a:gd name="T31" fmla="*/ 1126 h 2518"/>
                <a:gd name="T32" fmla="*/ 2372 w 2606"/>
                <a:gd name="T33" fmla="*/ 1017 h 2518"/>
                <a:gd name="T34" fmla="*/ 2239 w 2606"/>
                <a:gd name="T35" fmla="*/ 975 h 2518"/>
                <a:gd name="T36" fmla="*/ 1566 w 2606"/>
                <a:gd name="T37" fmla="*/ 955 h 2518"/>
                <a:gd name="T38" fmla="*/ 1546 w 2606"/>
                <a:gd name="T39" fmla="*/ 438 h 2518"/>
                <a:gd name="T40" fmla="*/ 1523 w 2606"/>
                <a:gd name="T41" fmla="*/ 280 h 2518"/>
                <a:gd name="T42" fmla="*/ 1453 w 2606"/>
                <a:gd name="T43" fmla="*/ 182 h 2518"/>
                <a:gd name="T44" fmla="*/ 1345 w 2606"/>
                <a:gd name="T45" fmla="*/ 142 h 2518"/>
                <a:gd name="T46" fmla="*/ 1393 w 2606"/>
                <a:gd name="T47" fmla="*/ 8 h 2518"/>
                <a:gd name="T48" fmla="*/ 1537 w 2606"/>
                <a:gd name="T49" fmla="*/ 69 h 2518"/>
                <a:gd name="T50" fmla="*/ 1640 w 2606"/>
                <a:gd name="T51" fmla="*/ 197 h 2518"/>
                <a:gd name="T52" fmla="*/ 1685 w 2606"/>
                <a:gd name="T53" fmla="*/ 383 h 2518"/>
                <a:gd name="T54" fmla="*/ 2289 w 2606"/>
                <a:gd name="T55" fmla="*/ 839 h 2518"/>
                <a:gd name="T56" fmla="*/ 2464 w 2606"/>
                <a:gd name="T57" fmla="*/ 913 h 2518"/>
                <a:gd name="T58" fmla="*/ 2577 w 2606"/>
                <a:gd name="T59" fmla="*/ 1060 h 2518"/>
                <a:gd name="T60" fmla="*/ 2605 w 2606"/>
                <a:gd name="T61" fmla="*/ 1208 h 2518"/>
                <a:gd name="T62" fmla="*/ 2434 w 2606"/>
                <a:gd name="T63" fmla="*/ 2257 h 2518"/>
                <a:gd name="T64" fmla="*/ 2338 w 2606"/>
                <a:gd name="T65" fmla="*/ 2409 h 2518"/>
                <a:gd name="T66" fmla="*/ 2179 w 2606"/>
                <a:gd name="T67" fmla="*/ 2496 h 2518"/>
                <a:gd name="T68" fmla="*/ 916 w 2606"/>
                <a:gd name="T69" fmla="*/ 2518 h 2518"/>
                <a:gd name="T70" fmla="*/ 738 w 2606"/>
                <a:gd name="T71" fmla="*/ 2471 h 2518"/>
                <a:gd name="T72" fmla="*/ 628 w 2606"/>
                <a:gd name="T73" fmla="*/ 2454 h 2518"/>
                <a:gd name="T74" fmla="*/ 138 w 2606"/>
                <a:gd name="T75" fmla="*/ 2476 h 2518"/>
                <a:gd name="T76" fmla="*/ 41 w 2606"/>
                <a:gd name="T77" fmla="*/ 2436 h 2518"/>
                <a:gd name="T78" fmla="*/ 0 w 2606"/>
                <a:gd name="T79" fmla="*/ 2339 h 2518"/>
                <a:gd name="T80" fmla="*/ 24 w 2606"/>
                <a:gd name="T81" fmla="*/ 1045 h 2518"/>
                <a:gd name="T82" fmla="*/ 111 w 2606"/>
                <a:gd name="T83" fmla="*/ 987 h 2518"/>
                <a:gd name="T84" fmla="*/ 609 w 2606"/>
                <a:gd name="T85" fmla="*/ 996 h 2518"/>
                <a:gd name="T86" fmla="*/ 678 w 2606"/>
                <a:gd name="T87" fmla="*/ 1017 h 2518"/>
                <a:gd name="T88" fmla="*/ 722 w 2606"/>
                <a:gd name="T89" fmla="*/ 1003 h 2518"/>
                <a:gd name="T90" fmla="*/ 814 w 2606"/>
                <a:gd name="T91" fmla="*/ 961 h 2518"/>
                <a:gd name="T92" fmla="*/ 926 w 2606"/>
                <a:gd name="T93" fmla="*/ 887 h 2518"/>
                <a:gd name="T94" fmla="*/ 1029 w 2606"/>
                <a:gd name="T95" fmla="*/ 779 h 2518"/>
                <a:gd name="T96" fmla="*/ 1095 w 2606"/>
                <a:gd name="T97" fmla="*/ 630 h 2518"/>
                <a:gd name="T98" fmla="*/ 1106 w 2606"/>
                <a:gd name="T99" fmla="*/ 71 h 2518"/>
                <a:gd name="T100" fmla="*/ 1153 w 2606"/>
                <a:gd name="T101" fmla="*/ 21 h 2518"/>
                <a:gd name="T102" fmla="*/ 1206 w 2606"/>
                <a:gd name="T103" fmla="*/ 9 h 2518"/>
                <a:gd name="T104" fmla="*/ 1322 w 2606"/>
                <a:gd name="T105" fmla="*/ 0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06" h="2518">
                  <a:moveTo>
                    <a:pt x="141" y="1124"/>
                  </a:moveTo>
                  <a:lnTo>
                    <a:pt x="141" y="2337"/>
                  </a:lnTo>
                  <a:lnTo>
                    <a:pt x="550" y="2337"/>
                  </a:lnTo>
                  <a:lnTo>
                    <a:pt x="550" y="1124"/>
                  </a:lnTo>
                  <a:lnTo>
                    <a:pt x="141" y="1124"/>
                  </a:lnTo>
                  <a:close/>
                  <a:moveTo>
                    <a:pt x="1318" y="139"/>
                  </a:moveTo>
                  <a:lnTo>
                    <a:pt x="1291" y="141"/>
                  </a:lnTo>
                  <a:lnTo>
                    <a:pt x="1266" y="142"/>
                  </a:lnTo>
                  <a:lnTo>
                    <a:pt x="1245" y="145"/>
                  </a:lnTo>
                  <a:lnTo>
                    <a:pt x="1245" y="541"/>
                  </a:lnTo>
                  <a:lnTo>
                    <a:pt x="1242" y="594"/>
                  </a:lnTo>
                  <a:lnTo>
                    <a:pt x="1235" y="645"/>
                  </a:lnTo>
                  <a:lnTo>
                    <a:pt x="1225" y="693"/>
                  </a:lnTo>
                  <a:lnTo>
                    <a:pt x="1210" y="738"/>
                  </a:lnTo>
                  <a:lnTo>
                    <a:pt x="1192" y="779"/>
                  </a:lnTo>
                  <a:lnTo>
                    <a:pt x="1171" y="820"/>
                  </a:lnTo>
                  <a:lnTo>
                    <a:pt x="1147" y="857"/>
                  </a:lnTo>
                  <a:lnTo>
                    <a:pt x="1121" y="892"/>
                  </a:lnTo>
                  <a:lnTo>
                    <a:pt x="1094" y="923"/>
                  </a:lnTo>
                  <a:lnTo>
                    <a:pt x="1064" y="953"/>
                  </a:lnTo>
                  <a:lnTo>
                    <a:pt x="1035" y="980"/>
                  </a:lnTo>
                  <a:lnTo>
                    <a:pt x="1004" y="1006"/>
                  </a:lnTo>
                  <a:lnTo>
                    <a:pt x="973" y="1028"/>
                  </a:lnTo>
                  <a:lnTo>
                    <a:pt x="942" y="1049"/>
                  </a:lnTo>
                  <a:lnTo>
                    <a:pt x="911" y="1067"/>
                  </a:lnTo>
                  <a:lnTo>
                    <a:pt x="881" y="1084"/>
                  </a:lnTo>
                  <a:lnTo>
                    <a:pt x="853" y="1099"/>
                  </a:lnTo>
                  <a:lnTo>
                    <a:pt x="826" y="1112"/>
                  </a:lnTo>
                  <a:lnTo>
                    <a:pt x="801" y="1122"/>
                  </a:lnTo>
                  <a:lnTo>
                    <a:pt x="779" y="1132"/>
                  </a:lnTo>
                  <a:lnTo>
                    <a:pt x="760" y="1139"/>
                  </a:lnTo>
                  <a:lnTo>
                    <a:pt x="743" y="1144"/>
                  </a:lnTo>
                  <a:lnTo>
                    <a:pt x="729" y="1149"/>
                  </a:lnTo>
                  <a:lnTo>
                    <a:pt x="721" y="1152"/>
                  </a:lnTo>
                  <a:lnTo>
                    <a:pt x="715" y="1153"/>
                  </a:lnTo>
                  <a:lnTo>
                    <a:pt x="703" y="1155"/>
                  </a:lnTo>
                  <a:lnTo>
                    <a:pt x="690" y="1155"/>
                  </a:lnTo>
                  <a:lnTo>
                    <a:pt x="690" y="2149"/>
                  </a:lnTo>
                  <a:lnTo>
                    <a:pt x="693" y="2186"/>
                  </a:lnTo>
                  <a:lnTo>
                    <a:pt x="702" y="2220"/>
                  </a:lnTo>
                  <a:lnTo>
                    <a:pt x="715" y="2253"/>
                  </a:lnTo>
                  <a:lnTo>
                    <a:pt x="733" y="2283"/>
                  </a:lnTo>
                  <a:lnTo>
                    <a:pt x="757" y="2309"/>
                  </a:lnTo>
                  <a:lnTo>
                    <a:pt x="783" y="2331"/>
                  </a:lnTo>
                  <a:lnTo>
                    <a:pt x="813" y="2350"/>
                  </a:lnTo>
                  <a:lnTo>
                    <a:pt x="844" y="2364"/>
                  </a:lnTo>
                  <a:lnTo>
                    <a:pt x="879" y="2373"/>
                  </a:lnTo>
                  <a:lnTo>
                    <a:pt x="916" y="2376"/>
                  </a:lnTo>
                  <a:lnTo>
                    <a:pt x="2022" y="2376"/>
                  </a:lnTo>
                  <a:lnTo>
                    <a:pt x="2068" y="2374"/>
                  </a:lnTo>
                  <a:lnTo>
                    <a:pt x="2111" y="2367"/>
                  </a:lnTo>
                  <a:lnTo>
                    <a:pt x="2150" y="2358"/>
                  </a:lnTo>
                  <a:lnTo>
                    <a:pt x="2185" y="2344"/>
                  </a:lnTo>
                  <a:lnTo>
                    <a:pt x="2215" y="2327"/>
                  </a:lnTo>
                  <a:lnTo>
                    <a:pt x="2242" y="2305"/>
                  </a:lnTo>
                  <a:lnTo>
                    <a:pt x="2265" y="2281"/>
                  </a:lnTo>
                  <a:lnTo>
                    <a:pt x="2284" y="2251"/>
                  </a:lnTo>
                  <a:lnTo>
                    <a:pt x="2299" y="2218"/>
                  </a:lnTo>
                  <a:lnTo>
                    <a:pt x="2310" y="2181"/>
                  </a:lnTo>
                  <a:lnTo>
                    <a:pt x="2318" y="2141"/>
                  </a:lnTo>
                  <a:lnTo>
                    <a:pt x="2318" y="2139"/>
                  </a:lnTo>
                  <a:lnTo>
                    <a:pt x="2466" y="1196"/>
                  </a:lnTo>
                  <a:lnTo>
                    <a:pt x="2461" y="1160"/>
                  </a:lnTo>
                  <a:lnTo>
                    <a:pt x="2453" y="1126"/>
                  </a:lnTo>
                  <a:lnTo>
                    <a:pt x="2439" y="1095"/>
                  </a:lnTo>
                  <a:lnTo>
                    <a:pt x="2420" y="1066"/>
                  </a:lnTo>
                  <a:lnTo>
                    <a:pt x="2398" y="1040"/>
                  </a:lnTo>
                  <a:lnTo>
                    <a:pt x="2372" y="1017"/>
                  </a:lnTo>
                  <a:lnTo>
                    <a:pt x="2342" y="1001"/>
                  </a:lnTo>
                  <a:lnTo>
                    <a:pt x="2310" y="987"/>
                  </a:lnTo>
                  <a:lnTo>
                    <a:pt x="2275" y="978"/>
                  </a:lnTo>
                  <a:lnTo>
                    <a:pt x="2239" y="975"/>
                  </a:lnTo>
                  <a:lnTo>
                    <a:pt x="1616" y="975"/>
                  </a:lnTo>
                  <a:lnTo>
                    <a:pt x="1598" y="973"/>
                  </a:lnTo>
                  <a:lnTo>
                    <a:pt x="1581" y="966"/>
                  </a:lnTo>
                  <a:lnTo>
                    <a:pt x="1566" y="955"/>
                  </a:lnTo>
                  <a:lnTo>
                    <a:pt x="1556" y="941"/>
                  </a:lnTo>
                  <a:lnTo>
                    <a:pt x="1548" y="924"/>
                  </a:lnTo>
                  <a:lnTo>
                    <a:pt x="1546" y="905"/>
                  </a:lnTo>
                  <a:lnTo>
                    <a:pt x="1546" y="438"/>
                  </a:lnTo>
                  <a:lnTo>
                    <a:pt x="1545" y="392"/>
                  </a:lnTo>
                  <a:lnTo>
                    <a:pt x="1541" y="351"/>
                  </a:lnTo>
                  <a:lnTo>
                    <a:pt x="1533" y="314"/>
                  </a:lnTo>
                  <a:lnTo>
                    <a:pt x="1523" y="280"/>
                  </a:lnTo>
                  <a:lnTo>
                    <a:pt x="1510" y="249"/>
                  </a:lnTo>
                  <a:lnTo>
                    <a:pt x="1494" y="223"/>
                  </a:lnTo>
                  <a:lnTo>
                    <a:pt x="1475" y="201"/>
                  </a:lnTo>
                  <a:lnTo>
                    <a:pt x="1453" y="182"/>
                  </a:lnTo>
                  <a:lnTo>
                    <a:pt x="1428" y="166"/>
                  </a:lnTo>
                  <a:lnTo>
                    <a:pt x="1401" y="154"/>
                  </a:lnTo>
                  <a:lnTo>
                    <a:pt x="1374" y="147"/>
                  </a:lnTo>
                  <a:lnTo>
                    <a:pt x="1345" y="142"/>
                  </a:lnTo>
                  <a:lnTo>
                    <a:pt x="1318" y="139"/>
                  </a:lnTo>
                  <a:close/>
                  <a:moveTo>
                    <a:pt x="1322" y="0"/>
                  </a:moveTo>
                  <a:lnTo>
                    <a:pt x="1357" y="3"/>
                  </a:lnTo>
                  <a:lnTo>
                    <a:pt x="1393" y="8"/>
                  </a:lnTo>
                  <a:lnTo>
                    <a:pt x="1430" y="17"/>
                  </a:lnTo>
                  <a:lnTo>
                    <a:pt x="1466" y="29"/>
                  </a:lnTo>
                  <a:lnTo>
                    <a:pt x="1502" y="46"/>
                  </a:lnTo>
                  <a:lnTo>
                    <a:pt x="1537" y="69"/>
                  </a:lnTo>
                  <a:lnTo>
                    <a:pt x="1568" y="95"/>
                  </a:lnTo>
                  <a:lnTo>
                    <a:pt x="1596" y="125"/>
                  </a:lnTo>
                  <a:lnTo>
                    <a:pt x="1620" y="158"/>
                  </a:lnTo>
                  <a:lnTo>
                    <a:pt x="1640" y="197"/>
                  </a:lnTo>
                  <a:lnTo>
                    <a:pt x="1657" y="237"/>
                  </a:lnTo>
                  <a:lnTo>
                    <a:pt x="1670" y="282"/>
                  </a:lnTo>
                  <a:lnTo>
                    <a:pt x="1679" y="331"/>
                  </a:lnTo>
                  <a:lnTo>
                    <a:pt x="1685" y="383"/>
                  </a:lnTo>
                  <a:lnTo>
                    <a:pt x="1687" y="438"/>
                  </a:lnTo>
                  <a:lnTo>
                    <a:pt x="1687" y="836"/>
                  </a:lnTo>
                  <a:lnTo>
                    <a:pt x="2239" y="836"/>
                  </a:lnTo>
                  <a:lnTo>
                    <a:pt x="2289" y="839"/>
                  </a:lnTo>
                  <a:lnTo>
                    <a:pt x="2337" y="849"/>
                  </a:lnTo>
                  <a:lnTo>
                    <a:pt x="2382" y="865"/>
                  </a:lnTo>
                  <a:lnTo>
                    <a:pt x="2424" y="886"/>
                  </a:lnTo>
                  <a:lnTo>
                    <a:pt x="2464" y="913"/>
                  </a:lnTo>
                  <a:lnTo>
                    <a:pt x="2498" y="943"/>
                  </a:lnTo>
                  <a:lnTo>
                    <a:pt x="2529" y="978"/>
                  </a:lnTo>
                  <a:lnTo>
                    <a:pt x="2555" y="1017"/>
                  </a:lnTo>
                  <a:lnTo>
                    <a:pt x="2577" y="1060"/>
                  </a:lnTo>
                  <a:lnTo>
                    <a:pt x="2592" y="1105"/>
                  </a:lnTo>
                  <a:lnTo>
                    <a:pt x="2602" y="1153"/>
                  </a:lnTo>
                  <a:lnTo>
                    <a:pt x="2606" y="1203"/>
                  </a:lnTo>
                  <a:lnTo>
                    <a:pt x="2605" y="1208"/>
                  </a:lnTo>
                  <a:lnTo>
                    <a:pt x="2605" y="1213"/>
                  </a:lnTo>
                  <a:lnTo>
                    <a:pt x="2456" y="2160"/>
                  </a:lnTo>
                  <a:lnTo>
                    <a:pt x="2448" y="2211"/>
                  </a:lnTo>
                  <a:lnTo>
                    <a:pt x="2434" y="2257"/>
                  </a:lnTo>
                  <a:lnTo>
                    <a:pt x="2416" y="2301"/>
                  </a:lnTo>
                  <a:lnTo>
                    <a:pt x="2395" y="2341"/>
                  </a:lnTo>
                  <a:lnTo>
                    <a:pt x="2368" y="2377"/>
                  </a:lnTo>
                  <a:lnTo>
                    <a:pt x="2338" y="2409"/>
                  </a:lnTo>
                  <a:lnTo>
                    <a:pt x="2304" y="2437"/>
                  </a:lnTo>
                  <a:lnTo>
                    <a:pt x="2266" y="2462"/>
                  </a:lnTo>
                  <a:lnTo>
                    <a:pt x="2225" y="2482"/>
                  </a:lnTo>
                  <a:lnTo>
                    <a:pt x="2179" y="2496"/>
                  </a:lnTo>
                  <a:lnTo>
                    <a:pt x="2130" y="2508"/>
                  </a:lnTo>
                  <a:lnTo>
                    <a:pt x="2078" y="2514"/>
                  </a:lnTo>
                  <a:lnTo>
                    <a:pt x="2022" y="2518"/>
                  </a:lnTo>
                  <a:lnTo>
                    <a:pt x="916" y="2518"/>
                  </a:lnTo>
                  <a:lnTo>
                    <a:pt x="869" y="2514"/>
                  </a:lnTo>
                  <a:lnTo>
                    <a:pt x="822" y="2505"/>
                  </a:lnTo>
                  <a:lnTo>
                    <a:pt x="779" y="2490"/>
                  </a:lnTo>
                  <a:lnTo>
                    <a:pt x="738" y="2471"/>
                  </a:lnTo>
                  <a:lnTo>
                    <a:pt x="700" y="2446"/>
                  </a:lnTo>
                  <a:lnTo>
                    <a:pt x="666" y="2417"/>
                  </a:lnTo>
                  <a:lnTo>
                    <a:pt x="648" y="2437"/>
                  </a:lnTo>
                  <a:lnTo>
                    <a:pt x="628" y="2454"/>
                  </a:lnTo>
                  <a:lnTo>
                    <a:pt x="604" y="2466"/>
                  </a:lnTo>
                  <a:lnTo>
                    <a:pt x="579" y="2474"/>
                  </a:lnTo>
                  <a:lnTo>
                    <a:pt x="552" y="2476"/>
                  </a:lnTo>
                  <a:lnTo>
                    <a:pt x="138" y="2476"/>
                  </a:lnTo>
                  <a:lnTo>
                    <a:pt x="111" y="2474"/>
                  </a:lnTo>
                  <a:lnTo>
                    <a:pt x="84" y="2466"/>
                  </a:lnTo>
                  <a:lnTo>
                    <a:pt x="61" y="2453"/>
                  </a:lnTo>
                  <a:lnTo>
                    <a:pt x="41" y="2436"/>
                  </a:lnTo>
                  <a:lnTo>
                    <a:pt x="24" y="2416"/>
                  </a:lnTo>
                  <a:lnTo>
                    <a:pt x="12" y="2393"/>
                  </a:lnTo>
                  <a:lnTo>
                    <a:pt x="3" y="2366"/>
                  </a:lnTo>
                  <a:lnTo>
                    <a:pt x="0" y="2339"/>
                  </a:lnTo>
                  <a:lnTo>
                    <a:pt x="0" y="1123"/>
                  </a:lnTo>
                  <a:lnTo>
                    <a:pt x="3" y="1095"/>
                  </a:lnTo>
                  <a:lnTo>
                    <a:pt x="12" y="1069"/>
                  </a:lnTo>
                  <a:lnTo>
                    <a:pt x="24" y="1045"/>
                  </a:lnTo>
                  <a:lnTo>
                    <a:pt x="41" y="1025"/>
                  </a:lnTo>
                  <a:lnTo>
                    <a:pt x="61" y="1008"/>
                  </a:lnTo>
                  <a:lnTo>
                    <a:pt x="84" y="995"/>
                  </a:lnTo>
                  <a:lnTo>
                    <a:pt x="111" y="987"/>
                  </a:lnTo>
                  <a:lnTo>
                    <a:pt x="138" y="984"/>
                  </a:lnTo>
                  <a:lnTo>
                    <a:pt x="552" y="984"/>
                  </a:lnTo>
                  <a:lnTo>
                    <a:pt x="581" y="987"/>
                  </a:lnTo>
                  <a:lnTo>
                    <a:pt x="609" y="996"/>
                  </a:lnTo>
                  <a:lnTo>
                    <a:pt x="634" y="1011"/>
                  </a:lnTo>
                  <a:lnTo>
                    <a:pt x="655" y="1030"/>
                  </a:lnTo>
                  <a:lnTo>
                    <a:pt x="666" y="1023"/>
                  </a:lnTo>
                  <a:lnTo>
                    <a:pt x="678" y="1017"/>
                  </a:lnTo>
                  <a:lnTo>
                    <a:pt x="683" y="1016"/>
                  </a:lnTo>
                  <a:lnTo>
                    <a:pt x="692" y="1013"/>
                  </a:lnTo>
                  <a:lnTo>
                    <a:pt x="705" y="1009"/>
                  </a:lnTo>
                  <a:lnTo>
                    <a:pt x="722" y="1003"/>
                  </a:lnTo>
                  <a:lnTo>
                    <a:pt x="741" y="995"/>
                  </a:lnTo>
                  <a:lnTo>
                    <a:pt x="763" y="986"/>
                  </a:lnTo>
                  <a:lnTo>
                    <a:pt x="787" y="974"/>
                  </a:lnTo>
                  <a:lnTo>
                    <a:pt x="814" y="961"/>
                  </a:lnTo>
                  <a:lnTo>
                    <a:pt x="841" y="946"/>
                  </a:lnTo>
                  <a:lnTo>
                    <a:pt x="869" y="929"/>
                  </a:lnTo>
                  <a:lnTo>
                    <a:pt x="897" y="910"/>
                  </a:lnTo>
                  <a:lnTo>
                    <a:pt x="926" y="887"/>
                  </a:lnTo>
                  <a:lnTo>
                    <a:pt x="953" y="864"/>
                  </a:lnTo>
                  <a:lnTo>
                    <a:pt x="981" y="839"/>
                  </a:lnTo>
                  <a:lnTo>
                    <a:pt x="1006" y="810"/>
                  </a:lnTo>
                  <a:lnTo>
                    <a:pt x="1029" y="779"/>
                  </a:lnTo>
                  <a:lnTo>
                    <a:pt x="1050" y="746"/>
                  </a:lnTo>
                  <a:lnTo>
                    <a:pt x="1068" y="710"/>
                  </a:lnTo>
                  <a:lnTo>
                    <a:pt x="1083" y="672"/>
                  </a:lnTo>
                  <a:lnTo>
                    <a:pt x="1095" y="630"/>
                  </a:lnTo>
                  <a:lnTo>
                    <a:pt x="1102" y="587"/>
                  </a:lnTo>
                  <a:lnTo>
                    <a:pt x="1104" y="540"/>
                  </a:lnTo>
                  <a:lnTo>
                    <a:pt x="1104" y="88"/>
                  </a:lnTo>
                  <a:lnTo>
                    <a:pt x="1106" y="71"/>
                  </a:lnTo>
                  <a:lnTo>
                    <a:pt x="1113" y="54"/>
                  </a:lnTo>
                  <a:lnTo>
                    <a:pt x="1123" y="40"/>
                  </a:lnTo>
                  <a:lnTo>
                    <a:pt x="1137" y="29"/>
                  </a:lnTo>
                  <a:lnTo>
                    <a:pt x="1153" y="21"/>
                  </a:lnTo>
                  <a:lnTo>
                    <a:pt x="1158" y="20"/>
                  </a:lnTo>
                  <a:lnTo>
                    <a:pt x="1169" y="17"/>
                  </a:lnTo>
                  <a:lnTo>
                    <a:pt x="1185" y="14"/>
                  </a:lnTo>
                  <a:lnTo>
                    <a:pt x="1206" y="9"/>
                  </a:lnTo>
                  <a:lnTo>
                    <a:pt x="1230" y="5"/>
                  </a:lnTo>
                  <a:lnTo>
                    <a:pt x="1259" y="2"/>
                  </a:lnTo>
                  <a:lnTo>
                    <a:pt x="1289" y="1"/>
                  </a:lnTo>
                  <a:lnTo>
                    <a:pt x="1322" y="0"/>
                  </a:lnTo>
                  <a:close/>
                </a:path>
              </a:pathLst>
            </a:custGeom>
            <a:grpFill/>
            <a:ln w="0">
              <a:noFill/>
              <a:prstDash val="solid"/>
              <a:round/>
            </a:ln>
          </p:spPr>
          <p:txBody>
            <a:bodyPr vert="horz" wrap="square" lIns="91440" tIns="45720" rIns="91440" bIns="45720" numCol="1" anchor="t" anchorCtr="0" compatLnSpc="1"/>
            <a:lstStyle/>
            <a:p>
              <a:endParaRPr lang="en-US"/>
            </a:p>
          </p:txBody>
        </p:sp>
      </p:grpSp>
      <p:grpSp>
        <p:nvGrpSpPr>
          <p:cNvPr id="80" name="Group 75"/>
          <p:cNvGrpSpPr/>
          <p:nvPr/>
        </p:nvGrpSpPr>
        <p:grpSpPr>
          <a:xfrm>
            <a:off x="6417725" y="4606294"/>
            <a:ext cx="512549" cy="334508"/>
            <a:chOff x="685800" y="5899150"/>
            <a:chExt cx="550863" cy="311150"/>
          </a:xfrm>
          <a:solidFill>
            <a:schemeClr val="bg1"/>
          </a:solidFill>
        </p:grpSpPr>
        <p:sp>
          <p:nvSpPr>
            <p:cNvPr id="1048870" name="Freeform 572"/>
            <p:cNvSpPr/>
            <p:nvPr/>
          </p:nvSpPr>
          <p:spPr bwMode="auto">
            <a:xfrm>
              <a:off x="1068388" y="5965825"/>
              <a:ext cx="168275" cy="244475"/>
            </a:xfrm>
            <a:custGeom>
              <a:avLst/>
              <a:gdLst>
                <a:gd name="T0" fmla="*/ 409 w 1059"/>
                <a:gd name="T1" fmla="*/ 2 h 1545"/>
                <a:gd name="T2" fmla="*/ 524 w 1059"/>
                <a:gd name="T3" fmla="*/ 43 h 1545"/>
                <a:gd name="T4" fmla="*/ 613 w 1059"/>
                <a:gd name="T5" fmla="*/ 121 h 1545"/>
                <a:gd name="T6" fmla="*/ 666 w 1059"/>
                <a:gd name="T7" fmla="*/ 229 h 1545"/>
                <a:gd name="T8" fmla="*/ 678 w 1059"/>
                <a:gd name="T9" fmla="*/ 578 h 1545"/>
                <a:gd name="T10" fmla="*/ 658 w 1059"/>
                <a:gd name="T11" fmla="*/ 664 h 1545"/>
                <a:gd name="T12" fmla="*/ 624 w 1059"/>
                <a:gd name="T13" fmla="*/ 901 h 1545"/>
                <a:gd name="T14" fmla="*/ 706 w 1059"/>
                <a:gd name="T15" fmla="*/ 946 h 1545"/>
                <a:gd name="T16" fmla="*/ 817 w 1059"/>
                <a:gd name="T17" fmla="*/ 1014 h 1545"/>
                <a:gd name="T18" fmla="*/ 943 w 1059"/>
                <a:gd name="T19" fmla="*/ 1104 h 1545"/>
                <a:gd name="T20" fmla="*/ 1025 w 1059"/>
                <a:gd name="T21" fmla="*/ 1181 h 1545"/>
                <a:gd name="T22" fmla="*/ 1057 w 1059"/>
                <a:gd name="T23" fmla="*/ 1262 h 1545"/>
                <a:gd name="T24" fmla="*/ 1056 w 1059"/>
                <a:gd name="T25" fmla="*/ 1494 h 1545"/>
                <a:gd name="T26" fmla="*/ 1024 w 1059"/>
                <a:gd name="T27" fmla="*/ 1536 h 1545"/>
                <a:gd name="T28" fmla="*/ 969 w 1059"/>
                <a:gd name="T29" fmla="*/ 1543 h 1545"/>
                <a:gd name="T30" fmla="*/ 928 w 1059"/>
                <a:gd name="T31" fmla="*/ 1511 h 1545"/>
                <a:gd name="T32" fmla="*/ 918 w 1059"/>
                <a:gd name="T33" fmla="*/ 1292 h 1545"/>
                <a:gd name="T34" fmla="*/ 896 w 1059"/>
                <a:gd name="T35" fmla="*/ 1246 h 1545"/>
                <a:gd name="T36" fmla="*/ 786 w 1059"/>
                <a:gd name="T37" fmla="*/ 1162 h 1545"/>
                <a:gd name="T38" fmla="*/ 682 w 1059"/>
                <a:gd name="T39" fmla="*/ 1094 h 1545"/>
                <a:gd name="T40" fmla="*/ 597 w 1059"/>
                <a:gd name="T41" fmla="*/ 1045 h 1545"/>
                <a:gd name="T42" fmla="*/ 541 w 1059"/>
                <a:gd name="T43" fmla="*/ 1015 h 1545"/>
                <a:gd name="T44" fmla="*/ 502 w 1059"/>
                <a:gd name="T45" fmla="*/ 987 h 1545"/>
                <a:gd name="T46" fmla="*/ 485 w 1059"/>
                <a:gd name="T47" fmla="*/ 937 h 1545"/>
                <a:gd name="T48" fmla="*/ 492 w 1059"/>
                <a:gd name="T49" fmla="*/ 645 h 1545"/>
                <a:gd name="T50" fmla="*/ 528 w 1059"/>
                <a:gd name="T51" fmla="*/ 609 h 1545"/>
                <a:gd name="T52" fmla="*/ 539 w 1059"/>
                <a:gd name="T53" fmla="*/ 311 h 1545"/>
                <a:gd name="T54" fmla="*/ 516 w 1059"/>
                <a:gd name="T55" fmla="*/ 225 h 1545"/>
                <a:gd name="T56" fmla="*/ 454 w 1059"/>
                <a:gd name="T57" fmla="*/ 164 h 1545"/>
                <a:gd name="T58" fmla="*/ 368 w 1059"/>
                <a:gd name="T59" fmla="*/ 141 h 1545"/>
                <a:gd name="T60" fmla="*/ 251 w 1059"/>
                <a:gd name="T61" fmla="*/ 151 h 1545"/>
                <a:gd name="T62" fmla="*/ 180 w 1059"/>
                <a:gd name="T63" fmla="*/ 201 h 1545"/>
                <a:gd name="T64" fmla="*/ 143 w 1059"/>
                <a:gd name="T65" fmla="*/ 280 h 1545"/>
                <a:gd name="T66" fmla="*/ 143 w 1059"/>
                <a:gd name="T67" fmla="*/ 595 h 1545"/>
                <a:gd name="T68" fmla="*/ 176 w 1059"/>
                <a:gd name="T69" fmla="*/ 632 h 1545"/>
                <a:gd name="T70" fmla="*/ 194 w 1059"/>
                <a:gd name="T71" fmla="*/ 679 h 1545"/>
                <a:gd name="T72" fmla="*/ 184 w 1059"/>
                <a:gd name="T73" fmla="*/ 838 h 1545"/>
                <a:gd name="T74" fmla="*/ 142 w 1059"/>
                <a:gd name="T75" fmla="*/ 870 h 1545"/>
                <a:gd name="T76" fmla="*/ 88 w 1059"/>
                <a:gd name="T77" fmla="*/ 864 h 1545"/>
                <a:gd name="T78" fmla="*/ 56 w 1059"/>
                <a:gd name="T79" fmla="*/ 822 h 1545"/>
                <a:gd name="T80" fmla="*/ 35 w 1059"/>
                <a:gd name="T81" fmla="*/ 688 h 1545"/>
                <a:gd name="T82" fmla="*/ 2 w 1059"/>
                <a:gd name="T83" fmla="*/ 608 h 1545"/>
                <a:gd name="T84" fmla="*/ 3 w 1059"/>
                <a:gd name="T85" fmla="*/ 269 h 1545"/>
                <a:gd name="T86" fmla="*/ 42 w 1059"/>
                <a:gd name="T87" fmla="*/ 155 h 1545"/>
                <a:gd name="T88" fmla="*/ 120 w 1059"/>
                <a:gd name="T89" fmla="*/ 65 h 1545"/>
                <a:gd name="T90" fmla="*/ 228 w 1059"/>
                <a:gd name="T91" fmla="*/ 11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59" h="1545">
                  <a:moveTo>
                    <a:pt x="310" y="0"/>
                  </a:moveTo>
                  <a:lnTo>
                    <a:pt x="368" y="0"/>
                  </a:lnTo>
                  <a:lnTo>
                    <a:pt x="409" y="2"/>
                  </a:lnTo>
                  <a:lnTo>
                    <a:pt x="450" y="11"/>
                  </a:lnTo>
                  <a:lnTo>
                    <a:pt x="488" y="25"/>
                  </a:lnTo>
                  <a:lnTo>
                    <a:pt x="524" y="43"/>
                  </a:lnTo>
                  <a:lnTo>
                    <a:pt x="557" y="65"/>
                  </a:lnTo>
                  <a:lnTo>
                    <a:pt x="586" y="91"/>
                  </a:lnTo>
                  <a:lnTo>
                    <a:pt x="613" y="121"/>
                  </a:lnTo>
                  <a:lnTo>
                    <a:pt x="636" y="154"/>
                  </a:lnTo>
                  <a:lnTo>
                    <a:pt x="654" y="190"/>
                  </a:lnTo>
                  <a:lnTo>
                    <a:pt x="666" y="229"/>
                  </a:lnTo>
                  <a:lnTo>
                    <a:pt x="675" y="269"/>
                  </a:lnTo>
                  <a:lnTo>
                    <a:pt x="678" y="311"/>
                  </a:lnTo>
                  <a:lnTo>
                    <a:pt x="678" y="578"/>
                  </a:lnTo>
                  <a:lnTo>
                    <a:pt x="676" y="608"/>
                  </a:lnTo>
                  <a:lnTo>
                    <a:pt x="668" y="637"/>
                  </a:lnTo>
                  <a:lnTo>
                    <a:pt x="658" y="664"/>
                  </a:lnTo>
                  <a:lnTo>
                    <a:pt x="643" y="688"/>
                  </a:lnTo>
                  <a:lnTo>
                    <a:pt x="624" y="712"/>
                  </a:lnTo>
                  <a:lnTo>
                    <a:pt x="624" y="901"/>
                  </a:lnTo>
                  <a:lnTo>
                    <a:pt x="647" y="913"/>
                  </a:lnTo>
                  <a:lnTo>
                    <a:pt x="675" y="928"/>
                  </a:lnTo>
                  <a:lnTo>
                    <a:pt x="706" y="946"/>
                  </a:lnTo>
                  <a:lnTo>
                    <a:pt x="740" y="966"/>
                  </a:lnTo>
                  <a:lnTo>
                    <a:pt x="778" y="989"/>
                  </a:lnTo>
                  <a:lnTo>
                    <a:pt x="817" y="1014"/>
                  </a:lnTo>
                  <a:lnTo>
                    <a:pt x="858" y="1041"/>
                  </a:lnTo>
                  <a:lnTo>
                    <a:pt x="900" y="1071"/>
                  </a:lnTo>
                  <a:lnTo>
                    <a:pt x="943" y="1104"/>
                  </a:lnTo>
                  <a:lnTo>
                    <a:pt x="985" y="1138"/>
                  </a:lnTo>
                  <a:lnTo>
                    <a:pt x="1007" y="1158"/>
                  </a:lnTo>
                  <a:lnTo>
                    <a:pt x="1025" y="1181"/>
                  </a:lnTo>
                  <a:lnTo>
                    <a:pt x="1040" y="1206"/>
                  </a:lnTo>
                  <a:lnTo>
                    <a:pt x="1050" y="1234"/>
                  </a:lnTo>
                  <a:lnTo>
                    <a:pt x="1057" y="1262"/>
                  </a:lnTo>
                  <a:lnTo>
                    <a:pt x="1059" y="1292"/>
                  </a:lnTo>
                  <a:lnTo>
                    <a:pt x="1059" y="1475"/>
                  </a:lnTo>
                  <a:lnTo>
                    <a:pt x="1056" y="1494"/>
                  </a:lnTo>
                  <a:lnTo>
                    <a:pt x="1049" y="1511"/>
                  </a:lnTo>
                  <a:lnTo>
                    <a:pt x="1038" y="1525"/>
                  </a:lnTo>
                  <a:lnTo>
                    <a:pt x="1024" y="1536"/>
                  </a:lnTo>
                  <a:lnTo>
                    <a:pt x="1007" y="1543"/>
                  </a:lnTo>
                  <a:lnTo>
                    <a:pt x="988" y="1545"/>
                  </a:lnTo>
                  <a:lnTo>
                    <a:pt x="969" y="1543"/>
                  </a:lnTo>
                  <a:lnTo>
                    <a:pt x="952" y="1536"/>
                  </a:lnTo>
                  <a:lnTo>
                    <a:pt x="938" y="1525"/>
                  </a:lnTo>
                  <a:lnTo>
                    <a:pt x="928" y="1511"/>
                  </a:lnTo>
                  <a:lnTo>
                    <a:pt x="921" y="1494"/>
                  </a:lnTo>
                  <a:lnTo>
                    <a:pt x="918" y="1475"/>
                  </a:lnTo>
                  <a:lnTo>
                    <a:pt x="918" y="1292"/>
                  </a:lnTo>
                  <a:lnTo>
                    <a:pt x="915" y="1274"/>
                  </a:lnTo>
                  <a:lnTo>
                    <a:pt x="908" y="1259"/>
                  </a:lnTo>
                  <a:lnTo>
                    <a:pt x="896" y="1246"/>
                  </a:lnTo>
                  <a:lnTo>
                    <a:pt x="859" y="1216"/>
                  </a:lnTo>
                  <a:lnTo>
                    <a:pt x="822" y="1188"/>
                  </a:lnTo>
                  <a:lnTo>
                    <a:pt x="786" y="1162"/>
                  </a:lnTo>
                  <a:lnTo>
                    <a:pt x="750" y="1138"/>
                  </a:lnTo>
                  <a:lnTo>
                    <a:pt x="715" y="1115"/>
                  </a:lnTo>
                  <a:lnTo>
                    <a:pt x="682" y="1094"/>
                  </a:lnTo>
                  <a:lnTo>
                    <a:pt x="651" y="1075"/>
                  </a:lnTo>
                  <a:lnTo>
                    <a:pt x="622" y="1059"/>
                  </a:lnTo>
                  <a:lnTo>
                    <a:pt x="597" y="1045"/>
                  </a:lnTo>
                  <a:lnTo>
                    <a:pt x="574" y="1033"/>
                  </a:lnTo>
                  <a:lnTo>
                    <a:pt x="556" y="1022"/>
                  </a:lnTo>
                  <a:lnTo>
                    <a:pt x="541" y="1015"/>
                  </a:lnTo>
                  <a:lnTo>
                    <a:pt x="530" y="1010"/>
                  </a:lnTo>
                  <a:lnTo>
                    <a:pt x="515" y="1000"/>
                  </a:lnTo>
                  <a:lnTo>
                    <a:pt x="502" y="987"/>
                  </a:lnTo>
                  <a:lnTo>
                    <a:pt x="492" y="972"/>
                  </a:lnTo>
                  <a:lnTo>
                    <a:pt x="486" y="955"/>
                  </a:lnTo>
                  <a:lnTo>
                    <a:pt x="485" y="937"/>
                  </a:lnTo>
                  <a:lnTo>
                    <a:pt x="485" y="679"/>
                  </a:lnTo>
                  <a:lnTo>
                    <a:pt x="486" y="662"/>
                  </a:lnTo>
                  <a:lnTo>
                    <a:pt x="492" y="645"/>
                  </a:lnTo>
                  <a:lnTo>
                    <a:pt x="503" y="631"/>
                  </a:lnTo>
                  <a:lnTo>
                    <a:pt x="516" y="621"/>
                  </a:lnTo>
                  <a:lnTo>
                    <a:pt x="528" y="609"/>
                  </a:lnTo>
                  <a:lnTo>
                    <a:pt x="536" y="595"/>
                  </a:lnTo>
                  <a:lnTo>
                    <a:pt x="539" y="578"/>
                  </a:lnTo>
                  <a:lnTo>
                    <a:pt x="539" y="311"/>
                  </a:lnTo>
                  <a:lnTo>
                    <a:pt x="536" y="280"/>
                  </a:lnTo>
                  <a:lnTo>
                    <a:pt x="527" y="252"/>
                  </a:lnTo>
                  <a:lnTo>
                    <a:pt x="516" y="225"/>
                  </a:lnTo>
                  <a:lnTo>
                    <a:pt x="499" y="201"/>
                  </a:lnTo>
                  <a:lnTo>
                    <a:pt x="478" y="181"/>
                  </a:lnTo>
                  <a:lnTo>
                    <a:pt x="454" y="164"/>
                  </a:lnTo>
                  <a:lnTo>
                    <a:pt x="428" y="151"/>
                  </a:lnTo>
                  <a:lnTo>
                    <a:pt x="399" y="143"/>
                  </a:lnTo>
                  <a:lnTo>
                    <a:pt x="368" y="141"/>
                  </a:lnTo>
                  <a:lnTo>
                    <a:pt x="311" y="141"/>
                  </a:lnTo>
                  <a:lnTo>
                    <a:pt x="280" y="143"/>
                  </a:lnTo>
                  <a:lnTo>
                    <a:pt x="251" y="151"/>
                  </a:lnTo>
                  <a:lnTo>
                    <a:pt x="225" y="164"/>
                  </a:lnTo>
                  <a:lnTo>
                    <a:pt x="201" y="181"/>
                  </a:lnTo>
                  <a:lnTo>
                    <a:pt x="180" y="201"/>
                  </a:lnTo>
                  <a:lnTo>
                    <a:pt x="163" y="225"/>
                  </a:lnTo>
                  <a:lnTo>
                    <a:pt x="151" y="252"/>
                  </a:lnTo>
                  <a:lnTo>
                    <a:pt x="143" y="280"/>
                  </a:lnTo>
                  <a:lnTo>
                    <a:pt x="140" y="311"/>
                  </a:lnTo>
                  <a:lnTo>
                    <a:pt x="140" y="580"/>
                  </a:lnTo>
                  <a:lnTo>
                    <a:pt x="143" y="595"/>
                  </a:lnTo>
                  <a:lnTo>
                    <a:pt x="151" y="610"/>
                  </a:lnTo>
                  <a:lnTo>
                    <a:pt x="163" y="621"/>
                  </a:lnTo>
                  <a:lnTo>
                    <a:pt x="176" y="632"/>
                  </a:lnTo>
                  <a:lnTo>
                    <a:pt x="186" y="646"/>
                  </a:lnTo>
                  <a:lnTo>
                    <a:pt x="192" y="662"/>
                  </a:lnTo>
                  <a:lnTo>
                    <a:pt x="194" y="679"/>
                  </a:lnTo>
                  <a:lnTo>
                    <a:pt x="194" y="803"/>
                  </a:lnTo>
                  <a:lnTo>
                    <a:pt x="192" y="822"/>
                  </a:lnTo>
                  <a:lnTo>
                    <a:pt x="184" y="838"/>
                  </a:lnTo>
                  <a:lnTo>
                    <a:pt x="174" y="852"/>
                  </a:lnTo>
                  <a:lnTo>
                    <a:pt x="159" y="864"/>
                  </a:lnTo>
                  <a:lnTo>
                    <a:pt x="142" y="870"/>
                  </a:lnTo>
                  <a:lnTo>
                    <a:pt x="124" y="873"/>
                  </a:lnTo>
                  <a:lnTo>
                    <a:pt x="105" y="870"/>
                  </a:lnTo>
                  <a:lnTo>
                    <a:pt x="88" y="864"/>
                  </a:lnTo>
                  <a:lnTo>
                    <a:pt x="74" y="852"/>
                  </a:lnTo>
                  <a:lnTo>
                    <a:pt x="63" y="838"/>
                  </a:lnTo>
                  <a:lnTo>
                    <a:pt x="56" y="822"/>
                  </a:lnTo>
                  <a:lnTo>
                    <a:pt x="54" y="803"/>
                  </a:lnTo>
                  <a:lnTo>
                    <a:pt x="54" y="712"/>
                  </a:lnTo>
                  <a:lnTo>
                    <a:pt x="35" y="688"/>
                  </a:lnTo>
                  <a:lnTo>
                    <a:pt x="20" y="664"/>
                  </a:lnTo>
                  <a:lnTo>
                    <a:pt x="9" y="637"/>
                  </a:lnTo>
                  <a:lnTo>
                    <a:pt x="2" y="608"/>
                  </a:lnTo>
                  <a:lnTo>
                    <a:pt x="0" y="578"/>
                  </a:lnTo>
                  <a:lnTo>
                    <a:pt x="0" y="311"/>
                  </a:lnTo>
                  <a:lnTo>
                    <a:pt x="3" y="269"/>
                  </a:lnTo>
                  <a:lnTo>
                    <a:pt x="12" y="229"/>
                  </a:lnTo>
                  <a:lnTo>
                    <a:pt x="24" y="191"/>
                  </a:lnTo>
                  <a:lnTo>
                    <a:pt x="42" y="155"/>
                  </a:lnTo>
                  <a:lnTo>
                    <a:pt x="64" y="121"/>
                  </a:lnTo>
                  <a:lnTo>
                    <a:pt x="91" y="91"/>
                  </a:lnTo>
                  <a:lnTo>
                    <a:pt x="120" y="65"/>
                  </a:lnTo>
                  <a:lnTo>
                    <a:pt x="154" y="43"/>
                  </a:lnTo>
                  <a:lnTo>
                    <a:pt x="190" y="25"/>
                  </a:lnTo>
                  <a:lnTo>
                    <a:pt x="228" y="11"/>
                  </a:lnTo>
                  <a:lnTo>
                    <a:pt x="268" y="2"/>
                  </a:lnTo>
                  <a:lnTo>
                    <a:pt x="310"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1048871" name="Freeform 573"/>
            <p:cNvSpPr/>
            <p:nvPr/>
          </p:nvSpPr>
          <p:spPr bwMode="auto">
            <a:xfrm>
              <a:off x="685800" y="5965825"/>
              <a:ext cx="168275" cy="244475"/>
            </a:xfrm>
            <a:custGeom>
              <a:avLst/>
              <a:gdLst>
                <a:gd name="T0" fmla="*/ 789 w 1058"/>
                <a:gd name="T1" fmla="*/ 4 h 1547"/>
                <a:gd name="T2" fmla="*/ 904 w 1058"/>
                <a:gd name="T3" fmla="*/ 43 h 1547"/>
                <a:gd name="T4" fmla="*/ 992 w 1058"/>
                <a:gd name="T5" fmla="*/ 122 h 1547"/>
                <a:gd name="T6" fmla="*/ 1046 w 1058"/>
                <a:gd name="T7" fmla="*/ 229 h 1547"/>
                <a:gd name="T8" fmla="*/ 1058 w 1058"/>
                <a:gd name="T9" fmla="*/ 580 h 1547"/>
                <a:gd name="T10" fmla="*/ 1038 w 1058"/>
                <a:gd name="T11" fmla="*/ 664 h 1547"/>
                <a:gd name="T12" fmla="*/ 1004 w 1058"/>
                <a:gd name="T13" fmla="*/ 809 h 1547"/>
                <a:gd name="T14" fmla="*/ 983 w 1058"/>
                <a:gd name="T15" fmla="*/ 859 h 1547"/>
                <a:gd name="T16" fmla="*/ 933 w 1058"/>
                <a:gd name="T17" fmla="*/ 879 h 1547"/>
                <a:gd name="T18" fmla="*/ 884 w 1058"/>
                <a:gd name="T19" fmla="*/ 859 h 1547"/>
                <a:gd name="T20" fmla="*/ 864 w 1058"/>
                <a:gd name="T21" fmla="*/ 809 h 1547"/>
                <a:gd name="T22" fmla="*/ 872 w 1058"/>
                <a:gd name="T23" fmla="*/ 646 h 1547"/>
                <a:gd name="T24" fmla="*/ 907 w 1058"/>
                <a:gd name="T25" fmla="*/ 610 h 1547"/>
                <a:gd name="T26" fmla="*/ 917 w 1058"/>
                <a:gd name="T27" fmla="*/ 311 h 1547"/>
                <a:gd name="T28" fmla="*/ 894 w 1058"/>
                <a:gd name="T29" fmla="*/ 225 h 1547"/>
                <a:gd name="T30" fmla="*/ 833 w 1058"/>
                <a:gd name="T31" fmla="*/ 164 h 1547"/>
                <a:gd name="T32" fmla="*/ 748 w 1058"/>
                <a:gd name="T33" fmla="*/ 141 h 1547"/>
                <a:gd name="T34" fmla="*/ 631 w 1058"/>
                <a:gd name="T35" fmla="*/ 151 h 1547"/>
                <a:gd name="T36" fmla="*/ 560 w 1058"/>
                <a:gd name="T37" fmla="*/ 201 h 1547"/>
                <a:gd name="T38" fmla="*/ 523 w 1058"/>
                <a:gd name="T39" fmla="*/ 280 h 1547"/>
                <a:gd name="T40" fmla="*/ 523 w 1058"/>
                <a:gd name="T41" fmla="*/ 595 h 1547"/>
                <a:gd name="T42" fmla="*/ 556 w 1058"/>
                <a:gd name="T43" fmla="*/ 632 h 1547"/>
                <a:gd name="T44" fmla="*/ 574 w 1058"/>
                <a:gd name="T45" fmla="*/ 679 h 1547"/>
                <a:gd name="T46" fmla="*/ 565 w 1058"/>
                <a:gd name="T47" fmla="*/ 973 h 1547"/>
                <a:gd name="T48" fmla="*/ 527 w 1058"/>
                <a:gd name="T49" fmla="*/ 1011 h 1547"/>
                <a:gd name="T50" fmla="*/ 484 w 1058"/>
                <a:gd name="T51" fmla="*/ 1033 h 1547"/>
                <a:gd name="T52" fmla="*/ 407 w 1058"/>
                <a:gd name="T53" fmla="*/ 1076 h 1547"/>
                <a:gd name="T54" fmla="*/ 309 w 1058"/>
                <a:gd name="T55" fmla="*/ 1139 h 1547"/>
                <a:gd name="T56" fmla="*/ 198 w 1058"/>
                <a:gd name="T57" fmla="*/ 1217 h 1547"/>
                <a:gd name="T58" fmla="*/ 142 w 1058"/>
                <a:gd name="T59" fmla="*/ 1275 h 1547"/>
                <a:gd name="T60" fmla="*/ 138 w 1058"/>
                <a:gd name="T61" fmla="*/ 1495 h 1547"/>
                <a:gd name="T62" fmla="*/ 105 w 1058"/>
                <a:gd name="T63" fmla="*/ 1537 h 1547"/>
                <a:gd name="T64" fmla="*/ 52 w 1058"/>
                <a:gd name="T65" fmla="*/ 1543 h 1547"/>
                <a:gd name="T66" fmla="*/ 9 w 1058"/>
                <a:gd name="T67" fmla="*/ 1512 h 1547"/>
                <a:gd name="T68" fmla="*/ 0 w 1058"/>
                <a:gd name="T69" fmla="*/ 1293 h 1547"/>
                <a:gd name="T70" fmla="*/ 19 w 1058"/>
                <a:gd name="T71" fmla="*/ 1207 h 1547"/>
                <a:gd name="T72" fmla="*/ 73 w 1058"/>
                <a:gd name="T73" fmla="*/ 1138 h 1547"/>
                <a:gd name="T74" fmla="*/ 200 w 1058"/>
                <a:gd name="T75" fmla="*/ 1042 h 1547"/>
                <a:gd name="T76" fmla="*/ 317 w 1058"/>
                <a:gd name="T77" fmla="*/ 967 h 1547"/>
                <a:gd name="T78" fmla="*/ 410 w 1058"/>
                <a:gd name="T79" fmla="*/ 913 h 1547"/>
                <a:gd name="T80" fmla="*/ 414 w 1058"/>
                <a:gd name="T81" fmla="*/ 689 h 1547"/>
                <a:gd name="T82" fmla="*/ 382 w 1058"/>
                <a:gd name="T83" fmla="*/ 609 h 1547"/>
                <a:gd name="T84" fmla="*/ 383 w 1058"/>
                <a:gd name="T85" fmla="*/ 270 h 1547"/>
                <a:gd name="T86" fmla="*/ 422 w 1058"/>
                <a:gd name="T87" fmla="*/ 155 h 1547"/>
                <a:gd name="T88" fmla="*/ 500 w 1058"/>
                <a:gd name="T89" fmla="*/ 66 h 1547"/>
                <a:gd name="T90" fmla="*/ 607 w 1058"/>
                <a:gd name="T91" fmla="*/ 12 h 1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58" h="1547">
                  <a:moveTo>
                    <a:pt x="690" y="0"/>
                  </a:moveTo>
                  <a:lnTo>
                    <a:pt x="748" y="0"/>
                  </a:lnTo>
                  <a:lnTo>
                    <a:pt x="789" y="4"/>
                  </a:lnTo>
                  <a:lnTo>
                    <a:pt x="830" y="12"/>
                  </a:lnTo>
                  <a:lnTo>
                    <a:pt x="868" y="25"/>
                  </a:lnTo>
                  <a:lnTo>
                    <a:pt x="904" y="43"/>
                  </a:lnTo>
                  <a:lnTo>
                    <a:pt x="936" y="66"/>
                  </a:lnTo>
                  <a:lnTo>
                    <a:pt x="967" y="91"/>
                  </a:lnTo>
                  <a:lnTo>
                    <a:pt x="992" y="122"/>
                  </a:lnTo>
                  <a:lnTo>
                    <a:pt x="1016" y="155"/>
                  </a:lnTo>
                  <a:lnTo>
                    <a:pt x="1033" y="191"/>
                  </a:lnTo>
                  <a:lnTo>
                    <a:pt x="1046" y="229"/>
                  </a:lnTo>
                  <a:lnTo>
                    <a:pt x="1055" y="270"/>
                  </a:lnTo>
                  <a:lnTo>
                    <a:pt x="1058" y="311"/>
                  </a:lnTo>
                  <a:lnTo>
                    <a:pt x="1058" y="580"/>
                  </a:lnTo>
                  <a:lnTo>
                    <a:pt x="1056" y="609"/>
                  </a:lnTo>
                  <a:lnTo>
                    <a:pt x="1048" y="638"/>
                  </a:lnTo>
                  <a:lnTo>
                    <a:pt x="1038" y="664"/>
                  </a:lnTo>
                  <a:lnTo>
                    <a:pt x="1023" y="689"/>
                  </a:lnTo>
                  <a:lnTo>
                    <a:pt x="1004" y="712"/>
                  </a:lnTo>
                  <a:lnTo>
                    <a:pt x="1004" y="809"/>
                  </a:lnTo>
                  <a:lnTo>
                    <a:pt x="1002" y="827"/>
                  </a:lnTo>
                  <a:lnTo>
                    <a:pt x="994" y="844"/>
                  </a:lnTo>
                  <a:lnTo>
                    <a:pt x="983" y="859"/>
                  </a:lnTo>
                  <a:lnTo>
                    <a:pt x="969" y="869"/>
                  </a:lnTo>
                  <a:lnTo>
                    <a:pt x="952" y="876"/>
                  </a:lnTo>
                  <a:lnTo>
                    <a:pt x="933" y="879"/>
                  </a:lnTo>
                  <a:lnTo>
                    <a:pt x="915" y="876"/>
                  </a:lnTo>
                  <a:lnTo>
                    <a:pt x="898" y="869"/>
                  </a:lnTo>
                  <a:lnTo>
                    <a:pt x="884" y="859"/>
                  </a:lnTo>
                  <a:lnTo>
                    <a:pt x="873" y="844"/>
                  </a:lnTo>
                  <a:lnTo>
                    <a:pt x="866" y="827"/>
                  </a:lnTo>
                  <a:lnTo>
                    <a:pt x="864" y="809"/>
                  </a:lnTo>
                  <a:lnTo>
                    <a:pt x="864" y="679"/>
                  </a:lnTo>
                  <a:lnTo>
                    <a:pt x="866" y="662"/>
                  </a:lnTo>
                  <a:lnTo>
                    <a:pt x="872" y="646"/>
                  </a:lnTo>
                  <a:lnTo>
                    <a:pt x="882" y="632"/>
                  </a:lnTo>
                  <a:lnTo>
                    <a:pt x="894" y="621"/>
                  </a:lnTo>
                  <a:lnTo>
                    <a:pt x="907" y="610"/>
                  </a:lnTo>
                  <a:lnTo>
                    <a:pt x="914" y="595"/>
                  </a:lnTo>
                  <a:lnTo>
                    <a:pt x="917" y="580"/>
                  </a:lnTo>
                  <a:lnTo>
                    <a:pt x="917" y="311"/>
                  </a:lnTo>
                  <a:lnTo>
                    <a:pt x="914" y="281"/>
                  </a:lnTo>
                  <a:lnTo>
                    <a:pt x="907" y="252"/>
                  </a:lnTo>
                  <a:lnTo>
                    <a:pt x="894" y="225"/>
                  </a:lnTo>
                  <a:lnTo>
                    <a:pt x="877" y="202"/>
                  </a:lnTo>
                  <a:lnTo>
                    <a:pt x="857" y="181"/>
                  </a:lnTo>
                  <a:lnTo>
                    <a:pt x="833" y="164"/>
                  </a:lnTo>
                  <a:lnTo>
                    <a:pt x="807" y="151"/>
                  </a:lnTo>
                  <a:lnTo>
                    <a:pt x="778" y="144"/>
                  </a:lnTo>
                  <a:lnTo>
                    <a:pt x="748" y="141"/>
                  </a:lnTo>
                  <a:lnTo>
                    <a:pt x="690" y="141"/>
                  </a:lnTo>
                  <a:lnTo>
                    <a:pt x="659" y="144"/>
                  </a:lnTo>
                  <a:lnTo>
                    <a:pt x="631" y="151"/>
                  </a:lnTo>
                  <a:lnTo>
                    <a:pt x="604" y="164"/>
                  </a:lnTo>
                  <a:lnTo>
                    <a:pt x="581" y="181"/>
                  </a:lnTo>
                  <a:lnTo>
                    <a:pt x="560" y="201"/>
                  </a:lnTo>
                  <a:lnTo>
                    <a:pt x="543" y="225"/>
                  </a:lnTo>
                  <a:lnTo>
                    <a:pt x="530" y="252"/>
                  </a:lnTo>
                  <a:lnTo>
                    <a:pt x="523" y="280"/>
                  </a:lnTo>
                  <a:lnTo>
                    <a:pt x="520" y="311"/>
                  </a:lnTo>
                  <a:lnTo>
                    <a:pt x="520" y="580"/>
                  </a:lnTo>
                  <a:lnTo>
                    <a:pt x="523" y="595"/>
                  </a:lnTo>
                  <a:lnTo>
                    <a:pt x="530" y="610"/>
                  </a:lnTo>
                  <a:lnTo>
                    <a:pt x="543" y="621"/>
                  </a:lnTo>
                  <a:lnTo>
                    <a:pt x="556" y="632"/>
                  </a:lnTo>
                  <a:lnTo>
                    <a:pt x="565" y="646"/>
                  </a:lnTo>
                  <a:lnTo>
                    <a:pt x="572" y="662"/>
                  </a:lnTo>
                  <a:lnTo>
                    <a:pt x="574" y="679"/>
                  </a:lnTo>
                  <a:lnTo>
                    <a:pt x="574" y="937"/>
                  </a:lnTo>
                  <a:lnTo>
                    <a:pt x="572" y="956"/>
                  </a:lnTo>
                  <a:lnTo>
                    <a:pt x="565" y="973"/>
                  </a:lnTo>
                  <a:lnTo>
                    <a:pt x="556" y="987"/>
                  </a:lnTo>
                  <a:lnTo>
                    <a:pt x="543" y="1001"/>
                  </a:lnTo>
                  <a:lnTo>
                    <a:pt x="527" y="1011"/>
                  </a:lnTo>
                  <a:lnTo>
                    <a:pt x="518" y="1016"/>
                  </a:lnTo>
                  <a:lnTo>
                    <a:pt x="503" y="1023"/>
                  </a:lnTo>
                  <a:lnTo>
                    <a:pt x="484" y="1033"/>
                  </a:lnTo>
                  <a:lnTo>
                    <a:pt x="462" y="1046"/>
                  </a:lnTo>
                  <a:lnTo>
                    <a:pt x="437" y="1060"/>
                  </a:lnTo>
                  <a:lnTo>
                    <a:pt x="407" y="1076"/>
                  </a:lnTo>
                  <a:lnTo>
                    <a:pt x="376" y="1095"/>
                  </a:lnTo>
                  <a:lnTo>
                    <a:pt x="343" y="1115"/>
                  </a:lnTo>
                  <a:lnTo>
                    <a:pt x="309" y="1139"/>
                  </a:lnTo>
                  <a:lnTo>
                    <a:pt x="272" y="1163"/>
                  </a:lnTo>
                  <a:lnTo>
                    <a:pt x="236" y="1189"/>
                  </a:lnTo>
                  <a:lnTo>
                    <a:pt x="198" y="1217"/>
                  </a:lnTo>
                  <a:lnTo>
                    <a:pt x="161" y="1246"/>
                  </a:lnTo>
                  <a:lnTo>
                    <a:pt x="150" y="1260"/>
                  </a:lnTo>
                  <a:lnTo>
                    <a:pt x="142" y="1275"/>
                  </a:lnTo>
                  <a:lnTo>
                    <a:pt x="140" y="1293"/>
                  </a:lnTo>
                  <a:lnTo>
                    <a:pt x="140" y="1476"/>
                  </a:lnTo>
                  <a:lnTo>
                    <a:pt x="138" y="1495"/>
                  </a:lnTo>
                  <a:lnTo>
                    <a:pt x="131" y="1512"/>
                  </a:lnTo>
                  <a:lnTo>
                    <a:pt x="120" y="1525"/>
                  </a:lnTo>
                  <a:lnTo>
                    <a:pt x="105" y="1537"/>
                  </a:lnTo>
                  <a:lnTo>
                    <a:pt x="89" y="1543"/>
                  </a:lnTo>
                  <a:lnTo>
                    <a:pt x="71" y="1547"/>
                  </a:lnTo>
                  <a:lnTo>
                    <a:pt x="52" y="1543"/>
                  </a:lnTo>
                  <a:lnTo>
                    <a:pt x="35" y="1537"/>
                  </a:lnTo>
                  <a:lnTo>
                    <a:pt x="20" y="1525"/>
                  </a:lnTo>
                  <a:lnTo>
                    <a:pt x="9" y="1512"/>
                  </a:lnTo>
                  <a:lnTo>
                    <a:pt x="2" y="1495"/>
                  </a:lnTo>
                  <a:lnTo>
                    <a:pt x="0" y="1476"/>
                  </a:lnTo>
                  <a:lnTo>
                    <a:pt x="0" y="1293"/>
                  </a:lnTo>
                  <a:lnTo>
                    <a:pt x="2" y="1263"/>
                  </a:lnTo>
                  <a:lnTo>
                    <a:pt x="8" y="1235"/>
                  </a:lnTo>
                  <a:lnTo>
                    <a:pt x="19" y="1207"/>
                  </a:lnTo>
                  <a:lnTo>
                    <a:pt x="34" y="1182"/>
                  </a:lnTo>
                  <a:lnTo>
                    <a:pt x="52" y="1159"/>
                  </a:lnTo>
                  <a:lnTo>
                    <a:pt x="73" y="1138"/>
                  </a:lnTo>
                  <a:lnTo>
                    <a:pt x="115" y="1104"/>
                  </a:lnTo>
                  <a:lnTo>
                    <a:pt x="158" y="1072"/>
                  </a:lnTo>
                  <a:lnTo>
                    <a:pt x="200" y="1042"/>
                  </a:lnTo>
                  <a:lnTo>
                    <a:pt x="241" y="1015"/>
                  </a:lnTo>
                  <a:lnTo>
                    <a:pt x="281" y="990"/>
                  </a:lnTo>
                  <a:lnTo>
                    <a:pt x="317" y="967"/>
                  </a:lnTo>
                  <a:lnTo>
                    <a:pt x="352" y="946"/>
                  </a:lnTo>
                  <a:lnTo>
                    <a:pt x="383" y="929"/>
                  </a:lnTo>
                  <a:lnTo>
                    <a:pt x="410" y="913"/>
                  </a:lnTo>
                  <a:lnTo>
                    <a:pt x="433" y="902"/>
                  </a:lnTo>
                  <a:lnTo>
                    <a:pt x="433" y="712"/>
                  </a:lnTo>
                  <a:lnTo>
                    <a:pt x="414" y="689"/>
                  </a:lnTo>
                  <a:lnTo>
                    <a:pt x="400" y="664"/>
                  </a:lnTo>
                  <a:lnTo>
                    <a:pt x="389" y="638"/>
                  </a:lnTo>
                  <a:lnTo>
                    <a:pt x="382" y="609"/>
                  </a:lnTo>
                  <a:lnTo>
                    <a:pt x="380" y="580"/>
                  </a:lnTo>
                  <a:lnTo>
                    <a:pt x="380" y="311"/>
                  </a:lnTo>
                  <a:lnTo>
                    <a:pt x="383" y="270"/>
                  </a:lnTo>
                  <a:lnTo>
                    <a:pt x="391" y="229"/>
                  </a:lnTo>
                  <a:lnTo>
                    <a:pt x="404" y="191"/>
                  </a:lnTo>
                  <a:lnTo>
                    <a:pt x="422" y="155"/>
                  </a:lnTo>
                  <a:lnTo>
                    <a:pt x="444" y="122"/>
                  </a:lnTo>
                  <a:lnTo>
                    <a:pt x="470" y="92"/>
                  </a:lnTo>
                  <a:lnTo>
                    <a:pt x="500" y="66"/>
                  </a:lnTo>
                  <a:lnTo>
                    <a:pt x="534" y="44"/>
                  </a:lnTo>
                  <a:lnTo>
                    <a:pt x="569" y="25"/>
                  </a:lnTo>
                  <a:lnTo>
                    <a:pt x="607" y="12"/>
                  </a:lnTo>
                  <a:lnTo>
                    <a:pt x="647" y="4"/>
                  </a:lnTo>
                  <a:lnTo>
                    <a:pt x="690"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1048872" name="Freeform 574"/>
            <p:cNvSpPr/>
            <p:nvPr/>
          </p:nvSpPr>
          <p:spPr bwMode="auto">
            <a:xfrm>
              <a:off x="817563" y="5899150"/>
              <a:ext cx="288925" cy="311150"/>
            </a:xfrm>
            <a:custGeom>
              <a:avLst/>
              <a:gdLst>
                <a:gd name="T0" fmla="*/ 1041 w 1820"/>
                <a:gd name="T1" fmla="*/ 12 h 1960"/>
                <a:gd name="T2" fmla="*/ 1200 w 1820"/>
                <a:gd name="T3" fmla="*/ 96 h 1960"/>
                <a:gd name="T4" fmla="*/ 1302 w 1820"/>
                <a:gd name="T5" fmla="*/ 243 h 1960"/>
                <a:gd name="T6" fmla="*/ 1329 w 1820"/>
                <a:gd name="T7" fmla="*/ 728 h 1960"/>
                <a:gd name="T8" fmla="*/ 1283 w 1820"/>
                <a:gd name="T9" fmla="*/ 864 h 1960"/>
                <a:gd name="T10" fmla="*/ 1310 w 1820"/>
                <a:gd name="T11" fmla="*/ 1185 h 1960"/>
                <a:gd name="T12" fmla="*/ 1456 w 1820"/>
                <a:gd name="T13" fmla="*/ 1270 h 1960"/>
                <a:gd name="T14" fmla="*/ 1639 w 1820"/>
                <a:gd name="T15" fmla="*/ 1394 h 1960"/>
                <a:gd name="T16" fmla="*/ 1781 w 1820"/>
                <a:gd name="T17" fmla="*/ 1520 h 1960"/>
                <a:gd name="T18" fmla="*/ 1820 w 1820"/>
                <a:gd name="T19" fmla="*/ 1652 h 1960"/>
                <a:gd name="T20" fmla="*/ 1800 w 1820"/>
                <a:gd name="T21" fmla="*/ 1938 h 1960"/>
                <a:gd name="T22" fmla="*/ 1731 w 1820"/>
                <a:gd name="T23" fmla="*/ 1956 h 1960"/>
                <a:gd name="T24" fmla="*/ 1683 w 1820"/>
                <a:gd name="T25" fmla="*/ 1908 h 1960"/>
                <a:gd name="T26" fmla="*/ 1672 w 1820"/>
                <a:gd name="T27" fmla="*/ 1611 h 1960"/>
                <a:gd name="T28" fmla="*/ 1555 w 1820"/>
                <a:gd name="T29" fmla="*/ 1507 h 1960"/>
                <a:gd name="T30" fmla="*/ 1383 w 1820"/>
                <a:gd name="T31" fmla="*/ 1391 h 1960"/>
                <a:gd name="T32" fmla="*/ 1245 w 1820"/>
                <a:gd name="T33" fmla="*/ 1310 h 1960"/>
                <a:gd name="T34" fmla="*/ 1167 w 1820"/>
                <a:gd name="T35" fmla="*/ 1269 h 1960"/>
                <a:gd name="T36" fmla="*/ 1122 w 1820"/>
                <a:gd name="T37" fmla="*/ 1211 h 1960"/>
                <a:gd name="T38" fmla="*/ 1127 w 1820"/>
                <a:gd name="T39" fmla="*/ 826 h 1960"/>
                <a:gd name="T40" fmla="*/ 1179 w 1820"/>
                <a:gd name="T41" fmla="*/ 770 h 1960"/>
                <a:gd name="T42" fmla="*/ 1186 w 1820"/>
                <a:gd name="T43" fmla="*/ 344 h 1960"/>
                <a:gd name="T44" fmla="*/ 1119 w 1820"/>
                <a:gd name="T45" fmla="*/ 211 h 1960"/>
                <a:gd name="T46" fmla="*/ 987 w 1820"/>
                <a:gd name="T47" fmla="*/ 144 h 1960"/>
                <a:gd name="T48" fmla="*/ 798 w 1820"/>
                <a:gd name="T49" fmla="*/ 153 h 1960"/>
                <a:gd name="T50" fmla="*/ 679 w 1820"/>
                <a:gd name="T51" fmla="*/ 240 h 1960"/>
                <a:gd name="T52" fmla="*/ 633 w 1820"/>
                <a:gd name="T53" fmla="*/ 383 h 1960"/>
                <a:gd name="T54" fmla="*/ 655 w 1820"/>
                <a:gd name="T55" fmla="*/ 786 h 1960"/>
                <a:gd name="T56" fmla="*/ 700 w 1820"/>
                <a:gd name="T57" fmla="*/ 841 h 1960"/>
                <a:gd name="T58" fmla="*/ 694 w 1820"/>
                <a:gd name="T59" fmla="*/ 1229 h 1960"/>
                <a:gd name="T60" fmla="*/ 642 w 1820"/>
                <a:gd name="T61" fmla="*/ 1275 h 1960"/>
                <a:gd name="T62" fmla="*/ 547 w 1820"/>
                <a:gd name="T63" fmla="*/ 1325 h 1960"/>
                <a:gd name="T64" fmla="*/ 397 w 1820"/>
                <a:gd name="T65" fmla="*/ 1416 h 1960"/>
                <a:gd name="T66" fmla="*/ 221 w 1820"/>
                <a:gd name="T67" fmla="*/ 1541 h 1960"/>
                <a:gd name="T68" fmla="*/ 143 w 1820"/>
                <a:gd name="T69" fmla="*/ 1631 h 1960"/>
                <a:gd name="T70" fmla="*/ 131 w 1820"/>
                <a:gd name="T71" fmla="*/ 1925 h 1960"/>
                <a:gd name="T72" fmla="*/ 71 w 1820"/>
                <a:gd name="T73" fmla="*/ 1960 h 1960"/>
                <a:gd name="T74" fmla="*/ 9 w 1820"/>
                <a:gd name="T75" fmla="*/ 1925 h 1960"/>
                <a:gd name="T76" fmla="*/ 3 w 1820"/>
                <a:gd name="T77" fmla="*/ 1616 h 1960"/>
                <a:gd name="T78" fmla="*/ 61 w 1820"/>
                <a:gd name="T79" fmla="*/ 1492 h 1960"/>
                <a:gd name="T80" fmla="*/ 229 w 1820"/>
                <a:gd name="T81" fmla="*/ 1359 h 1960"/>
                <a:gd name="T82" fmla="*/ 405 w 1820"/>
                <a:gd name="T83" fmla="*/ 1245 h 1960"/>
                <a:gd name="T84" fmla="*/ 538 w 1820"/>
                <a:gd name="T85" fmla="*/ 1170 h 1960"/>
                <a:gd name="T86" fmla="*/ 518 w 1820"/>
                <a:gd name="T87" fmla="*/ 834 h 1960"/>
                <a:gd name="T88" fmla="*/ 492 w 1820"/>
                <a:gd name="T89" fmla="*/ 382 h 1960"/>
                <a:gd name="T90" fmla="*/ 537 w 1820"/>
                <a:gd name="T91" fmla="*/ 202 h 1960"/>
                <a:gd name="T92" fmla="*/ 655 w 1820"/>
                <a:gd name="T93" fmla="*/ 69 h 1960"/>
                <a:gd name="T94" fmla="*/ 826 w 1820"/>
                <a:gd name="T95" fmla="*/ 2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20" h="1960">
                  <a:moveTo>
                    <a:pt x="873" y="0"/>
                  </a:moveTo>
                  <a:lnTo>
                    <a:pt x="947" y="0"/>
                  </a:lnTo>
                  <a:lnTo>
                    <a:pt x="995" y="2"/>
                  </a:lnTo>
                  <a:lnTo>
                    <a:pt x="1041" y="12"/>
                  </a:lnTo>
                  <a:lnTo>
                    <a:pt x="1085" y="25"/>
                  </a:lnTo>
                  <a:lnTo>
                    <a:pt x="1126" y="45"/>
                  </a:lnTo>
                  <a:lnTo>
                    <a:pt x="1165" y="68"/>
                  </a:lnTo>
                  <a:lnTo>
                    <a:pt x="1200" y="96"/>
                  </a:lnTo>
                  <a:lnTo>
                    <a:pt x="1232" y="128"/>
                  </a:lnTo>
                  <a:lnTo>
                    <a:pt x="1260" y="164"/>
                  </a:lnTo>
                  <a:lnTo>
                    <a:pt x="1283" y="202"/>
                  </a:lnTo>
                  <a:lnTo>
                    <a:pt x="1302" y="243"/>
                  </a:lnTo>
                  <a:lnTo>
                    <a:pt x="1317" y="288"/>
                  </a:lnTo>
                  <a:lnTo>
                    <a:pt x="1325" y="334"/>
                  </a:lnTo>
                  <a:lnTo>
                    <a:pt x="1329" y="382"/>
                  </a:lnTo>
                  <a:lnTo>
                    <a:pt x="1329" y="728"/>
                  </a:lnTo>
                  <a:lnTo>
                    <a:pt x="1325" y="765"/>
                  </a:lnTo>
                  <a:lnTo>
                    <a:pt x="1317" y="800"/>
                  </a:lnTo>
                  <a:lnTo>
                    <a:pt x="1302" y="834"/>
                  </a:lnTo>
                  <a:lnTo>
                    <a:pt x="1283" y="864"/>
                  </a:lnTo>
                  <a:lnTo>
                    <a:pt x="1259" y="891"/>
                  </a:lnTo>
                  <a:lnTo>
                    <a:pt x="1259" y="1158"/>
                  </a:lnTo>
                  <a:lnTo>
                    <a:pt x="1282" y="1170"/>
                  </a:lnTo>
                  <a:lnTo>
                    <a:pt x="1310" y="1185"/>
                  </a:lnTo>
                  <a:lnTo>
                    <a:pt x="1341" y="1203"/>
                  </a:lnTo>
                  <a:lnTo>
                    <a:pt x="1377" y="1223"/>
                  </a:lnTo>
                  <a:lnTo>
                    <a:pt x="1415" y="1245"/>
                  </a:lnTo>
                  <a:lnTo>
                    <a:pt x="1456" y="1270"/>
                  </a:lnTo>
                  <a:lnTo>
                    <a:pt x="1499" y="1298"/>
                  </a:lnTo>
                  <a:lnTo>
                    <a:pt x="1545" y="1328"/>
                  </a:lnTo>
                  <a:lnTo>
                    <a:pt x="1591" y="1359"/>
                  </a:lnTo>
                  <a:lnTo>
                    <a:pt x="1639" y="1394"/>
                  </a:lnTo>
                  <a:lnTo>
                    <a:pt x="1686" y="1430"/>
                  </a:lnTo>
                  <a:lnTo>
                    <a:pt x="1734" y="1468"/>
                  </a:lnTo>
                  <a:lnTo>
                    <a:pt x="1759" y="1492"/>
                  </a:lnTo>
                  <a:lnTo>
                    <a:pt x="1781" y="1520"/>
                  </a:lnTo>
                  <a:lnTo>
                    <a:pt x="1798" y="1549"/>
                  </a:lnTo>
                  <a:lnTo>
                    <a:pt x="1810" y="1582"/>
                  </a:lnTo>
                  <a:lnTo>
                    <a:pt x="1818" y="1616"/>
                  </a:lnTo>
                  <a:lnTo>
                    <a:pt x="1820" y="1652"/>
                  </a:lnTo>
                  <a:lnTo>
                    <a:pt x="1820" y="1889"/>
                  </a:lnTo>
                  <a:lnTo>
                    <a:pt x="1818" y="1908"/>
                  </a:lnTo>
                  <a:lnTo>
                    <a:pt x="1811" y="1925"/>
                  </a:lnTo>
                  <a:lnTo>
                    <a:pt x="1800" y="1938"/>
                  </a:lnTo>
                  <a:lnTo>
                    <a:pt x="1785" y="1950"/>
                  </a:lnTo>
                  <a:lnTo>
                    <a:pt x="1768" y="1956"/>
                  </a:lnTo>
                  <a:lnTo>
                    <a:pt x="1750" y="1960"/>
                  </a:lnTo>
                  <a:lnTo>
                    <a:pt x="1731" y="1956"/>
                  </a:lnTo>
                  <a:lnTo>
                    <a:pt x="1715" y="1950"/>
                  </a:lnTo>
                  <a:lnTo>
                    <a:pt x="1701" y="1938"/>
                  </a:lnTo>
                  <a:lnTo>
                    <a:pt x="1689" y="1925"/>
                  </a:lnTo>
                  <a:lnTo>
                    <a:pt x="1683" y="1908"/>
                  </a:lnTo>
                  <a:lnTo>
                    <a:pt x="1681" y="1890"/>
                  </a:lnTo>
                  <a:lnTo>
                    <a:pt x="1681" y="1652"/>
                  </a:lnTo>
                  <a:lnTo>
                    <a:pt x="1679" y="1631"/>
                  </a:lnTo>
                  <a:lnTo>
                    <a:pt x="1672" y="1611"/>
                  </a:lnTo>
                  <a:lnTo>
                    <a:pt x="1661" y="1593"/>
                  </a:lnTo>
                  <a:lnTo>
                    <a:pt x="1646" y="1577"/>
                  </a:lnTo>
                  <a:lnTo>
                    <a:pt x="1601" y="1541"/>
                  </a:lnTo>
                  <a:lnTo>
                    <a:pt x="1555" y="1507"/>
                  </a:lnTo>
                  <a:lnTo>
                    <a:pt x="1511" y="1476"/>
                  </a:lnTo>
                  <a:lnTo>
                    <a:pt x="1467" y="1445"/>
                  </a:lnTo>
                  <a:lnTo>
                    <a:pt x="1425" y="1416"/>
                  </a:lnTo>
                  <a:lnTo>
                    <a:pt x="1383" y="1391"/>
                  </a:lnTo>
                  <a:lnTo>
                    <a:pt x="1344" y="1367"/>
                  </a:lnTo>
                  <a:lnTo>
                    <a:pt x="1309" y="1346"/>
                  </a:lnTo>
                  <a:lnTo>
                    <a:pt x="1275" y="1326"/>
                  </a:lnTo>
                  <a:lnTo>
                    <a:pt x="1245" y="1310"/>
                  </a:lnTo>
                  <a:lnTo>
                    <a:pt x="1219" y="1296"/>
                  </a:lnTo>
                  <a:lnTo>
                    <a:pt x="1197" y="1284"/>
                  </a:lnTo>
                  <a:lnTo>
                    <a:pt x="1180" y="1276"/>
                  </a:lnTo>
                  <a:lnTo>
                    <a:pt x="1167" y="1269"/>
                  </a:lnTo>
                  <a:lnTo>
                    <a:pt x="1151" y="1259"/>
                  </a:lnTo>
                  <a:lnTo>
                    <a:pt x="1138" y="1245"/>
                  </a:lnTo>
                  <a:lnTo>
                    <a:pt x="1128" y="1229"/>
                  </a:lnTo>
                  <a:lnTo>
                    <a:pt x="1122" y="1211"/>
                  </a:lnTo>
                  <a:lnTo>
                    <a:pt x="1120" y="1192"/>
                  </a:lnTo>
                  <a:lnTo>
                    <a:pt x="1120" y="858"/>
                  </a:lnTo>
                  <a:lnTo>
                    <a:pt x="1122" y="841"/>
                  </a:lnTo>
                  <a:lnTo>
                    <a:pt x="1127" y="826"/>
                  </a:lnTo>
                  <a:lnTo>
                    <a:pt x="1138" y="812"/>
                  </a:lnTo>
                  <a:lnTo>
                    <a:pt x="1150" y="800"/>
                  </a:lnTo>
                  <a:lnTo>
                    <a:pt x="1167" y="786"/>
                  </a:lnTo>
                  <a:lnTo>
                    <a:pt x="1179" y="770"/>
                  </a:lnTo>
                  <a:lnTo>
                    <a:pt x="1186" y="749"/>
                  </a:lnTo>
                  <a:lnTo>
                    <a:pt x="1189" y="729"/>
                  </a:lnTo>
                  <a:lnTo>
                    <a:pt x="1189" y="383"/>
                  </a:lnTo>
                  <a:lnTo>
                    <a:pt x="1186" y="344"/>
                  </a:lnTo>
                  <a:lnTo>
                    <a:pt x="1177" y="307"/>
                  </a:lnTo>
                  <a:lnTo>
                    <a:pt x="1162" y="272"/>
                  </a:lnTo>
                  <a:lnTo>
                    <a:pt x="1142" y="240"/>
                  </a:lnTo>
                  <a:lnTo>
                    <a:pt x="1119" y="211"/>
                  </a:lnTo>
                  <a:lnTo>
                    <a:pt x="1090" y="188"/>
                  </a:lnTo>
                  <a:lnTo>
                    <a:pt x="1059" y="168"/>
                  </a:lnTo>
                  <a:lnTo>
                    <a:pt x="1024" y="153"/>
                  </a:lnTo>
                  <a:lnTo>
                    <a:pt x="987" y="144"/>
                  </a:lnTo>
                  <a:lnTo>
                    <a:pt x="948" y="141"/>
                  </a:lnTo>
                  <a:lnTo>
                    <a:pt x="874" y="141"/>
                  </a:lnTo>
                  <a:lnTo>
                    <a:pt x="835" y="144"/>
                  </a:lnTo>
                  <a:lnTo>
                    <a:pt x="798" y="153"/>
                  </a:lnTo>
                  <a:lnTo>
                    <a:pt x="763" y="168"/>
                  </a:lnTo>
                  <a:lnTo>
                    <a:pt x="732" y="187"/>
                  </a:lnTo>
                  <a:lnTo>
                    <a:pt x="703" y="211"/>
                  </a:lnTo>
                  <a:lnTo>
                    <a:pt x="679" y="240"/>
                  </a:lnTo>
                  <a:lnTo>
                    <a:pt x="660" y="272"/>
                  </a:lnTo>
                  <a:lnTo>
                    <a:pt x="645" y="306"/>
                  </a:lnTo>
                  <a:lnTo>
                    <a:pt x="636" y="344"/>
                  </a:lnTo>
                  <a:lnTo>
                    <a:pt x="633" y="383"/>
                  </a:lnTo>
                  <a:lnTo>
                    <a:pt x="633" y="729"/>
                  </a:lnTo>
                  <a:lnTo>
                    <a:pt x="636" y="750"/>
                  </a:lnTo>
                  <a:lnTo>
                    <a:pt x="643" y="770"/>
                  </a:lnTo>
                  <a:lnTo>
                    <a:pt x="655" y="786"/>
                  </a:lnTo>
                  <a:lnTo>
                    <a:pt x="671" y="800"/>
                  </a:lnTo>
                  <a:lnTo>
                    <a:pt x="684" y="812"/>
                  </a:lnTo>
                  <a:lnTo>
                    <a:pt x="694" y="826"/>
                  </a:lnTo>
                  <a:lnTo>
                    <a:pt x="700" y="841"/>
                  </a:lnTo>
                  <a:lnTo>
                    <a:pt x="702" y="858"/>
                  </a:lnTo>
                  <a:lnTo>
                    <a:pt x="702" y="1192"/>
                  </a:lnTo>
                  <a:lnTo>
                    <a:pt x="700" y="1211"/>
                  </a:lnTo>
                  <a:lnTo>
                    <a:pt x="694" y="1229"/>
                  </a:lnTo>
                  <a:lnTo>
                    <a:pt x="684" y="1245"/>
                  </a:lnTo>
                  <a:lnTo>
                    <a:pt x="671" y="1259"/>
                  </a:lnTo>
                  <a:lnTo>
                    <a:pt x="654" y="1269"/>
                  </a:lnTo>
                  <a:lnTo>
                    <a:pt x="642" y="1275"/>
                  </a:lnTo>
                  <a:lnTo>
                    <a:pt x="625" y="1284"/>
                  </a:lnTo>
                  <a:lnTo>
                    <a:pt x="603" y="1295"/>
                  </a:lnTo>
                  <a:lnTo>
                    <a:pt x="577" y="1310"/>
                  </a:lnTo>
                  <a:lnTo>
                    <a:pt x="547" y="1325"/>
                  </a:lnTo>
                  <a:lnTo>
                    <a:pt x="513" y="1344"/>
                  </a:lnTo>
                  <a:lnTo>
                    <a:pt x="478" y="1367"/>
                  </a:lnTo>
                  <a:lnTo>
                    <a:pt x="439" y="1390"/>
                  </a:lnTo>
                  <a:lnTo>
                    <a:pt x="397" y="1416"/>
                  </a:lnTo>
                  <a:lnTo>
                    <a:pt x="354" y="1444"/>
                  </a:lnTo>
                  <a:lnTo>
                    <a:pt x="311" y="1474"/>
                  </a:lnTo>
                  <a:lnTo>
                    <a:pt x="266" y="1506"/>
                  </a:lnTo>
                  <a:lnTo>
                    <a:pt x="221" y="1541"/>
                  </a:lnTo>
                  <a:lnTo>
                    <a:pt x="176" y="1577"/>
                  </a:lnTo>
                  <a:lnTo>
                    <a:pt x="161" y="1592"/>
                  </a:lnTo>
                  <a:lnTo>
                    <a:pt x="150" y="1610"/>
                  </a:lnTo>
                  <a:lnTo>
                    <a:pt x="143" y="1631"/>
                  </a:lnTo>
                  <a:lnTo>
                    <a:pt x="140" y="1652"/>
                  </a:lnTo>
                  <a:lnTo>
                    <a:pt x="140" y="1889"/>
                  </a:lnTo>
                  <a:lnTo>
                    <a:pt x="138" y="1908"/>
                  </a:lnTo>
                  <a:lnTo>
                    <a:pt x="131" y="1925"/>
                  </a:lnTo>
                  <a:lnTo>
                    <a:pt x="120" y="1938"/>
                  </a:lnTo>
                  <a:lnTo>
                    <a:pt x="105" y="1950"/>
                  </a:lnTo>
                  <a:lnTo>
                    <a:pt x="90" y="1956"/>
                  </a:lnTo>
                  <a:lnTo>
                    <a:pt x="71" y="1960"/>
                  </a:lnTo>
                  <a:lnTo>
                    <a:pt x="52" y="1956"/>
                  </a:lnTo>
                  <a:lnTo>
                    <a:pt x="35" y="1950"/>
                  </a:lnTo>
                  <a:lnTo>
                    <a:pt x="21" y="1938"/>
                  </a:lnTo>
                  <a:lnTo>
                    <a:pt x="9" y="1925"/>
                  </a:lnTo>
                  <a:lnTo>
                    <a:pt x="3" y="1908"/>
                  </a:lnTo>
                  <a:lnTo>
                    <a:pt x="0" y="1889"/>
                  </a:lnTo>
                  <a:lnTo>
                    <a:pt x="0" y="1652"/>
                  </a:lnTo>
                  <a:lnTo>
                    <a:pt x="3" y="1616"/>
                  </a:lnTo>
                  <a:lnTo>
                    <a:pt x="10" y="1582"/>
                  </a:lnTo>
                  <a:lnTo>
                    <a:pt x="23" y="1549"/>
                  </a:lnTo>
                  <a:lnTo>
                    <a:pt x="40" y="1520"/>
                  </a:lnTo>
                  <a:lnTo>
                    <a:pt x="61" y="1492"/>
                  </a:lnTo>
                  <a:lnTo>
                    <a:pt x="86" y="1468"/>
                  </a:lnTo>
                  <a:lnTo>
                    <a:pt x="134" y="1430"/>
                  </a:lnTo>
                  <a:lnTo>
                    <a:pt x="181" y="1394"/>
                  </a:lnTo>
                  <a:lnTo>
                    <a:pt x="229" y="1359"/>
                  </a:lnTo>
                  <a:lnTo>
                    <a:pt x="275" y="1328"/>
                  </a:lnTo>
                  <a:lnTo>
                    <a:pt x="321" y="1298"/>
                  </a:lnTo>
                  <a:lnTo>
                    <a:pt x="364" y="1270"/>
                  </a:lnTo>
                  <a:lnTo>
                    <a:pt x="405" y="1245"/>
                  </a:lnTo>
                  <a:lnTo>
                    <a:pt x="444" y="1223"/>
                  </a:lnTo>
                  <a:lnTo>
                    <a:pt x="479" y="1203"/>
                  </a:lnTo>
                  <a:lnTo>
                    <a:pt x="510" y="1185"/>
                  </a:lnTo>
                  <a:lnTo>
                    <a:pt x="538" y="1170"/>
                  </a:lnTo>
                  <a:lnTo>
                    <a:pt x="561" y="1158"/>
                  </a:lnTo>
                  <a:lnTo>
                    <a:pt x="561" y="891"/>
                  </a:lnTo>
                  <a:lnTo>
                    <a:pt x="537" y="864"/>
                  </a:lnTo>
                  <a:lnTo>
                    <a:pt x="518" y="834"/>
                  </a:lnTo>
                  <a:lnTo>
                    <a:pt x="504" y="800"/>
                  </a:lnTo>
                  <a:lnTo>
                    <a:pt x="495" y="765"/>
                  </a:lnTo>
                  <a:lnTo>
                    <a:pt x="492" y="728"/>
                  </a:lnTo>
                  <a:lnTo>
                    <a:pt x="492" y="382"/>
                  </a:lnTo>
                  <a:lnTo>
                    <a:pt x="495" y="334"/>
                  </a:lnTo>
                  <a:lnTo>
                    <a:pt x="504" y="288"/>
                  </a:lnTo>
                  <a:lnTo>
                    <a:pt x="518" y="244"/>
                  </a:lnTo>
                  <a:lnTo>
                    <a:pt x="537" y="202"/>
                  </a:lnTo>
                  <a:lnTo>
                    <a:pt x="560" y="164"/>
                  </a:lnTo>
                  <a:lnTo>
                    <a:pt x="588" y="128"/>
                  </a:lnTo>
                  <a:lnTo>
                    <a:pt x="620" y="96"/>
                  </a:lnTo>
                  <a:lnTo>
                    <a:pt x="655" y="69"/>
                  </a:lnTo>
                  <a:lnTo>
                    <a:pt x="694" y="45"/>
                  </a:lnTo>
                  <a:lnTo>
                    <a:pt x="735" y="25"/>
                  </a:lnTo>
                  <a:lnTo>
                    <a:pt x="779" y="12"/>
                  </a:lnTo>
                  <a:lnTo>
                    <a:pt x="826" y="2"/>
                  </a:lnTo>
                  <a:lnTo>
                    <a:pt x="873" y="0"/>
                  </a:lnTo>
                  <a:close/>
                </a:path>
              </a:pathLst>
            </a:custGeom>
            <a:grpFill/>
            <a:ln w="0">
              <a:noFill/>
              <a:prstDash val="solid"/>
              <a:round/>
            </a:ln>
          </p:spPr>
          <p:txBody>
            <a:bodyPr vert="horz" wrap="square" lIns="91440" tIns="45720" rIns="91440" bIns="45720" numCol="1" anchor="t" anchorCtr="0" compatLnSpc="1"/>
            <a:lstStyle/>
            <a:p>
              <a:endParaRPr lang="en-US"/>
            </a:p>
          </p:txBody>
        </p:sp>
      </p:grpSp>
      <p:sp>
        <p:nvSpPr>
          <p:cNvPr id="1048878" name="Inhaltsplatzhalter 4"/>
          <p:cNvSpPr txBox="1"/>
          <p:nvPr/>
        </p:nvSpPr>
        <p:spPr>
          <a:xfrm>
            <a:off x="4799653" y="3404753"/>
            <a:ext cx="1494037" cy="276999"/>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id-ID" sz="1800" b="1" smtClean="0">
                <a:latin typeface="Calibri" panose="020F0502020204030204" pitchFamily="34" charset="0"/>
              </a:rPr>
              <a:t>01</a:t>
            </a:r>
            <a:endParaRPr lang="en-US" sz="1800" dirty="0" smtClean="0">
              <a:latin typeface="Calibri" panose="020F0502020204030204" pitchFamily="34" charset="0"/>
            </a:endParaRPr>
          </a:p>
        </p:txBody>
      </p:sp>
      <p:sp>
        <p:nvSpPr>
          <p:cNvPr id="1048879" name="Inhaltsplatzhalter 4"/>
          <p:cNvSpPr txBox="1"/>
          <p:nvPr/>
        </p:nvSpPr>
        <p:spPr>
          <a:xfrm>
            <a:off x="6862716" y="4025370"/>
            <a:ext cx="1494037" cy="276999"/>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800" b="1" smtClean="0">
                <a:latin typeface="Calibri" panose="020F0502020204030204" pitchFamily="34" charset="0"/>
              </a:rPr>
              <a:t>02</a:t>
            </a:r>
            <a:endParaRPr lang="en-US" sz="1800" dirty="0" smtClean="0">
              <a:latin typeface="Calibri" panose="020F0502020204030204" pitchFamily="34" charset="0"/>
            </a:endParaRPr>
          </a:p>
        </p:txBody>
      </p:sp>
      <p:sp>
        <p:nvSpPr>
          <p:cNvPr id="1048880" name="Inhaltsplatzhalter 4"/>
          <p:cNvSpPr txBox="1"/>
          <p:nvPr/>
        </p:nvSpPr>
        <p:spPr>
          <a:xfrm>
            <a:off x="5102975" y="4645987"/>
            <a:ext cx="1494037" cy="276999"/>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800" b="1" smtClean="0">
                <a:latin typeface="Calibri" panose="020F0502020204030204" pitchFamily="34" charset="0"/>
              </a:rPr>
              <a:t>03</a:t>
            </a:r>
            <a:endParaRPr lang="en-US" sz="1800" dirty="0" smtClean="0">
              <a:latin typeface="Calibri" panose="020F0502020204030204" pitchFamily="34" charset="0"/>
            </a:endParaRPr>
          </a:p>
        </p:txBody>
      </p:sp>
      <p:sp>
        <p:nvSpPr>
          <p:cNvPr id="1048881" name="Inhaltsplatzhalter 4"/>
          <p:cNvSpPr txBox="1"/>
          <p:nvPr/>
        </p:nvSpPr>
        <p:spPr>
          <a:xfrm>
            <a:off x="6939533" y="5271255"/>
            <a:ext cx="1494037" cy="276999"/>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800" b="1" smtClean="0">
                <a:latin typeface="Calibri" panose="020F0502020204030204" pitchFamily="34" charset="0"/>
              </a:rPr>
              <a:t>04</a:t>
            </a:r>
            <a:endParaRPr lang="en-US" sz="1800" dirty="0" smtClean="0">
              <a:latin typeface="Calibri" panose="020F0502020204030204" pitchFamily="34" charset="0"/>
            </a:endParaRPr>
          </a:p>
        </p:txBody>
      </p:sp>
      <p:sp>
        <p:nvSpPr>
          <p:cNvPr id="1048883" name="文本框 56"/>
          <p:cNvSpPr txBox="1"/>
          <p:nvPr/>
        </p:nvSpPr>
        <p:spPr>
          <a:xfrm>
            <a:off x="770021" y="2693488"/>
            <a:ext cx="3730523" cy="167129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threePt" dir="t"/>
            </a:scene3d>
            <a:sp3d contourW="12700"/>
          </a:bodyPr>
          <a:lstStyle/>
          <a:p>
            <a:pPr algn="ctr">
              <a:lnSpc>
                <a:spcPct val="114000"/>
              </a:lnSpc>
            </a:pPr>
            <a:r>
              <a:rPr lang="id-ID" altLang="zh-CN" smtClean="0">
                <a:solidFill>
                  <a:schemeClr val="tx1">
                    <a:lumMod val="50000"/>
                    <a:lumOff val="50000"/>
                  </a:schemeClr>
                </a:solidFill>
                <a:latin typeface="Calibri" panose="020F0502020204030204" pitchFamily="34" charset="0"/>
                <a:ea typeface="+mj-ea"/>
              </a:rPr>
              <a:t>Penerimaan, yang dilakukan sebelum pukul 12.00 untuk mencegah kehilangan hasil akibat suhu tinggi, kemudian ditimbang berat wortel yang dipanen.</a:t>
            </a:r>
            <a:endParaRPr lang="en-US" altLang="zh-CN" dirty="0">
              <a:solidFill>
                <a:schemeClr val="tx1">
                  <a:lumMod val="50000"/>
                  <a:lumOff val="50000"/>
                </a:schemeClr>
              </a:solidFill>
              <a:latin typeface="Calibri" panose="020F0502020204030204" pitchFamily="34" charset="0"/>
              <a:ea typeface="+mj-ea"/>
            </a:endParaRPr>
          </a:p>
        </p:txBody>
      </p:sp>
      <p:sp>
        <p:nvSpPr>
          <p:cNvPr id="1048884" name="文本框 57"/>
          <p:cNvSpPr txBox="1"/>
          <p:nvPr/>
        </p:nvSpPr>
        <p:spPr>
          <a:xfrm>
            <a:off x="763897" y="4579589"/>
            <a:ext cx="3746699" cy="72391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threePt" dir="t"/>
            </a:scene3d>
            <a:sp3d contourW="12700"/>
          </a:bodyPr>
          <a:lstStyle/>
          <a:p>
            <a:pPr algn="ctr">
              <a:lnSpc>
                <a:spcPct val="114000"/>
              </a:lnSpc>
            </a:pPr>
            <a:r>
              <a:rPr lang="id-ID" altLang="zh-CN" smtClean="0">
                <a:solidFill>
                  <a:schemeClr val="tx1">
                    <a:lumMod val="50000"/>
                    <a:lumOff val="50000"/>
                  </a:schemeClr>
                </a:solidFill>
                <a:latin typeface="Calibri" panose="020F0502020204030204" pitchFamily="34" charset="0"/>
                <a:ea typeface="+mj-ea"/>
              </a:rPr>
              <a:t>Sortasi, dengan memisahkan wortel yang bagus dan yang rusak</a:t>
            </a:r>
            <a:endParaRPr lang="en-US" altLang="zh-CN" dirty="0">
              <a:solidFill>
                <a:schemeClr val="tx1">
                  <a:lumMod val="50000"/>
                  <a:lumOff val="50000"/>
                </a:schemeClr>
              </a:solidFill>
              <a:latin typeface="Calibri" panose="020F0502020204030204" pitchFamily="34" charset="0"/>
              <a:ea typeface="+mj-ea"/>
            </a:endParaRPr>
          </a:p>
        </p:txBody>
      </p:sp>
      <p:sp>
        <p:nvSpPr>
          <p:cNvPr id="1048886" name="文本框 59"/>
          <p:cNvSpPr txBox="1"/>
          <p:nvPr/>
        </p:nvSpPr>
        <p:spPr>
          <a:xfrm>
            <a:off x="8786067" y="3566586"/>
            <a:ext cx="3110398" cy="103970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threePt" dir="t"/>
            </a:scene3d>
            <a:sp3d contourW="12700"/>
          </a:bodyPr>
          <a:lstStyle/>
          <a:p>
            <a:pPr algn="ctr">
              <a:lnSpc>
                <a:spcPct val="114000"/>
              </a:lnSpc>
            </a:pPr>
            <a:r>
              <a:rPr lang="id-ID" altLang="zh-CN" smtClean="0">
                <a:solidFill>
                  <a:schemeClr val="tx1">
                    <a:lumMod val="50000"/>
                    <a:lumOff val="50000"/>
                  </a:schemeClr>
                </a:solidFill>
                <a:latin typeface="Calibri" panose="020F0502020204030204" pitchFamily="34" charset="0"/>
                <a:ea typeface="+mj-ea"/>
              </a:rPr>
              <a:t>Grading, dengan memisahkan wortel berdasarkan kualitasnya..</a:t>
            </a:r>
            <a:endParaRPr lang="en-US" altLang="zh-CN" dirty="0">
              <a:solidFill>
                <a:schemeClr val="tx1">
                  <a:lumMod val="50000"/>
                  <a:lumOff val="50000"/>
                </a:schemeClr>
              </a:solidFill>
              <a:latin typeface="Calibri" panose="020F0502020204030204" pitchFamily="34" charset="0"/>
              <a:ea typeface="+mj-ea"/>
            </a:endParaRPr>
          </a:p>
        </p:txBody>
      </p:sp>
      <p:sp>
        <p:nvSpPr>
          <p:cNvPr id="1048887" name="文本框 60"/>
          <p:cNvSpPr txBox="1"/>
          <p:nvPr/>
        </p:nvSpPr>
        <p:spPr>
          <a:xfrm>
            <a:off x="8908983" y="4951017"/>
            <a:ext cx="2987482" cy="102169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threePt" dir="t"/>
            </a:scene3d>
            <a:sp3d contourW="12700"/>
          </a:bodyPr>
          <a:lstStyle/>
          <a:p>
            <a:pPr algn="ctr">
              <a:lnSpc>
                <a:spcPct val="114000"/>
              </a:lnSpc>
            </a:pPr>
            <a:r>
              <a:rPr lang="id-ID" altLang="zh-CN" smtClean="0">
                <a:solidFill>
                  <a:schemeClr val="tx1">
                    <a:lumMod val="50000"/>
                    <a:lumOff val="50000"/>
                  </a:schemeClr>
                </a:solidFill>
                <a:latin typeface="Calibri" panose="020F0502020204030204" pitchFamily="34" charset="0"/>
                <a:ea typeface="+mj-ea"/>
              </a:rPr>
              <a:t>Penimbangan untuk mengetahui jumlah bobot pada wortel</a:t>
            </a:r>
            <a:endParaRPr lang="en-US" altLang="zh-CN" dirty="0">
              <a:solidFill>
                <a:schemeClr val="tx1">
                  <a:lumMod val="50000"/>
                  <a:lumOff val="50000"/>
                </a:schemeClr>
              </a:solidFill>
              <a:latin typeface="Calibri" panose="020F0502020204030204" pitchFamily="34" charset="0"/>
              <a:ea typeface="+mj-ea"/>
            </a:endParaRPr>
          </a:p>
        </p:txBody>
      </p:sp>
      <p:sp>
        <p:nvSpPr>
          <p:cNvPr id="1048888" name="文本框 61"/>
          <p:cNvSpPr txBox="1"/>
          <p:nvPr/>
        </p:nvSpPr>
        <p:spPr>
          <a:xfrm>
            <a:off x="2746140" y="713709"/>
            <a:ext cx="6494855" cy="1569660"/>
          </a:xfrm>
          <a:prstGeom prst="rect">
            <a:avLst/>
          </a:prstGeom>
          <a:noFill/>
        </p:spPr>
        <p:txBody>
          <a:bodyPr wrap="none" rtlCol="0">
            <a:spAutoFit/>
          </a:bodyPr>
          <a:lstStyle/>
          <a:p>
            <a:pPr algn="r"/>
            <a:r>
              <a:rPr lang="id-ID" altLang="zh-CN" sz="4800" b="1" smtClean="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rPr>
              <a:t>Penanganan Pascapanen</a:t>
            </a:r>
          </a:p>
          <a:p>
            <a:pPr algn="ctr"/>
            <a:r>
              <a:rPr lang="id-ID" altLang="zh-CN" sz="4800" b="1" smtClean="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rPr>
              <a:t>Wortel</a:t>
            </a:r>
            <a:endParaRPr lang="zh-CN" altLang="en-US" sz="4800" b="1" dirty="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888"/>
                                        </p:tgtEl>
                                        <p:attrNameLst>
                                          <p:attrName>style.visibility</p:attrName>
                                        </p:attrNameLst>
                                      </p:cBhvr>
                                      <p:to>
                                        <p:strVal val="visible"/>
                                      </p:to>
                                    </p:set>
                                    <p:anim calcmode="lin" valueType="num">
                                      <p:cBhvr>
                                        <p:cTn id="7" dur="1000" fill="hold"/>
                                        <p:tgtEl>
                                          <p:spTgt spid="1048888"/>
                                        </p:tgtEl>
                                        <p:attrNameLst>
                                          <p:attrName>ppt_w</p:attrName>
                                        </p:attrNameLst>
                                      </p:cBhvr>
                                      <p:tavLst>
                                        <p:tav tm="0">
                                          <p:val>
                                            <p:strVal val="#ppt_w+.3"/>
                                          </p:val>
                                        </p:tav>
                                        <p:tav tm="100000">
                                          <p:val>
                                            <p:strVal val="#ppt_w"/>
                                          </p:val>
                                        </p:tav>
                                      </p:tavLst>
                                    </p:anim>
                                    <p:anim calcmode="lin" valueType="num">
                                      <p:cBhvr>
                                        <p:cTn id="8" dur="1000" fill="hold"/>
                                        <p:tgtEl>
                                          <p:spTgt spid="1048888"/>
                                        </p:tgtEl>
                                        <p:attrNameLst>
                                          <p:attrName>ppt_h</p:attrName>
                                        </p:attrNameLst>
                                      </p:cBhvr>
                                      <p:tavLst>
                                        <p:tav tm="0">
                                          <p:val>
                                            <p:strVal val="#ppt_h"/>
                                          </p:val>
                                        </p:tav>
                                        <p:tav tm="100000">
                                          <p:val>
                                            <p:strVal val="#ppt_h"/>
                                          </p:val>
                                        </p:tav>
                                      </p:tavLst>
                                    </p:anim>
                                    <p:animEffect transition="in" filter="fade">
                                      <p:cBhvr>
                                        <p:cTn id="9" dur="1000"/>
                                        <p:tgtEl>
                                          <p:spTgt spid="1048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8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7" name="图片 4"/>
          <p:cNvPicPr>
            <a:picLocks noChangeAspect="1"/>
          </p:cNvPicPr>
          <p:nvPr/>
        </p:nvPicPr>
        <p:blipFill>
          <a:blip r:embed="rId2" cstate="print"/>
          <a:srcRect/>
          <a:stretch>
            <a:fillRect/>
          </a:stretch>
        </p:blipFill>
        <p:spPr>
          <a:xfrm rot="16200000">
            <a:off x="5113609" y="-2563098"/>
            <a:ext cx="1893896" cy="8123275"/>
          </a:xfrm>
          <a:custGeom>
            <a:avLst/>
            <a:gdLst>
              <a:gd name="connsiteX0" fmla="*/ 6480776 w 6592215"/>
              <a:gd name="connsiteY0" fmla="*/ 90151 h 9239281"/>
              <a:gd name="connsiteX1" fmla="*/ 92856 w 6592215"/>
              <a:gd name="connsiteY1" fmla="*/ 90151 h 9239281"/>
              <a:gd name="connsiteX2" fmla="*/ 92855 w 6592215"/>
              <a:gd name="connsiteY2" fmla="*/ 9126826 h 9239281"/>
              <a:gd name="connsiteX3" fmla="*/ 6480776 w 6592215"/>
              <a:gd name="connsiteY3" fmla="*/ 9126827 h 9239281"/>
              <a:gd name="connsiteX4" fmla="*/ 6592215 w 6592215"/>
              <a:gd name="connsiteY4" fmla="*/ 0 h 9239281"/>
              <a:gd name="connsiteX5" fmla="*/ 6592215 w 6592215"/>
              <a:gd name="connsiteY5" fmla="*/ 9239281 h 9239281"/>
              <a:gd name="connsiteX6" fmla="*/ 0 w 6592215"/>
              <a:gd name="connsiteY6" fmla="*/ 9239280 h 9239281"/>
              <a:gd name="connsiteX7" fmla="*/ 0 w 6592215"/>
              <a:gd name="connsiteY7" fmla="*/ 0 h 923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2215" h="9239281">
                <a:moveTo>
                  <a:pt x="6480776" y="90151"/>
                </a:moveTo>
                <a:lnTo>
                  <a:pt x="92856" y="90151"/>
                </a:lnTo>
                <a:lnTo>
                  <a:pt x="92855" y="9126826"/>
                </a:lnTo>
                <a:lnTo>
                  <a:pt x="6480776" y="9126827"/>
                </a:lnTo>
                <a:close/>
                <a:moveTo>
                  <a:pt x="6592215" y="0"/>
                </a:moveTo>
                <a:lnTo>
                  <a:pt x="6592215" y="9239281"/>
                </a:lnTo>
                <a:lnTo>
                  <a:pt x="0" y="9239280"/>
                </a:lnTo>
                <a:lnTo>
                  <a:pt x="0" y="0"/>
                </a:lnTo>
                <a:close/>
              </a:path>
            </a:pathLst>
          </a:custGeom>
        </p:spPr>
      </p:pic>
      <p:pic>
        <p:nvPicPr>
          <p:cNvPr id="2097188" name="图片 2"/>
          <p:cNvPicPr>
            <a:picLocks noChangeAspect="1"/>
          </p:cNvPicPr>
          <p:nvPr/>
        </p:nvPicPr>
        <p:blipFill rotWithShape="1">
          <a:blip r:embed="rId3" cstate="print"/>
          <a:srcRect b="75484"/>
          <a:stretch>
            <a:fillRect/>
          </a:stretch>
        </p:blipFill>
        <p:spPr>
          <a:xfrm rot="16200000">
            <a:off x="1024708" y="-255563"/>
            <a:ext cx="3062178" cy="2977878"/>
          </a:xfrm>
          <a:prstGeom prst="rect">
            <a:avLst/>
          </a:prstGeom>
        </p:spPr>
      </p:pic>
      <p:pic>
        <p:nvPicPr>
          <p:cNvPr id="2097189" name="图片 3"/>
          <p:cNvPicPr>
            <a:picLocks noChangeAspect="1"/>
          </p:cNvPicPr>
          <p:nvPr/>
        </p:nvPicPr>
        <p:blipFill rotWithShape="1">
          <a:blip r:embed="rId3" cstate="print"/>
          <a:srcRect t="68857"/>
          <a:stretch>
            <a:fillRect/>
          </a:stretch>
        </p:blipFill>
        <p:spPr>
          <a:xfrm rot="15019141">
            <a:off x="8627066" y="-116983"/>
            <a:ext cx="2615611" cy="3231043"/>
          </a:xfrm>
          <a:prstGeom prst="rect">
            <a:avLst/>
          </a:prstGeom>
        </p:spPr>
      </p:pic>
      <p:sp>
        <p:nvSpPr>
          <p:cNvPr id="1048767" name="矩形 19"/>
          <p:cNvSpPr/>
          <p:nvPr/>
        </p:nvSpPr>
        <p:spPr>
          <a:xfrm>
            <a:off x="1868485" y="-2056959"/>
            <a:ext cx="1206588" cy="1623465"/>
          </a:xfrm>
          <a:prstGeom prst="rect">
            <a:avLst/>
          </a:prstGeom>
          <a:solidFill>
            <a:srgbClr val="627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68" name="矩形 20"/>
          <p:cNvSpPr/>
          <p:nvPr/>
        </p:nvSpPr>
        <p:spPr>
          <a:xfrm>
            <a:off x="3075073" y="-2056959"/>
            <a:ext cx="1206588" cy="1623465"/>
          </a:xfrm>
          <a:prstGeom prst="rect">
            <a:avLst/>
          </a:prstGeom>
          <a:solidFill>
            <a:srgbClr val="566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69" name="Freeform 5"/>
          <p:cNvSpPr/>
          <p:nvPr/>
        </p:nvSpPr>
        <p:spPr bwMode="auto">
          <a:xfrm>
            <a:off x="6151695" y="4150735"/>
            <a:ext cx="1493728" cy="2103884"/>
          </a:xfrm>
          <a:custGeom>
            <a:avLst/>
            <a:gdLst>
              <a:gd name="T0" fmla="*/ 2147483647 w 1467"/>
              <a:gd name="T1" fmla="*/ 2147483647 h 2068"/>
              <a:gd name="T2" fmla="*/ 2147483647 w 1467"/>
              <a:gd name="T3" fmla="*/ 2147483647 h 2068"/>
              <a:gd name="T4" fmla="*/ 2147483647 w 1467"/>
              <a:gd name="T5" fmla="*/ 2147483647 h 2068"/>
              <a:gd name="T6" fmla="*/ 2147483647 w 1467"/>
              <a:gd name="T7" fmla="*/ 2147483647 h 2068"/>
              <a:gd name="T8" fmla="*/ 2147483647 w 1467"/>
              <a:gd name="T9" fmla="*/ 2147483647 h 2068"/>
              <a:gd name="T10" fmla="*/ 2147483647 w 1467"/>
              <a:gd name="T11" fmla="*/ 2147483647 h 2068"/>
              <a:gd name="T12" fmla="*/ 2147483647 w 1467"/>
              <a:gd name="T13" fmla="*/ 2147483647 h 2068"/>
              <a:gd name="T14" fmla="*/ 2147483647 w 1467"/>
              <a:gd name="T15" fmla="*/ 1436382298 h 2068"/>
              <a:gd name="T16" fmla="*/ 0 w 1467"/>
              <a:gd name="T17" fmla="*/ 0 h 2068"/>
              <a:gd name="T18" fmla="*/ 2147483647 w 1467"/>
              <a:gd name="T19" fmla="*/ 0 h 2068"/>
              <a:gd name="T20" fmla="*/ 2147483647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1467" y="571"/>
                </a:moveTo>
                <a:cubicBezTo>
                  <a:pt x="1467" y="1909"/>
                  <a:pt x="1467" y="1909"/>
                  <a:pt x="1467" y="1909"/>
                </a:cubicBezTo>
                <a:cubicBezTo>
                  <a:pt x="1467" y="1996"/>
                  <a:pt x="1396" y="2068"/>
                  <a:pt x="1309" y="2068"/>
                </a:cubicBezTo>
                <a:cubicBezTo>
                  <a:pt x="724" y="2068"/>
                  <a:pt x="724" y="2068"/>
                  <a:pt x="724" y="2068"/>
                </a:cubicBezTo>
                <a:cubicBezTo>
                  <a:pt x="637" y="2068"/>
                  <a:pt x="566" y="1996"/>
                  <a:pt x="566" y="1909"/>
                </a:cubicBezTo>
                <a:cubicBezTo>
                  <a:pt x="566" y="571"/>
                  <a:pt x="566" y="571"/>
                  <a:pt x="566" y="571"/>
                </a:cubicBezTo>
                <a:cubicBezTo>
                  <a:pt x="566" y="568"/>
                  <a:pt x="566" y="565"/>
                  <a:pt x="566" y="562"/>
                </a:cubicBezTo>
                <a:cubicBezTo>
                  <a:pt x="556" y="262"/>
                  <a:pt x="311" y="19"/>
                  <a:pt x="3" y="1"/>
                </a:cubicBezTo>
                <a:cubicBezTo>
                  <a:pt x="2" y="1"/>
                  <a:pt x="1" y="0"/>
                  <a:pt x="0" y="0"/>
                </a:cubicBezTo>
                <a:cubicBezTo>
                  <a:pt x="896" y="0"/>
                  <a:pt x="896" y="0"/>
                  <a:pt x="896" y="0"/>
                </a:cubicBezTo>
                <a:cubicBezTo>
                  <a:pt x="1211" y="0"/>
                  <a:pt x="1467" y="256"/>
                  <a:pt x="1467" y="571"/>
                </a:cubicBezTo>
                <a:close/>
              </a:path>
            </a:pathLst>
          </a:custGeom>
          <a:solidFill>
            <a:srgbClr val="62723F"/>
          </a:solidFill>
          <a:ln>
            <a:noFill/>
          </a:ln>
        </p:spPr>
        <p:txBody>
          <a:bodyPr/>
          <a:lstStyle/>
          <a:p>
            <a:endParaRPr lang="zh-CN" altLang="en-US">
              <a:latin typeface="Times New Roman" panose="02020603050405020304" pitchFamily="18" charset="0"/>
              <a:cs typeface="Times New Roman" panose="02020603050405020304" pitchFamily="18" charset="0"/>
              <a:sym typeface="+mn-lt"/>
            </a:endParaRPr>
          </a:p>
        </p:txBody>
      </p:sp>
      <p:sp>
        <p:nvSpPr>
          <p:cNvPr id="1048770" name="Freeform 6"/>
          <p:cNvSpPr/>
          <p:nvPr/>
        </p:nvSpPr>
        <p:spPr bwMode="auto">
          <a:xfrm>
            <a:off x="5530740" y="3214721"/>
            <a:ext cx="2101806" cy="1492757"/>
          </a:xfrm>
          <a:custGeom>
            <a:avLst/>
            <a:gdLst>
              <a:gd name="T0" fmla="*/ 2147483647 w 2067"/>
              <a:gd name="T1" fmla="*/ 0 h 1468"/>
              <a:gd name="T2" fmla="*/ 2147483647 w 2067"/>
              <a:gd name="T3" fmla="*/ 0 h 1468"/>
              <a:gd name="T4" fmla="*/ 2147483647 w 2067"/>
              <a:gd name="T5" fmla="*/ 2147483647 h 1468"/>
              <a:gd name="T6" fmla="*/ 2147483647 w 2067"/>
              <a:gd name="T7" fmla="*/ 2147483647 h 1468"/>
              <a:gd name="T8" fmla="*/ 2147483647 w 2067"/>
              <a:gd name="T9" fmla="*/ 2147483647 h 1468"/>
              <a:gd name="T10" fmla="*/ 2147483647 w 2067"/>
              <a:gd name="T11" fmla="*/ 2147483647 h 1468"/>
              <a:gd name="T12" fmla="*/ 2147483647 w 2067"/>
              <a:gd name="T13" fmla="*/ 2147483647 h 1468"/>
              <a:gd name="T14" fmla="*/ 1435817242 w 2067"/>
              <a:gd name="T15" fmla="*/ 2147483647 h 1468"/>
              <a:gd name="T16" fmla="*/ 0 w 2067"/>
              <a:gd name="T17" fmla="*/ 2147483647 h 1468"/>
              <a:gd name="T18" fmla="*/ 0 w 2067"/>
              <a:gd name="T19" fmla="*/ 2147483647 h 1468"/>
              <a:gd name="T20" fmla="*/ 2147483647 w 2067"/>
              <a:gd name="T21" fmla="*/ 0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7" h="1468">
                <a:moveTo>
                  <a:pt x="571" y="0"/>
                </a:moveTo>
                <a:cubicBezTo>
                  <a:pt x="1909" y="0"/>
                  <a:pt x="1909" y="0"/>
                  <a:pt x="1909" y="0"/>
                </a:cubicBezTo>
                <a:cubicBezTo>
                  <a:pt x="1996" y="0"/>
                  <a:pt x="2067" y="71"/>
                  <a:pt x="2067" y="159"/>
                </a:cubicBezTo>
                <a:cubicBezTo>
                  <a:pt x="2067" y="743"/>
                  <a:pt x="2067" y="743"/>
                  <a:pt x="2067" y="743"/>
                </a:cubicBezTo>
                <a:cubicBezTo>
                  <a:pt x="2067" y="831"/>
                  <a:pt x="1996" y="902"/>
                  <a:pt x="1909" y="902"/>
                </a:cubicBezTo>
                <a:cubicBezTo>
                  <a:pt x="571" y="902"/>
                  <a:pt x="571" y="902"/>
                  <a:pt x="571" y="902"/>
                </a:cubicBezTo>
                <a:cubicBezTo>
                  <a:pt x="568" y="902"/>
                  <a:pt x="565" y="902"/>
                  <a:pt x="562" y="902"/>
                </a:cubicBezTo>
                <a:cubicBezTo>
                  <a:pt x="261" y="911"/>
                  <a:pt x="19" y="1156"/>
                  <a:pt x="1" y="1464"/>
                </a:cubicBezTo>
                <a:cubicBezTo>
                  <a:pt x="0" y="1465"/>
                  <a:pt x="0" y="1467"/>
                  <a:pt x="0" y="1468"/>
                </a:cubicBezTo>
                <a:cubicBezTo>
                  <a:pt x="0" y="571"/>
                  <a:pt x="0" y="571"/>
                  <a:pt x="0" y="571"/>
                </a:cubicBezTo>
                <a:cubicBezTo>
                  <a:pt x="0" y="256"/>
                  <a:pt x="256" y="0"/>
                  <a:pt x="571" y="0"/>
                </a:cubicBezTo>
                <a:close/>
              </a:path>
            </a:pathLst>
          </a:custGeom>
          <a:solidFill>
            <a:srgbClr val="566D59"/>
          </a:solidFill>
          <a:ln>
            <a:noFill/>
          </a:ln>
        </p:spPr>
        <p:txBody>
          <a:bodyPr/>
          <a:lstStyle/>
          <a:p>
            <a:endParaRPr lang="zh-CN" altLang="en-US">
              <a:latin typeface="Times New Roman" panose="02020603050405020304" pitchFamily="18" charset="0"/>
              <a:cs typeface="Times New Roman" panose="02020603050405020304" pitchFamily="18" charset="0"/>
              <a:sym typeface="+mn-lt"/>
            </a:endParaRPr>
          </a:p>
        </p:txBody>
      </p:sp>
      <p:sp>
        <p:nvSpPr>
          <p:cNvPr id="1048771" name="Freeform 7"/>
          <p:cNvSpPr/>
          <p:nvPr/>
        </p:nvSpPr>
        <p:spPr bwMode="auto">
          <a:xfrm>
            <a:off x="4592152" y="3227603"/>
            <a:ext cx="1493728" cy="2102454"/>
          </a:xfrm>
          <a:custGeom>
            <a:avLst/>
            <a:gdLst>
              <a:gd name="T0" fmla="*/ 0 w 1467"/>
              <a:gd name="T1" fmla="*/ 2147483647 h 2068"/>
              <a:gd name="T2" fmla="*/ 0 w 1467"/>
              <a:gd name="T3" fmla="*/ 2147483647 h 2068"/>
              <a:gd name="T4" fmla="*/ 2147483647 w 1467"/>
              <a:gd name="T5" fmla="*/ 0 h 2068"/>
              <a:gd name="T6" fmla="*/ 2147483647 w 1467"/>
              <a:gd name="T7" fmla="*/ 0 h 2068"/>
              <a:gd name="T8" fmla="*/ 2147483647 w 1467"/>
              <a:gd name="T9" fmla="*/ 2147483647 h 2068"/>
              <a:gd name="T10" fmla="*/ 2147483647 w 1467"/>
              <a:gd name="T11" fmla="*/ 2147483647 h 2068"/>
              <a:gd name="T12" fmla="*/ 2147483647 w 1467"/>
              <a:gd name="T13" fmla="*/ 2147483647 h 2068"/>
              <a:gd name="T14" fmla="*/ 2147483647 w 1467"/>
              <a:gd name="T15" fmla="*/ 2147483647 h 2068"/>
              <a:gd name="T16" fmla="*/ 2147483647 w 1467"/>
              <a:gd name="T17" fmla="*/ 2147483647 h 2068"/>
              <a:gd name="T18" fmla="*/ 2147483647 w 1467"/>
              <a:gd name="T19" fmla="*/ 2147483647 h 2068"/>
              <a:gd name="T20" fmla="*/ 0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0" y="1497"/>
                </a:moveTo>
                <a:cubicBezTo>
                  <a:pt x="0" y="159"/>
                  <a:pt x="0" y="159"/>
                  <a:pt x="0" y="159"/>
                </a:cubicBezTo>
                <a:cubicBezTo>
                  <a:pt x="0" y="72"/>
                  <a:pt x="71" y="0"/>
                  <a:pt x="158" y="0"/>
                </a:cubicBezTo>
                <a:cubicBezTo>
                  <a:pt x="743" y="0"/>
                  <a:pt x="743" y="0"/>
                  <a:pt x="743" y="0"/>
                </a:cubicBezTo>
                <a:cubicBezTo>
                  <a:pt x="830" y="0"/>
                  <a:pt x="901" y="72"/>
                  <a:pt x="901" y="159"/>
                </a:cubicBezTo>
                <a:cubicBezTo>
                  <a:pt x="901" y="1497"/>
                  <a:pt x="901" y="1497"/>
                  <a:pt x="901" y="1497"/>
                </a:cubicBezTo>
                <a:cubicBezTo>
                  <a:pt x="901" y="1500"/>
                  <a:pt x="901" y="1503"/>
                  <a:pt x="902" y="1506"/>
                </a:cubicBezTo>
                <a:cubicBezTo>
                  <a:pt x="911" y="1806"/>
                  <a:pt x="1156" y="2049"/>
                  <a:pt x="1464" y="2067"/>
                </a:cubicBezTo>
                <a:cubicBezTo>
                  <a:pt x="1465" y="2067"/>
                  <a:pt x="1466" y="2068"/>
                  <a:pt x="1467" y="2068"/>
                </a:cubicBezTo>
                <a:cubicBezTo>
                  <a:pt x="571" y="2068"/>
                  <a:pt x="571" y="2068"/>
                  <a:pt x="571" y="2068"/>
                </a:cubicBezTo>
                <a:cubicBezTo>
                  <a:pt x="256" y="2068"/>
                  <a:pt x="0" y="1812"/>
                  <a:pt x="0" y="1497"/>
                </a:cubicBezTo>
                <a:close/>
              </a:path>
            </a:pathLst>
          </a:custGeom>
          <a:solidFill>
            <a:srgbClr val="62723F"/>
          </a:solidFill>
          <a:ln>
            <a:noFill/>
          </a:ln>
        </p:spPr>
        <p:txBody>
          <a:bodyPr/>
          <a:lstStyle/>
          <a:p>
            <a:endParaRPr lang="zh-CN" altLang="en-US">
              <a:latin typeface="Times New Roman" panose="02020603050405020304" pitchFamily="18" charset="0"/>
              <a:cs typeface="Times New Roman" panose="02020603050405020304" pitchFamily="18" charset="0"/>
              <a:sym typeface="+mn-lt"/>
            </a:endParaRPr>
          </a:p>
        </p:txBody>
      </p:sp>
      <p:sp>
        <p:nvSpPr>
          <p:cNvPr id="1048772" name="Freeform 8"/>
          <p:cNvSpPr/>
          <p:nvPr/>
        </p:nvSpPr>
        <p:spPr bwMode="auto">
          <a:xfrm>
            <a:off x="4606461" y="4774745"/>
            <a:ext cx="2103236" cy="1492757"/>
          </a:xfrm>
          <a:custGeom>
            <a:avLst/>
            <a:gdLst>
              <a:gd name="T0" fmla="*/ 2147483647 w 2068"/>
              <a:gd name="T1" fmla="*/ 2147483647 h 1468"/>
              <a:gd name="T2" fmla="*/ 2147483647 w 2068"/>
              <a:gd name="T3" fmla="*/ 2147483647 h 1468"/>
              <a:gd name="T4" fmla="*/ 0 w 2068"/>
              <a:gd name="T5" fmla="*/ 2147483647 h 1468"/>
              <a:gd name="T6" fmla="*/ 0 w 2068"/>
              <a:gd name="T7" fmla="*/ 2147483647 h 1468"/>
              <a:gd name="T8" fmla="*/ 2147483647 w 2068"/>
              <a:gd name="T9" fmla="*/ 2147483647 h 1468"/>
              <a:gd name="T10" fmla="*/ 2147483647 w 2068"/>
              <a:gd name="T11" fmla="*/ 2147483647 h 1468"/>
              <a:gd name="T12" fmla="*/ 2147483647 w 2068"/>
              <a:gd name="T13" fmla="*/ 2147483647 h 1468"/>
              <a:gd name="T14" fmla="*/ 2147483647 w 2068"/>
              <a:gd name="T15" fmla="*/ 2147483647 h 1468"/>
              <a:gd name="T16" fmla="*/ 2147483647 w 2068"/>
              <a:gd name="T17" fmla="*/ 0 h 1468"/>
              <a:gd name="T18" fmla="*/ 2147483647 w 2068"/>
              <a:gd name="T19" fmla="*/ 2147483647 h 1468"/>
              <a:gd name="T20" fmla="*/ 2147483647 w 2068"/>
              <a:gd name="T21" fmla="*/ 2147483647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8" h="1468">
                <a:moveTo>
                  <a:pt x="1497" y="1468"/>
                </a:moveTo>
                <a:cubicBezTo>
                  <a:pt x="158" y="1468"/>
                  <a:pt x="158" y="1468"/>
                  <a:pt x="158" y="1468"/>
                </a:cubicBezTo>
                <a:cubicBezTo>
                  <a:pt x="71" y="1468"/>
                  <a:pt x="0" y="1397"/>
                  <a:pt x="0" y="1309"/>
                </a:cubicBezTo>
                <a:cubicBezTo>
                  <a:pt x="0" y="725"/>
                  <a:pt x="0" y="725"/>
                  <a:pt x="0" y="725"/>
                </a:cubicBezTo>
                <a:cubicBezTo>
                  <a:pt x="0" y="637"/>
                  <a:pt x="71" y="566"/>
                  <a:pt x="158" y="566"/>
                </a:cubicBezTo>
                <a:cubicBezTo>
                  <a:pt x="1497" y="566"/>
                  <a:pt x="1497" y="566"/>
                  <a:pt x="1497" y="566"/>
                </a:cubicBezTo>
                <a:cubicBezTo>
                  <a:pt x="1500" y="566"/>
                  <a:pt x="1503" y="566"/>
                  <a:pt x="1506" y="566"/>
                </a:cubicBezTo>
                <a:cubicBezTo>
                  <a:pt x="1806" y="557"/>
                  <a:pt x="2049" y="312"/>
                  <a:pt x="2067" y="4"/>
                </a:cubicBezTo>
                <a:cubicBezTo>
                  <a:pt x="2067" y="3"/>
                  <a:pt x="2067" y="1"/>
                  <a:pt x="2068" y="0"/>
                </a:cubicBezTo>
                <a:cubicBezTo>
                  <a:pt x="2068" y="897"/>
                  <a:pt x="2068" y="897"/>
                  <a:pt x="2068" y="897"/>
                </a:cubicBezTo>
                <a:cubicBezTo>
                  <a:pt x="2068" y="1212"/>
                  <a:pt x="1811" y="1468"/>
                  <a:pt x="1497" y="1468"/>
                </a:cubicBezTo>
                <a:close/>
              </a:path>
            </a:pathLst>
          </a:custGeom>
          <a:solidFill>
            <a:srgbClr val="566D59"/>
          </a:solidFill>
          <a:ln>
            <a:noFill/>
          </a:ln>
        </p:spPr>
        <p:txBody>
          <a:bodyPr/>
          <a:lstStyle/>
          <a:p>
            <a:endParaRPr lang="zh-CN" altLang="en-US" dirty="0">
              <a:latin typeface="Times New Roman" panose="02020603050405020304" pitchFamily="18" charset="0"/>
              <a:cs typeface="Times New Roman" panose="02020603050405020304" pitchFamily="18" charset="0"/>
              <a:sym typeface="+mn-lt"/>
            </a:endParaRPr>
          </a:p>
        </p:txBody>
      </p:sp>
      <p:sp>
        <p:nvSpPr>
          <p:cNvPr id="1048773" name="矩形 24"/>
          <p:cNvSpPr>
            <a:spLocks noChangeArrowheads="1"/>
          </p:cNvSpPr>
          <p:nvPr/>
        </p:nvSpPr>
        <p:spPr bwMode="auto">
          <a:xfrm>
            <a:off x="4829658" y="3518138"/>
            <a:ext cx="415498" cy="369332"/>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mtClean="0">
                <a:solidFill>
                  <a:schemeClr val="bg1"/>
                </a:solidFill>
                <a:latin typeface="Times New Roman" panose="02020603050405020304" pitchFamily="18" charset="0"/>
                <a:ea typeface="+mn-ea"/>
                <a:cs typeface="Times New Roman" panose="02020603050405020304" pitchFamily="18" charset="0"/>
                <a:sym typeface="+mn-lt"/>
              </a:rPr>
              <a:t>0</a:t>
            </a:r>
            <a:r>
              <a:rPr lang="id-ID" altLang="zh-CN" smtClean="0">
                <a:solidFill>
                  <a:schemeClr val="bg1"/>
                </a:solidFill>
                <a:latin typeface="Times New Roman" panose="02020603050405020304" pitchFamily="18" charset="0"/>
                <a:ea typeface="+mn-ea"/>
                <a:cs typeface="Times New Roman" panose="02020603050405020304" pitchFamily="18" charset="0"/>
                <a:sym typeface="+mn-lt"/>
              </a:rPr>
              <a:t>5</a:t>
            </a:r>
            <a:endParaRPr lang="zh-CN" altLang="en-US" dirty="0">
              <a:solidFill>
                <a:schemeClr val="bg1"/>
              </a:solidFill>
              <a:latin typeface="Times New Roman" panose="02020603050405020304" pitchFamily="18" charset="0"/>
              <a:ea typeface="+mn-ea"/>
              <a:cs typeface="Times New Roman" panose="02020603050405020304" pitchFamily="18" charset="0"/>
              <a:sym typeface="+mn-lt"/>
            </a:endParaRPr>
          </a:p>
        </p:txBody>
      </p:sp>
      <p:sp>
        <p:nvSpPr>
          <p:cNvPr id="1048774" name="矩形 25"/>
          <p:cNvSpPr>
            <a:spLocks noChangeArrowheads="1"/>
          </p:cNvSpPr>
          <p:nvPr/>
        </p:nvSpPr>
        <p:spPr bwMode="auto">
          <a:xfrm>
            <a:off x="7023034" y="3443715"/>
            <a:ext cx="415498" cy="369332"/>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mtClean="0">
                <a:solidFill>
                  <a:schemeClr val="bg1"/>
                </a:solidFill>
                <a:latin typeface="Times New Roman" panose="02020603050405020304" pitchFamily="18" charset="0"/>
                <a:ea typeface="+mn-ea"/>
                <a:cs typeface="Times New Roman" panose="02020603050405020304" pitchFamily="18" charset="0"/>
                <a:sym typeface="+mn-lt"/>
              </a:rPr>
              <a:t>0</a:t>
            </a:r>
            <a:r>
              <a:rPr lang="id-ID" altLang="zh-CN" smtClean="0">
                <a:solidFill>
                  <a:schemeClr val="bg1"/>
                </a:solidFill>
                <a:latin typeface="Times New Roman" panose="02020603050405020304" pitchFamily="18" charset="0"/>
                <a:ea typeface="+mn-ea"/>
                <a:cs typeface="Times New Roman" panose="02020603050405020304" pitchFamily="18" charset="0"/>
                <a:sym typeface="+mn-lt"/>
              </a:rPr>
              <a:t>6</a:t>
            </a:r>
            <a:endParaRPr lang="zh-CN" altLang="en-US">
              <a:solidFill>
                <a:schemeClr val="bg1"/>
              </a:solidFill>
              <a:latin typeface="Times New Roman" panose="02020603050405020304" pitchFamily="18" charset="0"/>
              <a:ea typeface="+mn-ea"/>
              <a:cs typeface="Times New Roman" panose="02020603050405020304" pitchFamily="18" charset="0"/>
              <a:sym typeface="+mn-lt"/>
            </a:endParaRPr>
          </a:p>
        </p:txBody>
      </p:sp>
      <p:sp>
        <p:nvSpPr>
          <p:cNvPr id="1048775" name="矩形 26"/>
          <p:cNvSpPr>
            <a:spLocks noChangeArrowheads="1"/>
          </p:cNvSpPr>
          <p:nvPr/>
        </p:nvSpPr>
        <p:spPr bwMode="auto">
          <a:xfrm>
            <a:off x="6960080" y="5643492"/>
            <a:ext cx="415498" cy="369332"/>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mtClean="0">
                <a:solidFill>
                  <a:schemeClr val="bg1"/>
                </a:solidFill>
                <a:latin typeface="Times New Roman" panose="02020603050405020304" pitchFamily="18" charset="0"/>
                <a:ea typeface="+mn-ea"/>
                <a:cs typeface="Times New Roman" panose="02020603050405020304" pitchFamily="18" charset="0"/>
                <a:sym typeface="+mn-lt"/>
              </a:rPr>
              <a:t>0</a:t>
            </a:r>
            <a:r>
              <a:rPr lang="id-ID" altLang="zh-CN" smtClean="0">
                <a:solidFill>
                  <a:schemeClr val="bg1"/>
                </a:solidFill>
                <a:latin typeface="Times New Roman" panose="02020603050405020304" pitchFamily="18" charset="0"/>
                <a:ea typeface="+mn-ea"/>
                <a:cs typeface="Times New Roman" panose="02020603050405020304" pitchFamily="18" charset="0"/>
                <a:sym typeface="+mn-lt"/>
              </a:rPr>
              <a:t>7</a:t>
            </a:r>
            <a:endParaRPr lang="zh-CN" altLang="en-US">
              <a:solidFill>
                <a:schemeClr val="bg1"/>
              </a:solidFill>
              <a:latin typeface="Times New Roman" panose="02020603050405020304" pitchFamily="18" charset="0"/>
              <a:ea typeface="+mn-ea"/>
              <a:cs typeface="Times New Roman" panose="02020603050405020304" pitchFamily="18" charset="0"/>
              <a:sym typeface="+mn-lt"/>
            </a:endParaRPr>
          </a:p>
        </p:txBody>
      </p:sp>
      <p:sp>
        <p:nvSpPr>
          <p:cNvPr id="1048776" name="矩形 27"/>
          <p:cNvSpPr>
            <a:spLocks noChangeArrowheads="1"/>
          </p:cNvSpPr>
          <p:nvPr/>
        </p:nvSpPr>
        <p:spPr bwMode="auto">
          <a:xfrm>
            <a:off x="4791027" y="5571932"/>
            <a:ext cx="415498" cy="369332"/>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mtClean="0">
                <a:solidFill>
                  <a:schemeClr val="bg1"/>
                </a:solidFill>
                <a:latin typeface="Times New Roman" panose="02020603050405020304" pitchFamily="18" charset="0"/>
                <a:ea typeface="+mn-ea"/>
                <a:cs typeface="Times New Roman" panose="02020603050405020304" pitchFamily="18" charset="0"/>
                <a:sym typeface="+mn-lt"/>
              </a:rPr>
              <a:t>0</a:t>
            </a:r>
            <a:r>
              <a:rPr lang="id-ID" altLang="zh-CN" smtClean="0">
                <a:solidFill>
                  <a:schemeClr val="bg1"/>
                </a:solidFill>
                <a:latin typeface="Times New Roman" panose="02020603050405020304" pitchFamily="18" charset="0"/>
                <a:ea typeface="+mn-ea"/>
                <a:cs typeface="Times New Roman" panose="02020603050405020304" pitchFamily="18" charset="0"/>
                <a:sym typeface="+mn-lt"/>
              </a:rPr>
              <a:t>8</a:t>
            </a:r>
            <a:endParaRPr lang="zh-CN" altLang="en-US">
              <a:solidFill>
                <a:schemeClr val="bg1"/>
              </a:solidFill>
              <a:latin typeface="Times New Roman" panose="02020603050405020304" pitchFamily="18" charset="0"/>
              <a:ea typeface="+mn-ea"/>
              <a:cs typeface="Times New Roman" panose="02020603050405020304" pitchFamily="18" charset="0"/>
              <a:sym typeface="+mn-lt"/>
            </a:endParaRPr>
          </a:p>
        </p:txBody>
      </p:sp>
      <p:sp>
        <p:nvSpPr>
          <p:cNvPr id="1048777" name="文本框 17"/>
          <p:cNvSpPr txBox="1"/>
          <p:nvPr/>
        </p:nvSpPr>
        <p:spPr>
          <a:xfrm>
            <a:off x="1222924" y="2906944"/>
            <a:ext cx="2398875" cy="369332"/>
          </a:xfrm>
          <a:prstGeom prst="rect">
            <a:avLst/>
          </a:prstGeom>
          <a:noFill/>
        </p:spPr>
        <p:txBody>
          <a:bodyPr wrap="square" rtlCol="0">
            <a:spAutoFit/>
            <a:scene3d>
              <a:camera prst="orthographicFront"/>
              <a:lightRig rig="threePt" dir="t"/>
            </a:scene3d>
            <a:sp3d contourW="12700"/>
          </a:bodyPr>
          <a:lstStyle/>
          <a:p>
            <a:pPr algn="ctr"/>
            <a:r>
              <a:rPr lang="id-ID" altLang="zh-CN" b="1" smtClean="0">
                <a:solidFill>
                  <a:schemeClr val="tx1">
                    <a:lumMod val="75000"/>
                    <a:lumOff val="25000"/>
                  </a:schemeClr>
                </a:solidFill>
                <a:latin typeface="Times New Roman" panose="02020603050405020304" pitchFamily="18" charset="0"/>
                <a:cs typeface="Times New Roman" panose="02020603050405020304" pitchFamily="18" charset="0"/>
              </a:rPr>
              <a:t>Pengemasan</a:t>
            </a:r>
            <a:endParaRPr lang="zh-CN" altLang="en-US"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048778" name="文本框 21"/>
          <p:cNvSpPr txBox="1"/>
          <p:nvPr/>
        </p:nvSpPr>
        <p:spPr>
          <a:xfrm>
            <a:off x="499390" y="3297164"/>
            <a:ext cx="3944777" cy="167129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id-ID" altLang="zh-CN" smtClean="0">
                <a:solidFill>
                  <a:schemeClr val="tx1">
                    <a:lumMod val="50000"/>
                    <a:lumOff val="50000"/>
                  </a:schemeClr>
                </a:solidFill>
                <a:latin typeface="Times New Roman" panose="02020603050405020304" pitchFamily="18" charset="0"/>
                <a:ea typeface="+mj-ea"/>
                <a:cs typeface="Times New Roman" panose="02020603050405020304" pitchFamily="18" charset="0"/>
              </a:rPr>
              <a:t>untuk melindungai produk dari gesekan yang menyebabkan kerusakan fisik dan dapat mempermudah dalam pengangkutan, pemasaran, dan pendistribusian</a:t>
            </a:r>
            <a:endParaRPr lang="en-US" altLang="zh-CN" dirty="0">
              <a:solidFill>
                <a:schemeClr val="tx1">
                  <a:lumMod val="50000"/>
                  <a:lumOff val="50000"/>
                </a:schemeClr>
              </a:solidFill>
              <a:latin typeface="Times New Roman" panose="02020603050405020304" pitchFamily="18" charset="0"/>
              <a:ea typeface="+mj-ea"/>
              <a:cs typeface="Times New Roman" panose="02020603050405020304" pitchFamily="18" charset="0"/>
            </a:endParaRPr>
          </a:p>
        </p:txBody>
      </p:sp>
      <p:sp>
        <p:nvSpPr>
          <p:cNvPr id="1048779" name="文本框 23"/>
          <p:cNvSpPr txBox="1"/>
          <p:nvPr/>
        </p:nvSpPr>
        <p:spPr>
          <a:xfrm>
            <a:off x="1250083" y="5207879"/>
            <a:ext cx="2398875" cy="369332"/>
          </a:xfrm>
          <a:prstGeom prst="rect">
            <a:avLst/>
          </a:prstGeom>
          <a:noFill/>
        </p:spPr>
        <p:txBody>
          <a:bodyPr wrap="square" rtlCol="0">
            <a:spAutoFit/>
            <a:scene3d>
              <a:camera prst="orthographicFront"/>
              <a:lightRig rig="threePt" dir="t"/>
            </a:scene3d>
            <a:sp3d contourW="12700"/>
          </a:bodyPr>
          <a:lstStyle/>
          <a:p>
            <a:pPr algn="ctr"/>
            <a:r>
              <a:rPr lang="id-ID" altLang="zh-CN" b="1" smtClean="0">
                <a:solidFill>
                  <a:schemeClr val="tx1">
                    <a:lumMod val="75000"/>
                    <a:lumOff val="25000"/>
                  </a:schemeClr>
                </a:solidFill>
                <a:latin typeface="Times New Roman" panose="02020603050405020304" pitchFamily="18" charset="0"/>
                <a:cs typeface="Times New Roman" panose="02020603050405020304" pitchFamily="18" charset="0"/>
              </a:rPr>
              <a:t>Pengangkutan</a:t>
            </a:r>
            <a:endParaRPr lang="zh-CN" altLang="en-US"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048780" name="文本框 24"/>
          <p:cNvSpPr txBox="1"/>
          <p:nvPr/>
        </p:nvSpPr>
        <p:spPr>
          <a:xfrm>
            <a:off x="619705" y="5522832"/>
            <a:ext cx="3782271" cy="72391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id-ID" altLang="zh-CN" smtClean="0">
                <a:solidFill>
                  <a:schemeClr val="tx1">
                    <a:lumMod val="50000"/>
                    <a:lumOff val="50000"/>
                  </a:schemeClr>
                </a:solidFill>
                <a:latin typeface="Times New Roman" panose="02020603050405020304" pitchFamily="18" charset="0"/>
                <a:ea typeface="+mj-ea"/>
                <a:cs typeface="Times New Roman" panose="02020603050405020304" pitchFamily="18" charset="0"/>
              </a:rPr>
              <a:t>Pengangkutan dilakukan pada pukul 02.00 WIB</a:t>
            </a:r>
            <a:endParaRPr lang="en-US" altLang="zh-CN" dirty="0">
              <a:solidFill>
                <a:schemeClr val="tx1">
                  <a:lumMod val="50000"/>
                  <a:lumOff val="50000"/>
                </a:schemeClr>
              </a:solidFill>
              <a:latin typeface="Times New Roman" panose="02020603050405020304" pitchFamily="18" charset="0"/>
              <a:ea typeface="+mj-ea"/>
              <a:cs typeface="Times New Roman" panose="02020603050405020304" pitchFamily="18" charset="0"/>
            </a:endParaRPr>
          </a:p>
        </p:txBody>
      </p:sp>
      <p:sp>
        <p:nvSpPr>
          <p:cNvPr id="1048781" name="文本框 26"/>
          <p:cNvSpPr txBox="1"/>
          <p:nvPr/>
        </p:nvSpPr>
        <p:spPr>
          <a:xfrm>
            <a:off x="8721604" y="2814233"/>
            <a:ext cx="2398875" cy="369332"/>
          </a:xfrm>
          <a:prstGeom prst="rect">
            <a:avLst/>
          </a:prstGeom>
          <a:noFill/>
        </p:spPr>
        <p:txBody>
          <a:bodyPr wrap="square" rtlCol="0">
            <a:spAutoFit/>
            <a:scene3d>
              <a:camera prst="orthographicFront"/>
              <a:lightRig rig="threePt" dir="t"/>
            </a:scene3d>
            <a:sp3d contourW="12700"/>
          </a:bodyPr>
          <a:lstStyle/>
          <a:p>
            <a:pPr algn="ctr"/>
            <a:r>
              <a:rPr lang="id-ID" altLang="zh-CN" b="1" smtClean="0">
                <a:solidFill>
                  <a:schemeClr val="tx1">
                    <a:lumMod val="75000"/>
                    <a:lumOff val="25000"/>
                  </a:schemeClr>
                </a:solidFill>
                <a:latin typeface="Times New Roman" panose="02020603050405020304" pitchFamily="18" charset="0"/>
                <a:cs typeface="Times New Roman" panose="02020603050405020304" pitchFamily="18" charset="0"/>
              </a:rPr>
              <a:t>Loading area</a:t>
            </a:r>
            <a:endParaRPr lang="zh-CN" altLang="en-US"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048782" name="文本框 27"/>
          <p:cNvSpPr txBox="1"/>
          <p:nvPr/>
        </p:nvSpPr>
        <p:spPr>
          <a:xfrm>
            <a:off x="7645423" y="3123476"/>
            <a:ext cx="4251041" cy="135549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id-ID" altLang="zh-CN" smtClean="0">
                <a:solidFill>
                  <a:schemeClr val="tx1">
                    <a:lumMod val="50000"/>
                    <a:lumOff val="50000"/>
                  </a:schemeClr>
                </a:solidFill>
                <a:latin typeface="Times New Roman" panose="02020603050405020304" pitchFamily="18" charset="0"/>
                <a:ea typeface="+mj-ea"/>
                <a:cs typeface="Times New Roman" panose="02020603050405020304" pitchFamily="18" charset="0"/>
              </a:rPr>
              <a:t>Tempat dikumpulkannya wortel yang telah dikemas menggunakan plastik berlabel untuk disealer dan mengemas produk yang menggunakan plastik wrapping film.</a:t>
            </a:r>
            <a:endParaRPr lang="en-US" altLang="zh-CN" dirty="0">
              <a:solidFill>
                <a:schemeClr val="tx1">
                  <a:lumMod val="50000"/>
                  <a:lumOff val="50000"/>
                </a:schemeClr>
              </a:solidFill>
              <a:latin typeface="Times New Roman" panose="02020603050405020304" pitchFamily="18" charset="0"/>
              <a:ea typeface="+mj-ea"/>
              <a:cs typeface="Times New Roman" panose="02020603050405020304" pitchFamily="18" charset="0"/>
            </a:endParaRPr>
          </a:p>
        </p:txBody>
      </p:sp>
      <p:sp>
        <p:nvSpPr>
          <p:cNvPr id="1048783" name="文本框 29"/>
          <p:cNvSpPr txBox="1"/>
          <p:nvPr/>
        </p:nvSpPr>
        <p:spPr>
          <a:xfrm>
            <a:off x="8735433" y="4760919"/>
            <a:ext cx="2398875" cy="369332"/>
          </a:xfrm>
          <a:prstGeom prst="rect">
            <a:avLst/>
          </a:prstGeom>
          <a:noFill/>
        </p:spPr>
        <p:txBody>
          <a:bodyPr wrap="square" rtlCol="0">
            <a:spAutoFit/>
            <a:scene3d>
              <a:camera prst="orthographicFront"/>
              <a:lightRig rig="threePt" dir="t"/>
            </a:scene3d>
            <a:sp3d contourW="12700"/>
          </a:bodyPr>
          <a:lstStyle/>
          <a:p>
            <a:pPr algn="ctr"/>
            <a:r>
              <a:rPr lang="id-ID" altLang="zh-CN" b="1" smtClean="0">
                <a:solidFill>
                  <a:schemeClr val="tx1">
                    <a:lumMod val="75000"/>
                    <a:lumOff val="25000"/>
                  </a:schemeClr>
                </a:solidFill>
                <a:latin typeface="Times New Roman" panose="02020603050405020304" pitchFamily="18" charset="0"/>
                <a:cs typeface="Times New Roman" panose="02020603050405020304" pitchFamily="18" charset="0"/>
              </a:rPr>
              <a:t>Pendistribusian</a:t>
            </a:r>
            <a:endParaRPr lang="zh-CN" altLang="en-US"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048784" name="文本框 30"/>
          <p:cNvSpPr txBox="1"/>
          <p:nvPr/>
        </p:nvSpPr>
        <p:spPr>
          <a:xfrm>
            <a:off x="7645424" y="5130251"/>
            <a:ext cx="4251041" cy="167129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id-ID" altLang="zh-CN" smtClean="0">
                <a:solidFill>
                  <a:schemeClr val="tx1">
                    <a:lumMod val="50000"/>
                    <a:lumOff val="50000"/>
                  </a:schemeClr>
                </a:solidFill>
                <a:latin typeface="Times New Roman" panose="02020603050405020304" pitchFamily="18" charset="0"/>
                <a:ea typeface="+mj-ea"/>
                <a:cs typeface="Times New Roman" panose="02020603050405020304" pitchFamily="18" charset="0"/>
              </a:rPr>
              <a:t>Membagikan wortel yang telah dikemas dan dimasukkan ke dalam  keranjang sayur milik para agen, konsumen, maupun supermarket berdasarkan jumlah pesanan mereka pada hari itu.</a:t>
            </a:r>
            <a:endParaRPr lang="en-US" altLang="zh-CN" dirty="0">
              <a:solidFill>
                <a:schemeClr val="tx1">
                  <a:lumMod val="50000"/>
                  <a:lumOff val="50000"/>
                </a:schemeClr>
              </a:solidFill>
              <a:latin typeface="Times New Roman" panose="02020603050405020304" pitchFamily="18" charset="0"/>
              <a:ea typeface="+mj-ea"/>
              <a:cs typeface="Times New Roman" panose="02020603050405020304" pitchFamily="18" charset="0"/>
            </a:endParaRPr>
          </a:p>
        </p:txBody>
      </p:sp>
      <p:sp>
        <p:nvSpPr>
          <p:cNvPr id="1048785" name="文本框 31"/>
          <p:cNvSpPr txBox="1"/>
          <p:nvPr/>
        </p:nvSpPr>
        <p:spPr>
          <a:xfrm>
            <a:off x="3146443" y="713708"/>
            <a:ext cx="5690212" cy="1569660"/>
          </a:xfrm>
          <a:prstGeom prst="rect">
            <a:avLst/>
          </a:prstGeom>
          <a:noFill/>
        </p:spPr>
        <p:txBody>
          <a:bodyPr wrap="none" rtlCol="0">
            <a:spAutoFit/>
          </a:bodyPr>
          <a:lstStyle/>
          <a:p>
            <a:pPr algn="r"/>
            <a:r>
              <a:rPr lang="id-ID" altLang="zh-CN" sz="4800" b="1" smtClean="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rPr>
              <a:t>Lanjutan Penanganan</a:t>
            </a:r>
          </a:p>
          <a:p>
            <a:pPr algn="ctr"/>
            <a:r>
              <a:rPr lang="id-ID" altLang="zh-CN" sz="4800" b="1" smtClean="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rPr>
              <a:t>Pascapanen Wortel</a:t>
            </a:r>
            <a:endParaRPr lang="zh-CN" altLang="en-US" sz="4800" b="1" dirty="0">
              <a:gradFill>
                <a:gsLst>
                  <a:gs pos="0">
                    <a:srgbClr val="CFA038"/>
                  </a:gs>
                  <a:gs pos="50000">
                    <a:srgbClr val="FCCF64"/>
                  </a:gs>
                  <a:gs pos="100000">
                    <a:srgbClr val="CFA038"/>
                  </a:gs>
                </a:gsLst>
                <a:lin ang="0" scaled="0"/>
              </a:gradFill>
              <a:latin typeface="Calibri" panose="020F0502020204030204" pitchFamily="34" charset="0"/>
              <a:ea typeface="张海山锐线体2.0"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785"/>
                                        </p:tgtEl>
                                        <p:attrNameLst>
                                          <p:attrName>style.visibility</p:attrName>
                                        </p:attrNameLst>
                                      </p:cBhvr>
                                      <p:to>
                                        <p:strVal val="visible"/>
                                      </p:to>
                                    </p:set>
                                    <p:anim calcmode="lin" valueType="num">
                                      <p:cBhvr>
                                        <p:cTn id="7" dur="1000" fill="hold"/>
                                        <p:tgtEl>
                                          <p:spTgt spid="1048785"/>
                                        </p:tgtEl>
                                        <p:attrNameLst>
                                          <p:attrName>ppt_w</p:attrName>
                                        </p:attrNameLst>
                                      </p:cBhvr>
                                      <p:tavLst>
                                        <p:tav tm="0">
                                          <p:val>
                                            <p:strVal val="#ppt_w+.3"/>
                                          </p:val>
                                        </p:tav>
                                        <p:tav tm="100000">
                                          <p:val>
                                            <p:strVal val="#ppt_w"/>
                                          </p:val>
                                        </p:tav>
                                      </p:tavLst>
                                    </p:anim>
                                    <p:anim calcmode="lin" valueType="num">
                                      <p:cBhvr>
                                        <p:cTn id="8" dur="1000" fill="hold"/>
                                        <p:tgtEl>
                                          <p:spTgt spid="1048785"/>
                                        </p:tgtEl>
                                        <p:attrNameLst>
                                          <p:attrName>ppt_h</p:attrName>
                                        </p:attrNameLst>
                                      </p:cBhvr>
                                      <p:tavLst>
                                        <p:tav tm="0">
                                          <p:val>
                                            <p:strVal val="#ppt_h"/>
                                          </p:val>
                                        </p:tav>
                                        <p:tav tm="100000">
                                          <p:val>
                                            <p:strVal val="#ppt_h"/>
                                          </p:val>
                                        </p:tav>
                                      </p:tavLst>
                                    </p:anim>
                                    <p:animEffect transition="in" filter="fade">
                                      <p:cBhvr>
                                        <p:cTn id="9" dur="1000"/>
                                        <p:tgtEl>
                                          <p:spTgt spid="1048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85" grpId="0"/>
    </p:bldLst>
  </p:timing>
</p:sld>
</file>

<file path=ppt/theme/theme1.xml><?xml version="1.0" encoding="utf-8"?>
<a:theme xmlns:a="http://schemas.openxmlformats.org/drawingml/2006/main" name="Office 主题​​">
  <a:themeElements>
    <a:clrScheme name="Office">
      <a:dk1>
        <a:sysClr val="windowText" lastClr="000000"/>
      </a:dk1>
      <a:lt1>
        <a:sysClr val="window" lastClr="CC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CC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525</Words>
  <Application>Microsoft Office PowerPoint</Application>
  <PresentationFormat>Custom</PresentationFormat>
  <Paragraphs>60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Windows User</cp:lastModifiedBy>
  <cp:revision>9</cp:revision>
  <dcterms:created xsi:type="dcterms:W3CDTF">2019-07-28T16:51:24Z</dcterms:created>
  <dcterms:modified xsi:type="dcterms:W3CDTF">2022-05-03T03:18:55Z</dcterms:modified>
</cp:coreProperties>
</file>