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85" r:id="rId2"/>
  </p:sldMasterIdLst>
  <p:notesMasterIdLst>
    <p:notesMasterId r:id="rId19"/>
  </p:notesMasterIdLst>
  <p:sldIdLst>
    <p:sldId id="273" r:id="rId3"/>
    <p:sldId id="277" r:id="rId4"/>
    <p:sldId id="275" r:id="rId5"/>
    <p:sldId id="272" r:id="rId6"/>
    <p:sldId id="279" r:id="rId7"/>
    <p:sldId id="280" r:id="rId8"/>
    <p:sldId id="281" r:id="rId9"/>
    <p:sldId id="282" r:id="rId10"/>
    <p:sldId id="283" r:id="rId11"/>
    <p:sldId id="284" r:id="rId12"/>
    <p:sldId id="285" r:id="rId13"/>
    <p:sldId id="286" r:id="rId14"/>
    <p:sldId id="288" r:id="rId15"/>
    <p:sldId id="289" r:id="rId16"/>
    <p:sldId id="287" r:id="rId17"/>
    <p:sldId id="290" r:id="rId18"/>
  </p:sldIdLst>
  <p:sldSz cx="9144000" cy="5143500" type="screen16x9"/>
  <p:notesSz cx="6858000" cy="9144000"/>
  <p:embeddedFontLst>
    <p:embeddedFont>
      <p:font typeface="Knewave" charset="0"/>
      <p:regular r:id="rId20"/>
    </p:embeddedFont>
    <p:embeddedFont>
      <p:font typeface="Barlow Semi Condensed"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8560099-0C92-42CF-973E-1422E96B6867}">
  <a:tblStyle styleId="{98560099-0C92-42CF-973E-1422E96B686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snapToGrid="0">
      <p:cViewPr>
        <p:scale>
          <a:sx n="97" d="100"/>
          <a:sy n="97" d="100"/>
        </p:scale>
        <p:origin x="-522" y="204"/>
      </p:cViewPr>
      <p:guideLst>
        <p:guide orient="horz" pos="1620"/>
        <p:guide pos="2880"/>
      </p:guideLst>
    </p:cSldViewPr>
  </p:slideViewPr>
  <p:outlineViewPr>
    <p:cViewPr>
      <p:scale>
        <a:sx n="33" d="100"/>
        <a:sy n="33" d="100"/>
      </p:scale>
      <p:origin x="0" y="177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B52057-2F3D-4545-90F6-FEF3195BDE29}"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14ADD54D-04E7-48AC-9502-CD2B421B2C06}">
      <dgm:prSet phldrT="[Text]" custT="1">
        <dgm:style>
          <a:lnRef idx="3">
            <a:schemeClr val="lt1"/>
          </a:lnRef>
          <a:fillRef idx="1">
            <a:schemeClr val="accent6"/>
          </a:fillRef>
          <a:effectRef idx="1">
            <a:schemeClr val="accent6"/>
          </a:effectRef>
          <a:fontRef idx="minor">
            <a:schemeClr val="lt1"/>
          </a:fontRef>
        </dgm:style>
      </dgm:prSet>
      <dgm:spPr/>
      <dgm:t>
        <a:bodyPr/>
        <a:lstStyle/>
        <a:p>
          <a:pPr algn="ctr"/>
          <a:r>
            <a:rPr lang="en-US" sz="1600" dirty="0" err="1">
              <a:ln>
                <a:solidFill>
                  <a:schemeClr val="accent5"/>
                </a:solidFill>
              </a:ln>
              <a:solidFill>
                <a:schemeClr val="accent5"/>
              </a:solidFill>
              <a:latin typeface="Adobe Gothic Std B" pitchFamily="34" charset="-128"/>
              <a:ea typeface="Adobe Gothic Std B" pitchFamily="34" charset="-128"/>
            </a:rPr>
            <a:t>Pemanenan</a:t>
          </a:r>
          <a:endParaRPr lang="en-US" sz="1600" dirty="0">
            <a:ln>
              <a:solidFill>
                <a:schemeClr val="accent5"/>
              </a:solidFill>
            </a:ln>
            <a:solidFill>
              <a:schemeClr val="accent5"/>
            </a:solidFill>
            <a:latin typeface="Adobe Gothic Std B" pitchFamily="34" charset="-128"/>
            <a:ea typeface="Adobe Gothic Std B" pitchFamily="34" charset="-128"/>
          </a:endParaRPr>
        </a:p>
      </dgm:t>
    </dgm:pt>
    <dgm:pt modelId="{065A5519-04DE-41ED-9B9F-86D5126A83A3}" type="parTrans" cxnId="{98F9EC9C-3B12-4975-95A5-7FA0D3E60FEB}">
      <dgm:prSet/>
      <dgm:spPr/>
      <dgm:t>
        <a:bodyPr/>
        <a:lstStyle/>
        <a:p>
          <a:endParaRPr lang="en-US"/>
        </a:p>
      </dgm:t>
    </dgm:pt>
    <dgm:pt modelId="{1E4D1044-2902-4583-800F-FEB0856057A7}" type="sibTrans" cxnId="{98F9EC9C-3B12-4975-95A5-7FA0D3E60FEB}">
      <dgm:prSet/>
      <dgm:spPr/>
      <dgm:t>
        <a:bodyPr/>
        <a:lstStyle/>
        <a:p>
          <a:endParaRPr lang="en-US"/>
        </a:p>
      </dgm:t>
    </dgm:pt>
    <dgm:pt modelId="{C345DE81-2D38-4511-96BB-4267EB42140E}">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1600" dirty="0" err="1">
              <a:ln>
                <a:solidFill>
                  <a:schemeClr val="accent5"/>
                </a:solidFill>
              </a:ln>
              <a:solidFill>
                <a:schemeClr val="accent5"/>
              </a:solidFill>
              <a:latin typeface="Adobe Gothic Std B" pitchFamily="34" charset="-128"/>
              <a:ea typeface="Adobe Gothic Std B" pitchFamily="34" charset="-128"/>
            </a:rPr>
            <a:t>Pelapisan</a:t>
          </a:r>
          <a:r>
            <a:rPr lang="en-US" sz="1600" dirty="0">
              <a:ln>
                <a:solidFill>
                  <a:schemeClr val="accent5"/>
                </a:solidFill>
              </a:ln>
              <a:solidFill>
                <a:schemeClr val="accent5"/>
              </a:solidFill>
              <a:latin typeface="Adobe Gothic Std B" pitchFamily="34" charset="-128"/>
              <a:ea typeface="Adobe Gothic Std B" pitchFamily="34" charset="-128"/>
            </a:rPr>
            <a:t> </a:t>
          </a:r>
          <a:r>
            <a:rPr lang="en-US" sz="1600" dirty="0" err="1">
              <a:ln>
                <a:solidFill>
                  <a:schemeClr val="accent5"/>
                </a:solidFill>
              </a:ln>
              <a:solidFill>
                <a:schemeClr val="accent5"/>
              </a:solidFill>
              <a:latin typeface="Adobe Gothic Std B" pitchFamily="34" charset="-128"/>
              <a:ea typeface="Adobe Gothic Std B" pitchFamily="34" charset="-128"/>
            </a:rPr>
            <a:t>lilin</a:t>
          </a:r>
          <a:endParaRPr lang="en-US" sz="1600" dirty="0">
            <a:ln>
              <a:solidFill>
                <a:schemeClr val="accent5"/>
              </a:solidFill>
            </a:ln>
            <a:solidFill>
              <a:schemeClr val="accent5"/>
            </a:solidFill>
            <a:latin typeface="Adobe Gothic Std B" pitchFamily="34" charset="-128"/>
            <a:ea typeface="Adobe Gothic Std B" pitchFamily="34" charset="-128"/>
          </a:endParaRPr>
        </a:p>
      </dgm:t>
    </dgm:pt>
    <dgm:pt modelId="{CD4C5C76-EAD8-4E1F-8F87-4415E905FDF7}" type="parTrans" cxnId="{F1E484D8-84FB-4D21-9CBF-CE0491F5D065}">
      <dgm:prSet/>
      <dgm:spPr/>
      <dgm:t>
        <a:bodyPr/>
        <a:lstStyle/>
        <a:p>
          <a:endParaRPr lang="en-US"/>
        </a:p>
      </dgm:t>
    </dgm:pt>
    <dgm:pt modelId="{C8CD1541-5B71-46DB-BC9A-3F3862352CE6}" type="sibTrans" cxnId="{F1E484D8-84FB-4D21-9CBF-CE0491F5D065}">
      <dgm:prSet/>
      <dgm:spPr/>
      <dgm:t>
        <a:bodyPr/>
        <a:lstStyle/>
        <a:p>
          <a:endParaRPr lang="en-US"/>
        </a:p>
      </dgm:t>
    </dgm:pt>
    <dgm:pt modelId="{0666CD75-9B21-483B-982E-35FC2778ED9D}">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1600" dirty="0" err="1">
              <a:ln>
                <a:solidFill>
                  <a:schemeClr val="accent5"/>
                </a:solidFill>
              </a:ln>
              <a:solidFill>
                <a:schemeClr val="accent5"/>
              </a:solidFill>
              <a:latin typeface="Adobe Gothic Std B" pitchFamily="34" charset="-128"/>
              <a:ea typeface="Adobe Gothic Std B" pitchFamily="34" charset="-128"/>
            </a:rPr>
            <a:t>Pengumpulan</a:t>
          </a:r>
          <a:endParaRPr lang="en-US" sz="1500" dirty="0">
            <a:ln>
              <a:solidFill>
                <a:schemeClr val="accent5"/>
              </a:solidFill>
            </a:ln>
            <a:solidFill>
              <a:schemeClr val="accent5"/>
            </a:solidFill>
            <a:latin typeface="Adobe Gothic Std B" pitchFamily="34" charset="-128"/>
            <a:ea typeface="Adobe Gothic Std B" pitchFamily="34" charset="-128"/>
          </a:endParaRPr>
        </a:p>
      </dgm:t>
    </dgm:pt>
    <dgm:pt modelId="{CACF621D-FC66-49CB-9542-F71C7568B5B5}" type="parTrans" cxnId="{F2F4A468-5986-4C93-AA3C-BB8BDFB83F97}">
      <dgm:prSet/>
      <dgm:spPr/>
      <dgm:t>
        <a:bodyPr/>
        <a:lstStyle/>
        <a:p>
          <a:endParaRPr lang="en-US"/>
        </a:p>
      </dgm:t>
    </dgm:pt>
    <dgm:pt modelId="{9206519F-BE13-4C3F-B6C8-2DA1D6617904}" type="sibTrans" cxnId="{F2F4A468-5986-4C93-AA3C-BB8BDFB83F97}">
      <dgm:prSet/>
      <dgm:spPr/>
      <dgm:t>
        <a:bodyPr/>
        <a:lstStyle/>
        <a:p>
          <a:endParaRPr lang="en-US"/>
        </a:p>
      </dgm:t>
    </dgm:pt>
    <dgm:pt modelId="{AA668A39-6B55-4B7B-B54F-151184CF0B37}">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1600" dirty="0" err="1">
              <a:ln>
                <a:solidFill>
                  <a:schemeClr val="accent5"/>
                </a:solidFill>
              </a:ln>
              <a:solidFill>
                <a:schemeClr val="accent5"/>
              </a:solidFill>
              <a:latin typeface="Adobe Gothic Std B" pitchFamily="34" charset="-128"/>
              <a:ea typeface="Adobe Gothic Std B" pitchFamily="34" charset="-128"/>
            </a:rPr>
            <a:t>Sortasi</a:t>
          </a:r>
          <a:r>
            <a:rPr lang="en-US" sz="1600" dirty="0">
              <a:ln>
                <a:solidFill>
                  <a:schemeClr val="accent5"/>
                </a:solidFill>
              </a:ln>
              <a:solidFill>
                <a:schemeClr val="accent5"/>
              </a:solidFill>
              <a:latin typeface="Adobe Gothic Std B" pitchFamily="34" charset="-128"/>
              <a:ea typeface="Adobe Gothic Std B" pitchFamily="34" charset="-128"/>
            </a:rPr>
            <a:t> </a:t>
          </a:r>
          <a:r>
            <a:rPr lang="en-US" sz="1600" dirty="0" err="1">
              <a:ln>
                <a:solidFill>
                  <a:schemeClr val="accent5"/>
                </a:solidFill>
              </a:ln>
              <a:solidFill>
                <a:schemeClr val="accent5"/>
              </a:solidFill>
              <a:latin typeface="Adobe Gothic Std B" pitchFamily="34" charset="-128"/>
              <a:ea typeface="Adobe Gothic Std B" pitchFamily="34" charset="-128"/>
            </a:rPr>
            <a:t>dan</a:t>
          </a:r>
          <a:r>
            <a:rPr lang="en-US" sz="1600" dirty="0">
              <a:ln>
                <a:solidFill>
                  <a:schemeClr val="accent5"/>
                </a:solidFill>
              </a:ln>
              <a:solidFill>
                <a:schemeClr val="accent5"/>
              </a:solidFill>
              <a:latin typeface="Adobe Gothic Std B" pitchFamily="34" charset="-128"/>
              <a:ea typeface="Adobe Gothic Std B" pitchFamily="34" charset="-128"/>
            </a:rPr>
            <a:t> Grading</a:t>
          </a:r>
        </a:p>
      </dgm:t>
    </dgm:pt>
    <dgm:pt modelId="{002FA8A7-798D-493F-BAA2-96F56975553D}" type="parTrans" cxnId="{8418DC58-6FEC-424F-9328-E4D8D3885B70}">
      <dgm:prSet/>
      <dgm:spPr/>
      <dgm:t>
        <a:bodyPr/>
        <a:lstStyle/>
        <a:p>
          <a:endParaRPr lang="en-US"/>
        </a:p>
      </dgm:t>
    </dgm:pt>
    <dgm:pt modelId="{073493AD-A105-41F3-BBD6-1E3A0BA3BA19}" type="sibTrans" cxnId="{8418DC58-6FEC-424F-9328-E4D8D3885B70}">
      <dgm:prSet/>
      <dgm:spPr/>
      <dgm:t>
        <a:bodyPr/>
        <a:lstStyle/>
        <a:p>
          <a:endParaRPr lang="en-US"/>
        </a:p>
      </dgm:t>
    </dgm:pt>
    <dgm:pt modelId="{892A6A44-502C-44DD-92AC-AEEDC4266984}" type="pres">
      <dgm:prSet presAssocID="{31B52057-2F3D-4545-90F6-FEF3195BDE29}" presName="cycle" presStyleCnt="0">
        <dgm:presLayoutVars>
          <dgm:dir/>
          <dgm:resizeHandles val="exact"/>
        </dgm:presLayoutVars>
      </dgm:prSet>
      <dgm:spPr/>
      <dgm:t>
        <a:bodyPr/>
        <a:lstStyle/>
        <a:p>
          <a:endParaRPr lang="en-US"/>
        </a:p>
      </dgm:t>
    </dgm:pt>
    <dgm:pt modelId="{2737BD47-DE60-4AC4-85E1-CBD8371CE415}" type="pres">
      <dgm:prSet presAssocID="{0666CD75-9B21-483B-982E-35FC2778ED9D}" presName="node" presStyleLbl="node1" presStyleIdx="0" presStyleCnt="4" custScaleX="147770">
        <dgm:presLayoutVars>
          <dgm:bulletEnabled val="1"/>
        </dgm:presLayoutVars>
      </dgm:prSet>
      <dgm:spPr/>
      <dgm:t>
        <a:bodyPr/>
        <a:lstStyle/>
        <a:p>
          <a:endParaRPr lang="en-US"/>
        </a:p>
      </dgm:t>
    </dgm:pt>
    <dgm:pt modelId="{05D676F9-4A55-43B4-B41E-7F062BD76E9A}" type="pres">
      <dgm:prSet presAssocID="{0666CD75-9B21-483B-982E-35FC2778ED9D}" presName="spNode" presStyleCnt="0"/>
      <dgm:spPr/>
    </dgm:pt>
    <dgm:pt modelId="{C8421A89-B761-43F4-A632-8C039DD4D735}" type="pres">
      <dgm:prSet presAssocID="{9206519F-BE13-4C3F-B6C8-2DA1D6617904}" presName="sibTrans" presStyleLbl="sibTrans1D1" presStyleIdx="0" presStyleCnt="4"/>
      <dgm:spPr/>
      <dgm:t>
        <a:bodyPr/>
        <a:lstStyle/>
        <a:p>
          <a:endParaRPr lang="en-US"/>
        </a:p>
      </dgm:t>
    </dgm:pt>
    <dgm:pt modelId="{F904F4F3-5354-415A-ACA5-34D2E01D4E44}" type="pres">
      <dgm:prSet presAssocID="{AA668A39-6B55-4B7B-B54F-151184CF0B37}" presName="node" presStyleLbl="node1" presStyleIdx="1" presStyleCnt="4" custScaleX="139567">
        <dgm:presLayoutVars>
          <dgm:bulletEnabled val="1"/>
        </dgm:presLayoutVars>
      </dgm:prSet>
      <dgm:spPr/>
      <dgm:t>
        <a:bodyPr/>
        <a:lstStyle/>
        <a:p>
          <a:endParaRPr lang="en-US"/>
        </a:p>
      </dgm:t>
    </dgm:pt>
    <dgm:pt modelId="{BF2CF8FF-6AD2-4EFC-B87C-9BC76CE166FA}" type="pres">
      <dgm:prSet presAssocID="{AA668A39-6B55-4B7B-B54F-151184CF0B37}" presName="spNode" presStyleCnt="0"/>
      <dgm:spPr/>
    </dgm:pt>
    <dgm:pt modelId="{98E5784B-D422-49A9-AEF8-3C176896214E}" type="pres">
      <dgm:prSet presAssocID="{073493AD-A105-41F3-BBD6-1E3A0BA3BA19}" presName="sibTrans" presStyleLbl="sibTrans1D1" presStyleIdx="1" presStyleCnt="4"/>
      <dgm:spPr/>
      <dgm:t>
        <a:bodyPr/>
        <a:lstStyle/>
        <a:p>
          <a:endParaRPr lang="en-US"/>
        </a:p>
      </dgm:t>
    </dgm:pt>
    <dgm:pt modelId="{44A3FB67-0716-467E-8D8F-537BC322E688}" type="pres">
      <dgm:prSet presAssocID="{C345DE81-2D38-4511-96BB-4267EB42140E}" presName="node" presStyleLbl="node1" presStyleIdx="2" presStyleCnt="4" custScaleX="139567" custRadScaleRad="100168" custRadScaleInc="4831">
        <dgm:presLayoutVars>
          <dgm:bulletEnabled val="1"/>
        </dgm:presLayoutVars>
      </dgm:prSet>
      <dgm:spPr/>
      <dgm:t>
        <a:bodyPr/>
        <a:lstStyle/>
        <a:p>
          <a:endParaRPr lang="en-US"/>
        </a:p>
      </dgm:t>
    </dgm:pt>
    <dgm:pt modelId="{DCDA516E-F358-459F-B302-A5C1AC055806}" type="pres">
      <dgm:prSet presAssocID="{C345DE81-2D38-4511-96BB-4267EB42140E}" presName="spNode" presStyleCnt="0"/>
      <dgm:spPr/>
    </dgm:pt>
    <dgm:pt modelId="{16F1D21A-E423-45E5-8E9D-715AA554C787}" type="pres">
      <dgm:prSet presAssocID="{C8CD1541-5B71-46DB-BC9A-3F3862352CE6}" presName="sibTrans" presStyleLbl="sibTrans1D1" presStyleIdx="2" presStyleCnt="4"/>
      <dgm:spPr/>
      <dgm:t>
        <a:bodyPr/>
        <a:lstStyle/>
        <a:p>
          <a:endParaRPr lang="en-US"/>
        </a:p>
      </dgm:t>
    </dgm:pt>
    <dgm:pt modelId="{2F759563-EBD2-4EE6-B1DF-FC2E16CC31AE}" type="pres">
      <dgm:prSet presAssocID="{14ADD54D-04E7-48AC-9502-CD2B421B2C06}" presName="node" presStyleLbl="node1" presStyleIdx="3" presStyleCnt="4" custScaleX="139567">
        <dgm:presLayoutVars>
          <dgm:bulletEnabled val="1"/>
        </dgm:presLayoutVars>
      </dgm:prSet>
      <dgm:spPr/>
      <dgm:t>
        <a:bodyPr/>
        <a:lstStyle/>
        <a:p>
          <a:endParaRPr lang="en-US"/>
        </a:p>
      </dgm:t>
    </dgm:pt>
    <dgm:pt modelId="{A159478E-CDAA-432A-81AA-3C50108A63D8}" type="pres">
      <dgm:prSet presAssocID="{14ADD54D-04E7-48AC-9502-CD2B421B2C06}" presName="spNode" presStyleCnt="0"/>
      <dgm:spPr/>
    </dgm:pt>
    <dgm:pt modelId="{D19EE60C-B016-44A1-A8DF-DF987CA6BE09}" type="pres">
      <dgm:prSet presAssocID="{1E4D1044-2902-4583-800F-FEB0856057A7}" presName="sibTrans" presStyleLbl="sibTrans1D1" presStyleIdx="3" presStyleCnt="4"/>
      <dgm:spPr/>
      <dgm:t>
        <a:bodyPr/>
        <a:lstStyle/>
        <a:p>
          <a:endParaRPr lang="en-US"/>
        </a:p>
      </dgm:t>
    </dgm:pt>
  </dgm:ptLst>
  <dgm:cxnLst>
    <dgm:cxn modelId="{D7E6034D-7659-476B-B938-0934621175DC}" type="presOf" srcId="{31B52057-2F3D-4545-90F6-FEF3195BDE29}" destId="{892A6A44-502C-44DD-92AC-AEEDC4266984}" srcOrd="0" destOrd="0" presId="urn:microsoft.com/office/officeart/2005/8/layout/cycle5"/>
    <dgm:cxn modelId="{F1E484D8-84FB-4D21-9CBF-CE0491F5D065}" srcId="{31B52057-2F3D-4545-90F6-FEF3195BDE29}" destId="{C345DE81-2D38-4511-96BB-4267EB42140E}" srcOrd="2" destOrd="0" parTransId="{CD4C5C76-EAD8-4E1F-8F87-4415E905FDF7}" sibTransId="{C8CD1541-5B71-46DB-BC9A-3F3862352CE6}"/>
    <dgm:cxn modelId="{40FBE597-8115-4A18-BE6C-C7A1130C3CBA}" type="presOf" srcId="{9206519F-BE13-4C3F-B6C8-2DA1D6617904}" destId="{C8421A89-B761-43F4-A632-8C039DD4D735}" srcOrd="0" destOrd="0" presId="urn:microsoft.com/office/officeart/2005/8/layout/cycle5"/>
    <dgm:cxn modelId="{4370DE20-70D0-43EE-8F54-6DA02552FAB8}" type="presOf" srcId="{1E4D1044-2902-4583-800F-FEB0856057A7}" destId="{D19EE60C-B016-44A1-A8DF-DF987CA6BE09}" srcOrd="0" destOrd="0" presId="urn:microsoft.com/office/officeart/2005/8/layout/cycle5"/>
    <dgm:cxn modelId="{18E2D6A4-9D82-46E2-AD70-8F45214C4852}" type="presOf" srcId="{073493AD-A105-41F3-BBD6-1E3A0BA3BA19}" destId="{98E5784B-D422-49A9-AEF8-3C176896214E}" srcOrd="0" destOrd="0" presId="urn:microsoft.com/office/officeart/2005/8/layout/cycle5"/>
    <dgm:cxn modelId="{68D740CE-CD80-4AE2-976F-F16711A0D67A}" type="presOf" srcId="{0666CD75-9B21-483B-982E-35FC2778ED9D}" destId="{2737BD47-DE60-4AC4-85E1-CBD8371CE415}" srcOrd="0" destOrd="0" presId="urn:microsoft.com/office/officeart/2005/8/layout/cycle5"/>
    <dgm:cxn modelId="{F2F4A468-5986-4C93-AA3C-BB8BDFB83F97}" srcId="{31B52057-2F3D-4545-90F6-FEF3195BDE29}" destId="{0666CD75-9B21-483B-982E-35FC2778ED9D}" srcOrd="0" destOrd="0" parTransId="{CACF621D-FC66-49CB-9542-F71C7568B5B5}" sibTransId="{9206519F-BE13-4C3F-B6C8-2DA1D6617904}"/>
    <dgm:cxn modelId="{8418DC58-6FEC-424F-9328-E4D8D3885B70}" srcId="{31B52057-2F3D-4545-90F6-FEF3195BDE29}" destId="{AA668A39-6B55-4B7B-B54F-151184CF0B37}" srcOrd="1" destOrd="0" parTransId="{002FA8A7-798D-493F-BAA2-96F56975553D}" sibTransId="{073493AD-A105-41F3-BBD6-1E3A0BA3BA19}"/>
    <dgm:cxn modelId="{98F9EC9C-3B12-4975-95A5-7FA0D3E60FEB}" srcId="{31B52057-2F3D-4545-90F6-FEF3195BDE29}" destId="{14ADD54D-04E7-48AC-9502-CD2B421B2C06}" srcOrd="3" destOrd="0" parTransId="{065A5519-04DE-41ED-9B9F-86D5126A83A3}" sibTransId="{1E4D1044-2902-4583-800F-FEB0856057A7}"/>
    <dgm:cxn modelId="{1820B641-8153-4A9B-B1A0-63801579AFA8}" type="presOf" srcId="{AA668A39-6B55-4B7B-B54F-151184CF0B37}" destId="{F904F4F3-5354-415A-ACA5-34D2E01D4E44}" srcOrd="0" destOrd="0" presId="urn:microsoft.com/office/officeart/2005/8/layout/cycle5"/>
    <dgm:cxn modelId="{D44D4DC8-D9F9-4789-968C-36424166E8DA}" type="presOf" srcId="{14ADD54D-04E7-48AC-9502-CD2B421B2C06}" destId="{2F759563-EBD2-4EE6-B1DF-FC2E16CC31AE}" srcOrd="0" destOrd="0" presId="urn:microsoft.com/office/officeart/2005/8/layout/cycle5"/>
    <dgm:cxn modelId="{23676A9E-696D-46AD-9EEC-9F96692D5AA7}" type="presOf" srcId="{C8CD1541-5B71-46DB-BC9A-3F3862352CE6}" destId="{16F1D21A-E423-45E5-8E9D-715AA554C787}" srcOrd="0" destOrd="0" presId="urn:microsoft.com/office/officeart/2005/8/layout/cycle5"/>
    <dgm:cxn modelId="{3683E05D-30C2-46A6-AEE4-E56A0DA4D08F}" type="presOf" srcId="{C345DE81-2D38-4511-96BB-4267EB42140E}" destId="{44A3FB67-0716-467E-8D8F-537BC322E688}" srcOrd="0" destOrd="0" presId="urn:microsoft.com/office/officeart/2005/8/layout/cycle5"/>
    <dgm:cxn modelId="{11A1C929-8442-42C2-B781-F6276E6A3BC7}" type="presParOf" srcId="{892A6A44-502C-44DD-92AC-AEEDC4266984}" destId="{2737BD47-DE60-4AC4-85E1-CBD8371CE415}" srcOrd="0" destOrd="0" presId="urn:microsoft.com/office/officeart/2005/8/layout/cycle5"/>
    <dgm:cxn modelId="{35DE0E54-E808-4755-9C07-C5CA06E8AFB1}" type="presParOf" srcId="{892A6A44-502C-44DD-92AC-AEEDC4266984}" destId="{05D676F9-4A55-43B4-B41E-7F062BD76E9A}" srcOrd="1" destOrd="0" presId="urn:microsoft.com/office/officeart/2005/8/layout/cycle5"/>
    <dgm:cxn modelId="{684B2F52-BCF3-4D97-9600-09B2D2F95B7A}" type="presParOf" srcId="{892A6A44-502C-44DD-92AC-AEEDC4266984}" destId="{C8421A89-B761-43F4-A632-8C039DD4D735}" srcOrd="2" destOrd="0" presId="urn:microsoft.com/office/officeart/2005/8/layout/cycle5"/>
    <dgm:cxn modelId="{64F6C424-2B5A-4BEF-8E63-245A939A8496}" type="presParOf" srcId="{892A6A44-502C-44DD-92AC-AEEDC4266984}" destId="{F904F4F3-5354-415A-ACA5-34D2E01D4E44}" srcOrd="3" destOrd="0" presId="urn:microsoft.com/office/officeart/2005/8/layout/cycle5"/>
    <dgm:cxn modelId="{1DF44F40-70E9-430B-ADA1-B0871EFF0A89}" type="presParOf" srcId="{892A6A44-502C-44DD-92AC-AEEDC4266984}" destId="{BF2CF8FF-6AD2-4EFC-B87C-9BC76CE166FA}" srcOrd="4" destOrd="0" presId="urn:microsoft.com/office/officeart/2005/8/layout/cycle5"/>
    <dgm:cxn modelId="{B6FDBA08-FEAE-4D6E-8D17-DD8C6B37A4C2}" type="presParOf" srcId="{892A6A44-502C-44DD-92AC-AEEDC4266984}" destId="{98E5784B-D422-49A9-AEF8-3C176896214E}" srcOrd="5" destOrd="0" presId="urn:microsoft.com/office/officeart/2005/8/layout/cycle5"/>
    <dgm:cxn modelId="{4240941D-2F9A-45C7-9EC9-F3BC0E79E178}" type="presParOf" srcId="{892A6A44-502C-44DD-92AC-AEEDC4266984}" destId="{44A3FB67-0716-467E-8D8F-537BC322E688}" srcOrd="6" destOrd="0" presId="urn:microsoft.com/office/officeart/2005/8/layout/cycle5"/>
    <dgm:cxn modelId="{7E72477E-591B-4680-BB04-EA9B94BAAF4A}" type="presParOf" srcId="{892A6A44-502C-44DD-92AC-AEEDC4266984}" destId="{DCDA516E-F358-459F-B302-A5C1AC055806}" srcOrd="7" destOrd="0" presId="urn:microsoft.com/office/officeart/2005/8/layout/cycle5"/>
    <dgm:cxn modelId="{99A01F51-4AFA-4B8F-958A-66199CE525DC}" type="presParOf" srcId="{892A6A44-502C-44DD-92AC-AEEDC4266984}" destId="{16F1D21A-E423-45E5-8E9D-715AA554C787}" srcOrd="8" destOrd="0" presId="urn:microsoft.com/office/officeart/2005/8/layout/cycle5"/>
    <dgm:cxn modelId="{B1631B8E-9BB9-4A3B-BA50-80BB0EE9364A}" type="presParOf" srcId="{892A6A44-502C-44DD-92AC-AEEDC4266984}" destId="{2F759563-EBD2-4EE6-B1DF-FC2E16CC31AE}" srcOrd="9" destOrd="0" presId="urn:microsoft.com/office/officeart/2005/8/layout/cycle5"/>
    <dgm:cxn modelId="{36F146B5-4106-4BDB-989A-2114AE61E34D}" type="presParOf" srcId="{892A6A44-502C-44DD-92AC-AEEDC4266984}" destId="{A159478E-CDAA-432A-81AA-3C50108A63D8}" srcOrd="10" destOrd="0" presId="urn:microsoft.com/office/officeart/2005/8/layout/cycle5"/>
    <dgm:cxn modelId="{A6DDA9E5-8337-4D79-A307-BE94FC3B9288}" type="presParOf" srcId="{892A6A44-502C-44DD-92AC-AEEDC4266984}" destId="{D19EE60C-B016-44A1-A8DF-DF987CA6BE09}"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37BD47-DE60-4AC4-85E1-CBD8371CE415}">
      <dsp:nvSpPr>
        <dsp:cNvPr id="0" name=""/>
        <dsp:cNvSpPr/>
      </dsp:nvSpPr>
      <dsp:spPr>
        <a:xfrm>
          <a:off x="2839418" y="1683"/>
          <a:ext cx="1708281" cy="751426"/>
        </a:xfrm>
        <a:prstGeom prst="roundRect">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a:ln>
                <a:solidFill>
                  <a:schemeClr val="accent5"/>
                </a:solidFill>
              </a:ln>
              <a:solidFill>
                <a:schemeClr val="accent5"/>
              </a:solidFill>
              <a:latin typeface="Adobe Gothic Std B" pitchFamily="34" charset="-128"/>
              <a:ea typeface="Adobe Gothic Std B" pitchFamily="34" charset="-128"/>
            </a:rPr>
            <a:t>Pengumpulan</a:t>
          </a:r>
          <a:endParaRPr lang="en-US" sz="1500" kern="1200" dirty="0">
            <a:ln>
              <a:solidFill>
                <a:schemeClr val="accent5"/>
              </a:solidFill>
            </a:ln>
            <a:solidFill>
              <a:schemeClr val="accent5"/>
            </a:solidFill>
            <a:latin typeface="Adobe Gothic Std B" pitchFamily="34" charset="-128"/>
            <a:ea typeface="Adobe Gothic Std B" pitchFamily="34" charset="-128"/>
          </a:endParaRPr>
        </a:p>
      </dsp:txBody>
      <dsp:txXfrm>
        <a:off x="2876100" y="38365"/>
        <a:ext cx="1634917" cy="678062"/>
      </dsp:txXfrm>
    </dsp:sp>
    <dsp:sp modelId="{C8421A89-B761-43F4-A632-8C039DD4D735}">
      <dsp:nvSpPr>
        <dsp:cNvPr id="0" name=""/>
        <dsp:cNvSpPr/>
      </dsp:nvSpPr>
      <dsp:spPr>
        <a:xfrm>
          <a:off x="2452776" y="377396"/>
          <a:ext cx="2481565" cy="2481565"/>
        </a:xfrm>
        <a:custGeom>
          <a:avLst/>
          <a:gdLst/>
          <a:ahLst/>
          <a:cxnLst/>
          <a:rect l="0" t="0" r="0" b="0"/>
          <a:pathLst>
            <a:path>
              <a:moveTo>
                <a:pt x="2180276" y="430292"/>
              </a:moveTo>
              <a:arcTo wR="1240782" hR="1240782" stAng="19152962" swAng="104667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904F4F3-5354-415A-ACA5-34D2E01D4E44}">
      <dsp:nvSpPr>
        <dsp:cNvPr id="0" name=""/>
        <dsp:cNvSpPr/>
      </dsp:nvSpPr>
      <dsp:spPr>
        <a:xfrm>
          <a:off x="4127616" y="1242466"/>
          <a:ext cx="1613451" cy="751426"/>
        </a:xfrm>
        <a:prstGeom prst="roundRect">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a:ln>
                <a:solidFill>
                  <a:schemeClr val="accent5"/>
                </a:solidFill>
              </a:ln>
              <a:solidFill>
                <a:schemeClr val="accent5"/>
              </a:solidFill>
              <a:latin typeface="Adobe Gothic Std B" pitchFamily="34" charset="-128"/>
              <a:ea typeface="Adobe Gothic Std B" pitchFamily="34" charset="-128"/>
            </a:rPr>
            <a:t>Sortasi</a:t>
          </a:r>
          <a:r>
            <a:rPr lang="en-US" sz="1600" kern="1200" dirty="0">
              <a:ln>
                <a:solidFill>
                  <a:schemeClr val="accent5"/>
                </a:solidFill>
              </a:ln>
              <a:solidFill>
                <a:schemeClr val="accent5"/>
              </a:solidFill>
              <a:latin typeface="Adobe Gothic Std B" pitchFamily="34" charset="-128"/>
              <a:ea typeface="Adobe Gothic Std B" pitchFamily="34" charset="-128"/>
            </a:rPr>
            <a:t> </a:t>
          </a:r>
          <a:r>
            <a:rPr lang="en-US" sz="1600" kern="1200" dirty="0" err="1">
              <a:ln>
                <a:solidFill>
                  <a:schemeClr val="accent5"/>
                </a:solidFill>
              </a:ln>
              <a:solidFill>
                <a:schemeClr val="accent5"/>
              </a:solidFill>
              <a:latin typeface="Adobe Gothic Std B" pitchFamily="34" charset="-128"/>
              <a:ea typeface="Adobe Gothic Std B" pitchFamily="34" charset="-128"/>
            </a:rPr>
            <a:t>dan</a:t>
          </a:r>
          <a:r>
            <a:rPr lang="en-US" sz="1600" kern="1200" dirty="0">
              <a:ln>
                <a:solidFill>
                  <a:schemeClr val="accent5"/>
                </a:solidFill>
              </a:ln>
              <a:solidFill>
                <a:schemeClr val="accent5"/>
              </a:solidFill>
              <a:latin typeface="Adobe Gothic Std B" pitchFamily="34" charset="-128"/>
              <a:ea typeface="Adobe Gothic Std B" pitchFamily="34" charset="-128"/>
            </a:rPr>
            <a:t> Grading</a:t>
          </a:r>
        </a:p>
      </dsp:txBody>
      <dsp:txXfrm>
        <a:off x="4164298" y="1279148"/>
        <a:ext cx="1540087" cy="678062"/>
      </dsp:txXfrm>
    </dsp:sp>
    <dsp:sp modelId="{98E5784B-D422-49A9-AEF8-3C176896214E}">
      <dsp:nvSpPr>
        <dsp:cNvPr id="0" name=""/>
        <dsp:cNvSpPr/>
      </dsp:nvSpPr>
      <dsp:spPr>
        <a:xfrm>
          <a:off x="2451649" y="380963"/>
          <a:ext cx="2481565" cy="2481565"/>
        </a:xfrm>
        <a:custGeom>
          <a:avLst/>
          <a:gdLst/>
          <a:ahLst/>
          <a:cxnLst/>
          <a:rect l="0" t="0" r="0" b="0"/>
          <a:pathLst>
            <a:path>
              <a:moveTo>
                <a:pt x="2373256" y="1747779"/>
              </a:moveTo>
              <a:arcTo wR="1240782" hR="1240782" stAng="1447052" swAng="122886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4A3FB67-0716-467E-8D8F-537BC322E688}">
      <dsp:nvSpPr>
        <dsp:cNvPr id="0" name=""/>
        <dsp:cNvSpPr/>
      </dsp:nvSpPr>
      <dsp:spPr>
        <a:xfrm>
          <a:off x="2855398" y="2484932"/>
          <a:ext cx="1613451" cy="751426"/>
        </a:xfrm>
        <a:prstGeom prst="roundRect">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a:ln>
                <a:solidFill>
                  <a:schemeClr val="accent5"/>
                </a:solidFill>
              </a:ln>
              <a:solidFill>
                <a:schemeClr val="accent5"/>
              </a:solidFill>
              <a:latin typeface="Adobe Gothic Std B" pitchFamily="34" charset="-128"/>
              <a:ea typeface="Adobe Gothic Std B" pitchFamily="34" charset="-128"/>
            </a:rPr>
            <a:t>Pelapisan</a:t>
          </a:r>
          <a:r>
            <a:rPr lang="en-US" sz="1600" kern="1200" dirty="0">
              <a:ln>
                <a:solidFill>
                  <a:schemeClr val="accent5"/>
                </a:solidFill>
              </a:ln>
              <a:solidFill>
                <a:schemeClr val="accent5"/>
              </a:solidFill>
              <a:latin typeface="Adobe Gothic Std B" pitchFamily="34" charset="-128"/>
              <a:ea typeface="Adobe Gothic Std B" pitchFamily="34" charset="-128"/>
            </a:rPr>
            <a:t> </a:t>
          </a:r>
          <a:r>
            <a:rPr lang="en-US" sz="1600" kern="1200" dirty="0" err="1">
              <a:ln>
                <a:solidFill>
                  <a:schemeClr val="accent5"/>
                </a:solidFill>
              </a:ln>
              <a:solidFill>
                <a:schemeClr val="accent5"/>
              </a:solidFill>
              <a:latin typeface="Adobe Gothic Std B" pitchFamily="34" charset="-128"/>
              <a:ea typeface="Adobe Gothic Std B" pitchFamily="34" charset="-128"/>
            </a:rPr>
            <a:t>lilin</a:t>
          </a:r>
          <a:endParaRPr lang="en-US" sz="1600" kern="1200" dirty="0">
            <a:ln>
              <a:solidFill>
                <a:schemeClr val="accent5"/>
              </a:solidFill>
            </a:ln>
            <a:solidFill>
              <a:schemeClr val="accent5"/>
            </a:solidFill>
            <a:latin typeface="Adobe Gothic Std B" pitchFamily="34" charset="-128"/>
            <a:ea typeface="Adobe Gothic Std B" pitchFamily="34" charset="-128"/>
          </a:endParaRPr>
        </a:p>
      </dsp:txBody>
      <dsp:txXfrm>
        <a:off x="2892080" y="2521614"/>
        <a:ext cx="1540087" cy="678062"/>
      </dsp:txXfrm>
    </dsp:sp>
    <dsp:sp modelId="{16F1D21A-E423-45E5-8E9D-715AA554C787}">
      <dsp:nvSpPr>
        <dsp:cNvPr id="0" name=""/>
        <dsp:cNvSpPr/>
      </dsp:nvSpPr>
      <dsp:spPr>
        <a:xfrm>
          <a:off x="2454030" y="381367"/>
          <a:ext cx="2481565" cy="2481565"/>
        </a:xfrm>
        <a:custGeom>
          <a:avLst/>
          <a:gdLst/>
          <a:ahLst/>
          <a:cxnLst/>
          <a:rect l="0" t="0" r="0" b="0"/>
          <a:pathLst>
            <a:path>
              <a:moveTo>
                <a:pt x="311450" y="2062904"/>
              </a:moveTo>
              <a:arcTo wR="1240782" hR="1240782" stAng="8310171" swAng="108797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F759563-EBD2-4EE6-B1DF-FC2E16CC31AE}">
      <dsp:nvSpPr>
        <dsp:cNvPr id="0" name=""/>
        <dsp:cNvSpPr/>
      </dsp:nvSpPr>
      <dsp:spPr>
        <a:xfrm>
          <a:off x="1646050" y="1242466"/>
          <a:ext cx="1613451" cy="751426"/>
        </a:xfrm>
        <a:prstGeom prst="roundRect">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a:ln>
                <a:solidFill>
                  <a:schemeClr val="accent5"/>
                </a:solidFill>
              </a:ln>
              <a:solidFill>
                <a:schemeClr val="accent5"/>
              </a:solidFill>
              <a:latin typeface="Adobe Gothic Std B" pitchFamily="34" charset="-128"/>
              <a:ea typeface="Adobe Gothic Std B" pitchFamily="34" charset="-128"/>
            </a:rPr>
            <a:t>Pemanenan</a:t>
          </a:r>
          <a:endParaRPr lang="en-US" sz="1600" kern="1200" dirty="0">
            <a:ln>
              <a:solidFill>
                <a:schemeClr val="accent5"/>
              </a:solidFill>
            </a:ln>
            <a:solidFill>
              <a:schemeClr val="accent5"/>
            </a:solidFill>
            <a:latin typeface="Adobe Gothic Std B" pitchFamily="34" charset="-128"/>
            <a:ea typeface="Adobe Gothic Std B" pitchFamily="34" charset="-128"/>
          </a:endParaRPr>
        </a:p>
      </dsp:txBody>
      <dsp:txXfrm>
        <a:off x="1682732" y="1279148"/>
        <a:ext cx="1540087" cy="678062"/>
      </dsp:txXfrm>
    </dsp:sp>
    <dsp:sp modelId="{D19EE60C-B016-44A1-A8DF-DF987CA6BE09}">
      <dsp:nvSpPr>
        <dsp:cNvPr id="0" name=""/>
        <dsp:cNvSpPr/>
      </dsp:nvSpPr>
      <dsp:spPr>
        <a:xfrm>
          <a:off x="2452776" y="377396"/>
          <a:ext cx="2481565" cy="2481565"/>
        </a:xfrm>
        <a:custGeom>
          <a:avLst/>
          <a:gdLst/>
          <a:ahLst/>
          <a:cxnLst/>
          <a:rect l="0" t="0" r="0" b="0"/>
          <a:pathLst>
            <a:path>
              <a:moveTo>
                <a:pt x="101528" y="749213"/>
              </a:moveTo>
              <a:arcTo wR="1240782" hR="1240782" stAng="12200365" swAng="104667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496608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2"/>
        <p:cNvGrpSpPr/>
        <p:nvPr/>
      </p:nvGrpSpPr>
      <p:grpSpPr>
        <a:xfrm>
          <a:off x="0" y="0"/>
          <a:ext cx="0" cy="0"/>
          <a:chOff x="0" y="0"/>
          <a:chExt cx="0" cy="0"/>
        </a:xfrm>
      </p:grpSpPr>
      <p:sp>
        <p:nvSpPr>
          <p:cNvPr id="2473" name="Google Shape;2473;gab98393b64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4" name="Google Shape;2474;gab98393b64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3067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5"/>
        <p:cNvGrpSpPr/>
        <p:nvPr/>
      </p:nvGrpSpPr>
      <p:grpSpPr>
        <a:xfrm>
          <a:off x="0" y="0"/>
          <a:ext cx="0" cy="0"/>
          <a:chOff x="0" y="0"/>
          <a:chExt cx="0" cy="0"/>
        </a:xfrm>
      </p:grpSpPr>
      <p:sp>
        <p:nvSpPr>
          <p:cNvPr id="2556" name="Google Shape;2556;gab98393b64_0_1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7" name="Google Shape;2557;gab98393b64_0_1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0352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6"/>
        <p:cNvGrpSpPr/>
        <p:nvPr/>
      </p:nvGrpSpPr>
      <p:grpSpPr>
        <a:xfrm>
          <a:off x="0" y="0"/>
          <a:ext cx="0" cy="0"/>
          <a:chOff x="0" y="0"/>
          <a:chExt cx="0" cy="0"/>
        </a:xfrm>
      </p:grpSpPr>
      <p:sp>
        <p:nvSpPr>
          <p:cNvPr id="2777" name="Google Shape;2777;gab98393b64_0_28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8" name="Google Shape;2778;gab98393b64_0_28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5056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9"/>
        <p:cNvGrpSpPr/>
        <p:nvPr/>
      </p:nvGrpSpPr>
      <p:grpSpPr>
        <a:xfrm>
          <a:off x="0" y="0"/>
          <a:ext cx="0" cy="0"/>
          <a:chOff x="0" y="0"/>
          <a:chExt cx="0" cy="0"/>
        </a:xfrm>
      </p:grpSpPr>
      <p:sp>
        <p:nvSpPr>
          <p:cNvPr id="2480" name="Google Shape;2480;gab98393b64_0_1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1" name="Google Shape;2481;gab98393b64_0_1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3383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9"/>
        <p:cNvGrpSpPr/>
        <p:nvPr/>
      </p:nvGrpSpPr>
      <p:grpSpPr>
        <a:xfrm>
          <a:off x="0" y="0"/>
          <a:ext cx="0" cy="0"/>
          <a:chOff x="0" y="0"/>
          <a:chExt cx="0" cy="0"/>
        </a:xfrm>
      </p:grpSpPr>
      <p:sp>
        <p:nvSpPr>
          <p:cNvPr id="2480" name="Google Shape;2480;gab98393b64_0_1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1" name="Google Shape;2481;gab98393b64_0_1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4125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2"/>
        <p:cNvGrpSpPr/>
        <p:nvPr/>
      </p:nvGrpSpPr>
      <p:grpSpPr>
        <a:xfrm>
          <a:off x="0" y="0"/>
          <a:ext cx="0" cy="0"/>
          <a:chOff x="0" y="0"/>
          <a:chExt cx="0" cy="0"/>
        </a:xfrm>
      </p:grpSpPr>
      <p:sp>
        <p:nvSpPr>
          <p:cNvPr id="2843" name="Google Shape;2843;gab98393b64_0_29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4" name="Google Shape;2844;gab98393b64_0_29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1"/>
        <p:cNvGrpSpPr/>
        <p:nvPr/>
      </p:nvGrpSpPr>
      <p:grpSpPr>
        <a:xfrm>
          <a:off x="0" y="0"/>
          <a:ext cx="0" cy="0"/>
          <a:chOff x="0" y="0"/>
          <a:chExt cx="0" cy="0"/>
        </a:xfrm>
      </p:grpSpPr>
      <p:sp>
        <p:nvSpPr>
          <p:cNvPr id="2432" name="Google Shape;2432;gab98393b64_0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3" name="Google Shape;2433;gab98393b64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4676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9"/>
        <p:cNvGrpSpPr/>
        <p:nvPr/>
      </p:nvGrpSpPr>
      <p:grpSpPr>
        <a:xfrm>
          <a:off x="0" y="0"/>
          <a:ext cx="0" cy="0"/>
          <a:chOff x="0" y="0"/>
          <a:chExt cx="0" cy="0"/>
        </a:xfrm>
      </p:grpSpPr>
      <p:sp>
        <p:nvSpPr>
          <p:cNvPr id="2480" name="Google Shape;2480;gab98393b64_0_1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1" name="Google Shape;2481;gab98393b64_0_1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4738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2"/>
        <p:cNvGrpSpPr/>
        <p:nvPr/>
      </p:nvGrpSpPr>
      <p:grpSpPr>
        <a:xfrm>
          <a:off x="0" y="0"/>
          <a:ext cx="0" cy="0"/>
          <a:chOff x="0" y="0"/>
          <a:chExt cx="0" cy="0"/>
        </a:xfrm>
      </p:grpSpPr>
      <p:sp>
        <p:nvSpPr>
          <p:cNvPr id="2473" name="Google Shape;2473;gab98393b64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4" name="Google Shape;2474;gab98393b64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6605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2"/>
        <p:cNvGrpSpPr/>
        <p:nvPr/>
      </p:nvGrpSpPr>
      <p:grpSpPr>
        <a:xfrm>
          <a:off x="0" y="0"/>
          <a:ext cx="0" cy="0"/>
          <a:chOff x="0" y="0"/>
          <a:chExt cx="0" cy="0"/>
        </a:xfrm>
      </p:grpSpPr>
      <p:sp>
        <p:nvSpPr>
          <p:cNvPr id="2843" name="Google Shape;2843;gab98393b64_0_29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4" name="Google Shape;2844;gab98393b64_0_29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48290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1"/>
        <p:cNvGrpSpPr/>
        <p:nvPr/>
      </p:nvGrpSpPr>
      <p:grpSpPr>
        <a:xfrm>
          <a:off x="0" y="0"/>
          <a:ext cx="0" cy="0"/>
          <a:chOff x="0" y="0"/>
          <a:chExt cx="0" cy="0"/>
        </a:xfrm>
      </p:grpSpPr>
      <p:sp>
        <p:nvSpPr>
          <p:cNvPr id="2432" name="Google Shape;2432;gab98393b64_0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3" name="Google Shape;2433;gab98393b64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011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8"/>
        <p:cNvGrpSpPr/>
        <p:nvPr/>
      </p:nvGrpSpPr>
      <p:grpSpPr>
        <a:xfrm>
          <a:off x="0" y="0"/>
          <a:ext cx="0" cy="0"/>
          <a:chOff x="0" y="0"/>
          <a:chExt cx="0" cy="0"/>
        </a:xfrm>
      </p:grpSpPr>
      <p:sp>
        <p:nvSpPr>
          <p:cNvPr id="149" name="Google Shape;149;p3"/>
          <p:cNvSpPr/>
          <p:nvPr/>
        </p:nvSpPr>
        <p:spPr>
          <a:xfrm>
            <a:off x="-252819" y="3257456"/>
            <a:ext cx="3301526" cy="1993438"/>
          </a:xfrm>
          <a:custGeom>
            <a:avLst/>
            <a:gdLst/>
            <a:ahLst/>
            <a:cxnLst/>
            <a:rect l="l" t="t" r="r" b="b"/>
            <a:pathLst>
              <a:path w="100710" h="60808" extrusionOk="0">
                <a:moveTo>
                  <a:pt x="20725" y="1"/>
                </a:moveTo>
                <a:cubicBezTo>
                  <a:pt x="18693" y="1"/>
                  <a:pt x="16637" y="491"/>
                  <a:pt x="14842" y="1433"/>
                </a:cubicBezTo>
                <a:cubicBezTo>
                  <a:pt x="0" y="9087"/>
                  <a:pt x="1349" y="37306"/>
                  <a:pt x="3885" y="50776"/>
                </a:cubicBezTo>
                <a:cubicBezTo>
                  <a:pt x="4374" y="53381"/>
                  <a:pt x="5048" y="56103"/>
                  <a:pt x="6979" y="57848"/>
                </a:cubicBezTo>
                <a:cubicBezTo>
                  <a:pt x="9037" y="59742"/>
                  <a:pt x="11908" y="60153"/>
                  <a:pt x="14788" y="60153"/>
                </a:cubicBezTo>
                <a:cubicBezTo>
                  <a:pt x="15586" y="60153"/>
                  <a:pt x="16386" y="60122"/>
                  <a:pt x="17169" y="60081"/>
                </a:cubicBezTo>
                <a:cubicBezTo>
                  <a:pt x="26850" y="59672"/>
                  <a:pt x="36519" y="59467"/>
                  <a:pt x="46182" y="59467"/>
                </a:cubicBezTo>
                <a:cubicBezTo>
                  <a:pt x="59621" y="59467"/>
                  <a:pt x="73046" y="59864"/>
                  <a:pt x="86472" y="60663"/>
                </a:cubicBezTo>
                <a:cubicBezTo>
                  <a:pt x="87638" y="60735"/>
                  <a:pt x="88832" y="60807"/>
                  <a:pt x="90021" y="60807"/>
                </a:cubicBezTo>
                <a:cubicBezTo>
                  <a:pt x="91893" y="60807"/>
                  <a:pt x="93754" y="60628"/>
                  <a:pt x="95475" y="59988"/>
                </a:cubicBezTo>
                <a:cubicBezTo>
                  <a:pt x="98290" y="58825"/>
                  <a:pt x="100709" y="56010"/>
                  <a:pt x="100221" y="53009"/>
                </a:cubicBezTo>
                <a:cubicBezTo>
                  <a:pt x="99848" y="49519"/>
                  <a:pt x="96056" y="47565"/>
                  <a:pt x="92567" y="46891"/>
                </a:cubicBezTo>
                <a:cubicBezTo>
                  <a:pt x="89077" y="46123"/>
                  <a:pt x="85402" y="46123"/>
                  <a:pt x="82494" y="43983"/>
                </a:cubicBezTo>
                <a:cubicBezTo>
                  <a:pt x="76678" y="39725"/>
                  <a:pt x="77934" y="29536"/>
                  <a:pt x="71839" y="25674"/>
                </a:cubicBezTo>
                <a:cubicBezTo>
                  <a:pt x="70267" y="24640"/>
                  <a:pt x="68426" y="24230"/>
                  <a:pt x="66525" y="24230"/>
                </a:cubicBezTo>
                <a:cubicBezTo>
                  <a:pt x="64320" y="24230"/>
                  <a:pt x="62034" y="24783"/>
                  <a:pt x="59998" y="25558"/>
                </a:cubicBezTo>
                <a:cubicBezTo>
                  <a:pt x="56136" y="27023"/>
                  <a:pt x="52344" y="29047"/>
                  <a:pt x="48273" y="29443"/>
                </a:cubicBezTo>
                <a:cubicBezTo>
                  <a:pt x="47966" y="29465"/>
                  <a:pt x="47659" y="29475"/>
                  <a:pt x="47351" y="29475"/>
                </a:cubicBezTo>
                <a:cubicBezTo>
                  <a:pt x="42133" y="29475"/>
                  <a:pt x="36902" y="26348"/>
                  <a:pt x="34617" y="21603"/>
                </a:cubicBezTo>
                <a:cubicBezTo>
                  <a:pt x="31709" y="15577"/>
                  <a:pt x="32965" y="7528"/>
                  <a:pt x="28219" y="2875"/>
                </a:cubicBezTo>
                <a:cubicBezTo>
                  <a:pt x="26255" y="924"/>
                  <a:pt x="23512" y="1"/>
                  <a:pt x="207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txBox="1">
            <a:spLocks noGrp="1"/>
          </p:cNvSpPr>
          <p:nvPr>
            <p:ph type="title" hasCustomPrompt="1"/>
          </p:nvPr>
        </p:nvSpPr>
        <p:spPr>
          <a:xfrm>
            <a:off x="2662800" y="1386088"/>
            <a:ext cx="3818400" cy="1409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12000"/>
              <a:buNone/>
              <a:defRPr sz="12000">
                <a:solidFill>
                  <a:schemeClr val="accent6"/>
                </a:solidFill>
              </a:defRPr>
            </a:lvl1pPr>
            <a:lvl2pPr lvl="1" algn="ctr" rtl="0">
              <a:spcBef>
                <a:spcPts val="0"/>
              </a:spcBef>
              <a:spcAft>
                <a:spcPts val="0"/>
              </a:spcAft>
              <a:buClr>
                <a:schemeClr val="accent6"/>
              </a:buClr>
              <a:buSzPts val="12000"/>
              <a:buNone/>
              <a:defRPr sz="12000">
                <a:solidFill>
                  <a:schemeClr val="accent6"/>
                </a:solidFill>
              </a:defRPr>
            </a:lvl2pPr>
            <a:lvl3pPr lvl="2" algn="ctr" rtl="0">
              <a:spcBef>
                <a:spcPts val="0"/>
              </a:spcBef>
              <a:spcAft>
                <a:spcPts val="0"/>
              </a:spcAft>
              <a:buClr>
                <a:schemeClr val="accent6"/>
              </a:buClr>
              <a:buSzPts val="12000"/>
              <a:buNone/>
              <a:defRPr sz="12000">
                <a:solidFill>
                  <a:schemeClr val="accent6"/>
                </a:solidFill>
              </a:defRPr>
            </a:lvl3pPr>
            <a:lvl4pPr lvl="3" algn="ctr" rtl="0">
              <a:spcBef>
                <a:spcPts val="0"/>
              </a:spcBef>
              <a:spcAft>
                <a:spcPts val="0"/>
              </a:spcAft>
              <a:buClr>
                <a:schemeClr val="accent6"/>
              </a:buClr>
              <a:buSzPts val="12000"/>
              <a:buNone/>
              <a:defRPr sz="12000">
                <a:solidFill>
                  <a:schemeClr val="accent6"/>
                </a:solidFill>
              </a:defRPr>
            </a:lvl4pPr>
            <a:lvl5pPr lvl="4" algn="ctr" rtl="0">
              <a:spcBef>
                <a:spcPts val="0"/>
              </a:spcBef>
              <a:spcAft>
                <a:spcPts val="0"/>
              </a:spcAft>
              <a:buClr>
                <a:schemeClr val="accent6"/>
              </a:buClr>
              <a:buSzPts val="12000"/>
              <a:buNone/>
              <a:defRPr sz="12000">
                <a:solidFill>
                  <a:schemeClr val="accent6"/>
                </a:solidFill>
              </a:defRPr>
            </a:lvl5pPr>
            <a:lvl6pPr lvl="5" algn="ctr" rtl="0">
              <a:spcBef>
                <a:spcPts val="0"/>
              </a:spcBef>
              <a:spcAft>
                <a:spcPts val="0"/>
              </a:spcAft>
              <a:buClr>
                <a:schemeClr val="accent6"/>
              </a:buClr>
              <a:buSzPts val="12000"/>
              <a:buNone/>
              <a:defRPr sz="12000">
                <a:solidFill>
                  <a:schemeClr val="accent6"/>
                </a:solidFill>
              </a:defRPr>
            </a:lvl6pPr>
            <a:lvl7pPr lvl="6" algn="ctr" rtl="0">
              <a:spcBef>
                <a:spcPts val="0"/>
              </a:spcBef>
              <a:spcAft>
                <a:spcPts val="0"/>
              </a:spcAft>
              <a:buClr>
                <a:schemeClr val="accent6"/>
              </a:buClr>
              <a:buSzPts val="12000"/>
              <a:buNone/>
              <a:defRPr sz="12000">
                <a:solidFill>
                  <a:schemeClr val="accent6"/>
                </a:solidFill>
              </a:defRPr>
            </a:lvl7pPr>
            <a:lvl8pPr lvl="7" algn="ctr" rtl="0">
              <a:spcBef>
                <a:spcPts val="0"/>
              </a:spcBef>
              <a:spcAft>
                <a:spcPts val="0"/>
              </a:spcAft>
              <a:buClr>
                <a:schemeClr val="accent6"/>
              </a:buClr>
              <a:buSzPts val="12000"/>
              <a:buNone/>
              <a:defRPr sz="12000">
                <a:solidFill>
                  <a:schemeClr val="accent6"/>
                </a:solidFill>
              </a:defRPr>
            </a:lvl8pPr>
            <a:lvl9pPr lvl="8" algn="ctr" rtl="0">
              <a:spcBef>
                <a:spcPts val="0"/>
              </a:spcBef>
              <a:spcAft>
                <a:spcPts val="0"/>
              </a:spcAft>
              <a:buClr>
                <a:schemeClr val="accent6"/>
              </a:buClr>
              <a:buSzPts val="12000"/>
              <a:buNone/>
              <a:defRPr sz="12000">
                <a:solidFill>
                  <a:schemeClr val="accent6"/>
                </a:solidFill>
              </a:defRPr>
            </a:lvl9pPr>
          </a:lstStyle>
          <a:p>
            <a:r>
              <a:t>xx%</a:t>
            </a:r>
          </a:p>
        </p:txBody>
      </p:sp>
      <p:sp>
        <p:nvSpPr>
          <p:cNvPr id="151" name="Google Shape;151;p3"/>
          <p:cNvSpPr txBox="1">
            <a:spLocks noGrp="1"/>
          </p:cNvSpPr>
          <p:nvPr>
            <p:ph type="title" idx="2"/>
          </p:nvPr>
        </p:nvSpPr>
        <p:spPr>
          <a:xfrm>
            <a:off x="2921250" y="2256802"/>
            <a:ext cx="3301500" cy="70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4400"/>
              <a:buNone/>
              <a:defRPr sz="4400">
                <a:solidFill>
                  <a:schemeClr val="accent1"/>
                </a:solidFill>
              </a:defRPr>
            </a:lvl1pPr>
            <a:lvl2pPr lvl="1" algn="ctr" rtl="0">
              <a:spcBef>
                <a:spcPts val="0"/>
              </a:spcBef>
              <a:spcAft>
                <a:spcPts val="0"/>
              </a:spcAft>
              <a:buClr>
                <a:schemeClr val="accent1"/>
              </a:buClr>
              <a:buSzPts val="4400"/>
              <a:buNone/>
              <a:defRPr sz="4400">
                <a:solidFill>
                  <a:schemeClr val="accent1"/>
                </a:solidFill>
              </a:defRPr>
            </a:lvl2pPr>
            <a:lvl3pPr lvl="2" algn="ctr" rtl="0">
              <a:spcBef>
                <a:spcPts val="0"/>
              </a:spcBef>
              <a:spcAft>
                <a:spcPts val="0"/>
              </a:spcAft>
              <a:buClr>
                <a:schemeClr val="accent1"/>
              </a:buClr>
              <a:buSzPts val="4400"/>
              <a:buNone/>
              <a:defRPr sz="4400">
                <a:solidFill>
                  <a:schemeClr val="accent1"/>
                </a:solidFill>
              </a:defRPr>
            </a:lvl3pPr>
            <a:lvl4pPr lvl="3" algn="ctr" rtl="0">
              <a:spcBef>
                <a:spcPts val="0"/>
              </a:spcBef>
              <a:spcAft>
                <a:spcPts val="0"/>
              </a:spcAft>
              <a:buClr>
                <a:schemeClr val="accent1"/>
              </a:buClr>
              <a:buSzPts val="4400"/>
              <a:buNone/>
              <a:defRPr sz="4400">
                <a:solidFill>
                  <a:schemeClr val="accent1"/>
                </a:solidFill>
              </a:defRPr>
            </a:lvl4pPr>
            <a:lvl5pPr lvl="4" algn="ctr" rtl="0">
              <a:spcBef>
                <a:spcPts val="0"/>
              </a:spcBef>
              <a:spcAft>
                <a:spcPts val="0"/>
              </a:spcAft>
              <a:buClr>
                <a:schemeClr val="accent1"/>
              </a:buClr>
              <a:buSzPts val="4400"/>
              <a:buNone/>
              <a:defRPr sz="4400">
                <a:solidFill>
                  <a:schemeClr val="accent1"/>
                </a:solidFill>
              </a:defRPr>
            </a:lvl5pPr>
            <a:lvl6pPr lvl="5" algn="ctr" rtl="0">
              <a:spcBef>
                <a:spcPts val="0"/>
              </a:spcBef>
              <a:spcAft>
                <a:spcPts val="0"/>
              </a:spcAft>
              <a:buClr>
                <a:schemeClr val="accent1"/>
              </a:buClr>
              <a:buSzPts val="4400"/>
              <a:buNone/>
              <a:defRPr sz="4400">
                <a:solidFill>
                  <a:schemeClr val="accent1"/>
                </a:solidFill>
              </a:defRPr>
            </a:lvl6pPr>
            <a:lvl7pPr lvl="6" algn="ctr" rtl="0">
              <a:spcBef>
                <a:spcPts val="0"/>
              </a:spcBef>
              <a:spcAft>
                <a:spcPts val="0"/>
              </a:spcAft>
              <a:buClr>
                <a:schemeClr val="accent1"/>
              </a:buClr>
              <a:buSzPts val="4400"/>
              <a:buNone/>
              <a:defRPr sz="4400">
                <a:solidFill>
                  <a:schemeClr val="accent1"/>
                </a:solidFill>
              </a:defRPr>
            </a:lvl7pPr>
            <a:lvl8pPr lvl="7" algn="ctr" rtl="0">
              <a:spcBef>
                <a:spcPts val="0"/>
              </a:spcBef>
              <a:spcAft>
                <a:spcPts val="0"/>
              </a:spcAft>
              <a:buClr>
                <a:schemeClr val="accent1"/>
              </a:buClr>
              <a:buSzPts val="4400"/>
              <a:buNone/>
              <a:defRPr sz="4400">
                <a:solidFill>
                  <a:schemeClr val="accent1"/>
                </a:solidFill>
              </a:defRPr>
            </a:lvl8pPr>
            <a:lvl9pPr lvl="8" algn="ctr" rtl="0">
              <a:spcBef>
                <a:spcPts val="0"/>
              </a:spcBef>
              <a:spcAft>
                <a:spcPts val="0"/>
              </a:spcAft>
              <a:buClr>
                <a:schemeClr val="accent1"/>
              </a:buClr>
              <a:buSzPts val="4400"/>
              <a:buNone/>
              <a:defRPr sz="4400">
                <a:solidFill>
                  <a:schemeClr val="accent1"/>
                </a:solidFill>
              </a:defRPr>
            </a:lvl9pPr>
          </a:lstStyle>
          <a:p>
            <a:endParaRPr/>
          </a:p>
        </p:txBody>
      </p:sp>
      <p:sp>
        <p:nvSpPr>
          <p:cNvPr id="152" name="Google Shape;152;p3"/>
          <p:cNvSpPr/>
          <p:nvPr/>
        </p:nvSpPr>
        <p:spPr>
          <a:xfrm>
            <a:off x="-370325" y="-226732"/>
            <a:ext cx="2526678" cy="2234062"/>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5110142" y="3398493"/>
            <a:ext cx="4480581" cy="2038711"/>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 name="Google Shape;154;p3"/>
          <p:cNvGrpSpPr/>
          <p:nvPr/>
        </p:nvGrpSpPr>
        <p:grpSpPr>
          <a:xfrm>
            <a:off x="1120712" y="-282579"/>
            <a:ext cx="1767552" cy="1392514"/>
            <a:chOff x="2533100" y="1212175"/>
            <a:chExt cx="1066075" cy="839825"/>
          </a:xfrm>
        </p:grpSpPr>
        <p:sp>
          <p:nvSpPr>
            <p:cNvPr id="155" name="Google Shape;155;p3"/>
            <p:cNvSpPr/>
            <p:nvPr/>
          </p:nvSpPr>
          <p:spPr>
            <a:xfrm>
              <a:off x="2981500" y="1242700"/>
              <a:ext cx="93025" cy="139875"/>
            </a:xfrm>
            <a:custGeom>
              <a:avLst/>
              <a:gdLst/>
              <a:ahLst/>
              <a:cxnLst/>
              <a:rect l="l" t="t" r="r" b="b"/>
              <a:pathLst>
                <a:path w="3721" h="5595" extrusionOk="0">
                  <a:moveTo>
                    <a:pt x="2415" y="1"/>
                  </a:moveTo>
                  <a:cubicBezTo>
                    <a:pt x="2208" y="1"/>
                    <a:pt x="2003" y="80"/>
                    <a:pt x="1838" y="268"/>
                  </a:cubicBezTo>
                  <a:cubicBezTo>
                    <a:pt x="768" y="1617"/>
                    <a:pt x="1" y="4036"/>
                    <a:pt x="1443" y="5316"/>
                  </a:cubicBezTo>
                  <a:cubicBezTo>
                    <a:pt x="1636" y="5509"/>
                    <a:pt x="1872" y="5594"/>
                    <a:pt x="2102" y="5594"/>
                  </a:cubicBezTo>
                  <a:cubicBezTo>
                    <a:pt x="2565" y="5594"/>
                    <a:pt x="3002" y="5247"/>
                    <a:pt x="3002" y="4734"/>
                  </a:cubicBezTo>
                  <a:cubicBezTo>
                    <a:pt x="3002" y="3455"/>
                    <a:pt x="2606" y="2501"/>
                    <a:pt x="3281" y="1431"/>
                  </a:cubicBezTo>
                  <a:cubicBezTo>
                    <a:pt x="3721" y="762"/>
                    <a:pt x="3057" y="1"/>
                    <a:pt x="24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3008250" y="1488625"/>
              <a:ext cx="56925" cy="134075"/>
            </a:xfrm>
            <a:custGeom>
              <a:avLst/>
              <a:gdLst/>
              <a:ahLst/>
              <a:cxnLst/>
              <a:rect l="l" t="t" r="r" b="b"/>
              <a:pathLst>
                <a:path w="2277" h="5363" extrusionOk="0">
                  <a:moveTo>
                    <a:pt x="1354" y="0"/>
                  </a:moveTo>
                  <a:cubicBezTo>
                    <a:pt x="1004" y="0"/>
                    <a:pt x="663" y="182"/>
                    <a:pt x="582" y="597"/>
                  </a:cubicBezTo>
                  <a:cubicBezTo>
                    <a:pt x="373" y="1969"/>
                    <a:pt x="1" y="3412"/>
                    <a:pt x="280" y="4784"/>
                  </a:cubicBezTo>
                  <a:cubicBezTo>
                    <a:pt x="367" y="5189"/>
                    <a:pt x="650" y="5362"/>
                    <a:pt x="947" y="5362"/>
                  </a:cubicBezTo>
                  <a:cubicBezTo>
                    <a:pt x="1282" y="5362"/>
                    <a:pt x="1635" y="5142"/>
                    <a:pt x="1746" y="4784"/>
                  </a:cubicBezTo>
                  <a:cubicBezTo>
                    <a:pt x="2211" y="3621"/>
                    <a:pt x="2118" y="2155"/>
                    <a:pt x="2211" y="806"/>
                  </a:cubicBezTo>
                  <a:cubicBezTo>
                    <a:pt x="2277" y="307"/>
                    <a:pt x="1808" y="0"/>
                    <a:pt x="1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2913925" y="1708150"/>
              <a:ext cx="120050" cy="96675"/>
            </a:xfrm>
            <a:custGeom>
              <a:avLst/>
              <a:gdLst/>
              <a:ahLst/>
              <a:cxnLst/>
              <a:rect l="l" t="t" r="r" b="b"/>
              <a:pathLst>
                <a:path w="4802" h="3867" extrusionOk="0">
                  <a:moveTo>
                    <a:pt x="3339" y="1"/>
                  </a:moveTo>
                  <a:cubicBezTo>
                    <a:pt x="3164" y="1"/>
                    <a:pt x="2980" y="52"/>
                    <a:pt x="2797" y="168"/>
                  </a:cubicBezTo>
                  <a:cubicBezTo>
                    <a:pt x="2308" y="540"/>
                    <a:pt x="1913" y="842"/>
                    <a:pt x="1540" y="1238"/>
                  </a:cubicBezTo>
                  <a:cubicBezTo>
                    <a:pt x="1238" y="1610"/>
                    <a:pt x="866" y="2005"/>
                    <a:pt x="563" y="2401"/>
                  </a:cubicBezTo>
                  <a:cubicBezTo>
                    <a:pt x="0" y="2964"/>
                    <a:pt x="442" y="3867"/>
                    <a:pt x="1117" y="3867"/>
                  </a:cubicBezTo>
                  <a:cubicBezTo>
                    <a:pt x="1251" y="3867"/>
                    <a:pt x="1394" y="3831"/>
                    <a:pt x="1540" y="3750"/>
                  </a:cubicBezTo>
                  <a:cubicBezTo>
                    <a:pt x="2401" y="3169"/>
                    <a:pt x="3378" y="2680"/>
                    <a:pt x="4146" y="1912"/>
                  </a:cubicBezTo>
                  <a:cubicBezTo>
                    <a:pt x="4801" y="1180"/>
                    <a:pt x="4179" y="1"/>
                    <a:pt x="3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2994100" y="1789400"/>
              <a:ext cx="95600" cy="80850"/>
            </a:xfrm>
            <a:custGeom>
              <a:avLst/>
              <a:gdLst/>
              <a:ahLst/>
              <a:cxnLst/>
              <a:rect l="l" t="t" r="r" b="b"/>
              <a:pathLst>
                <a:path w="3824" h="3234" extrusionOk="0">
                  <a:moveTo>
                    <a:pt x="2644" y="0"/>
                  </a:moveTo>
                  <a:cubicBezTo>
                    <a:pt x="2595" y="0"/>
                    <a:pt x="2546" y="4"/>
                    <a:pt x="2498" y="12"/>
                  </a:cubicBezTo>
                  <a:cubicBezTo>
                    <a:pt x="1916" y="105"/>
                    <a:pt x="1428" y="593"/>
                    <a:pt x="1032" y="1175"/>
                  </a:cubicBezTo>
                  <a:cubicBezTo>
                    <a:pt x="660" y="1570"/>
                    <a:pt x="357" y="1943"/>
                    <a:pt x="171" y="2524"/>
                  </a:cubicBezTo>
                  <a:cubicBezTo>
                    <a:pt x="1" y="2801"/>
                    <a:pt x="220" y="3234"/>
                    <a:pt x="562" y="3234"/>
                  </a:cubicBezTo>
                  <a:cubicBezTo>
                    <a:pt x="594" y="3234"/>
                    <a:pt x="626" y="3230"/>
                    <a:pt x="660" y="3222"/>
                  </a:cubicBezTo>
                  <a:cubicBezTo>
                    <a:pt x="1730" y="2827"/>
                    <a:pt x="3172" y="2245"/>
                    <a:pt x="3568" y="1082"/>
                  </a:cubicBezTo>
                  <a:cubicBezTo>
                    <a:pt x="3824" y="463"/>
                    <a:pt x="3199" y="0"/>
                    <a:pt x="26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3067075" y="1594650"/>
              <a:ext cx="99100" cy="131950"/>
            </a:xfrm>
            <a:custGeom>
              <a:avLst/>
              <a:gdLst/>
              <a:ahLst/>
              <a:cxnLst/>
              <a:rect l="l" t="t" r="r" b="b"/>
              <a:pathLst>
                <a:path w="3964" h="5278" extrusionOk="0">
                  <a:moveTo>
                    <a:pt x="2543" y="0"/>
                  </a:moveTo>
                  <a:cubicBezTo>
                    <a:pt x="2281" y="0"/>
                    <a:pt x="2021" y="100"/>
                    <a:pt x="1812" y="334"/>
                  </a:cubicBezTo>
                  <a:cubicBezTo>
                    <a:pt x="835" y="1497"/>
                    <a:pt x="346" y="2963"/>
                    <a:pt x="67" y="4405"/>
                  </a:cubicBezTo>
                  <a:cubicBezTo>
                    <a:pt x="0" y="4889"/>
                    <a:pt x="377" y="5278"/>
                    <a:pt x="776" y="5278"/>
                  </a:cubicBezTo>
                  <a:cubicBezTo>
                    <a:pt x="932" y="5278"/>
                    <a:pt x="1093" y="5218"/>
                    <a:pt x="1230" y="5080"/>
                  </a:cubicBezTo>
                  <a:cubicBezTo>
                    <a:pt x="2301" y="4033"/>
                    <a:pt x="3254" y="2963"/>
                    <a:pt x="3743" y="1497"/>
                  </a:cubicBezTo>
                  <a:cubicBezTo>
                    <a:pt x="3963" y="718"/>
                    <a:pt x="3246" y="0"/>
                    <a:pt x="2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3097825" y="1386450"/>
              <a:ext cx="62825" cy="142025"/>
            </a:xfrm>
            <a:custGeom>
              <a:avLst/>
              <a:gdLst/>
              <a:ahLst/>
              <a:cxnLst/>
              <a:rect l="l" t="t" r="r" b="b"/>
              <a:pathLst>
                <a:path w="2513" h="5681" extrusionOk="0">
                  <a:moveTo>
                    <a:pt x="1059" y="0"/>
                  </a:moveTo>
                  <a:cubicBezTo>
                    <a:pt x="875" y="0"/>
                    <a:pt x="684" y="75"/>
                    <a:pt x="582" y="240"/>
                  </a:cubicBezTo>
                  <a:cubicBezTo>
                    <a:pt x="0" y="915"/>
                    <a:pt x="93" y="1683"/>
                    <a:pt x="280" y="2474"/>
                  </a:cubicBezTo>
                  <a:cubicBezTo>
                    <a:pt x="373" y="3428"/>
                    <a:pt x="675" y="4219"/>
                    <a:pt x="954" y="5079"/>
                  </a:cubicBezTo>
                  <a:cubicBezTo>
                    <a:pt x="1093" y="5485"/>
                    <a:pt x="1413" y="5680"/>
                    <a:pt x="1728" y="5680"/>
                  </a:cubicBezTo>
                  <a:cubicBezTo>
                    <a:pt x="2099" y="5680"/>
                    <a:pt x="2463" y="5409"/>
                    <a:pt x="2513" y="4893"/>
                  </a:cubicBezTo>
                  <a:cubicBezTo>
                    <a:pt x="2513" y="4009"/>
                    <a:pt x="2513" y="3148"/>
                    <a:pt x="2420" y="2171"/>
                  </a:cubicBezTo>
                  <a:cubicBezTo>
                    <a:pt x="2327" y="1404"/>
                    <a:pt x="2234" y="613"/>
                    <a:pt x="1443" y="147"/>
                  </a:cubicBezTo>
                  <a:cubicBezTo>
                    <a:pt x="1358" y="52"/>
                    <a:pt x="1211" y="0"/>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3141450" y="1243125"/>
              <a:ext cx="75050" cy="76925"/>
            </a:xfrm>
            <a:custGeom>
              <a:avLst/>
              <a:gdLst/>
              <a:ahLst/>
              <a:cxnLst/>
              <a:rect l="l" t="t" r="r" b="b"/>
              <a:pathLst>
                <a:path w="3002" h="3077" extrusionOk="0">
                  <a:moveTo>
                    <a:pt x="2114" y="0"/>
                  </a:moveTo>
                  <a:cubicBezTo>
                    <a:pt x="1931" y="0"/>
                    <a:pt x="1733" y="53"/>
                    <a:pt x="1536" y="157"/>
                  </a:cubicBezTo>
                  <a:cubicBezTo>
                    <a:pt x="1163" y="344"/>
                    <a:pt x="768" y="530"/>
                    <a:pt x="489" y="925"/>
                  </a:cubicBezTo>
                  <a:cubicBezTo>
                    <a:pt x="186" y="1321"/>
                    <a:pt x="0" y="1809"/>
                    <a:pt x="0" y="2274"/>
                  </a:cubicBezTo>
                  <a:cubicBezTo>
                    <a:pt x="85" y="2637"/>
                    <a:pt x="327" y="3077"/>
                    <a:pt x="671" y="3077"/>
                  </a:cubicBezTo>
                  <a:cubicBezTo>
                    <a:pt x="702" y="3077"/>
                    <a:pt x="735" y="3073"/>
                    <a:pt x="768" y="3065"/>
                  </a:cubicBezTo>
                  <a:cubicBezTo>
                    <a:pt x="1350" y="3065"/>
                    <a:pt x="1838" y="2856"/>
                    <a:pt x="2234" y="2484"/>
                  </a:cubicBezTo>
                  <a:cubicBezTo>
                    <a:pt x="2606" y="2088"/>
                    <a:pt x="2815" y="1600"/>
                    <a:pt x="2908" y="1111"/>
                  </a:cubicBezTo>
                  <a:cubicBezTo>
                    <a:pt x="3001" y="832"/>
                    <a:pt x="2908" y="437"/>
                    <a:pt x="2606" y="157"/>
                  </a:cubicBezTo>
                  <a:cubicBezTo>
                    <a:pt x="2466" y="53"/>
                    <a:pt x="2298" y="0"/>
                    <a:pt x="2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3127325" y="1715875"/>
              <a:ext cx="108350" cy="116725"/>
            </a:xfrm>
            <a:custGeom>
              <a:avLst/>
              <a:gdLst/>
              <a:ahLst/>
              <a:cxnLst/>
              <a:rect l="l" t="t" r="r" b="b"/>
              <a:pathLst>
                <a:path w="4334" h="4669" extrusionOk="0">
                  <a:moveTo>
                    <a:pt x="2998" y="1"/>
                  </a:moveTo>
                  <a:cubicBezTo>
                    <a:pt x="2703" y="1"/>
                    <a:pt x="2406" y="99"/>
                    <a:pt x="2217" y="347"/>
                  </a:cubicBezTo>
                  <a:cubicBezTo>
                    <a:pt x="1426" y="1301"/>
                    <a:pt x="751" y="2371"/>
                    <a:pt x="263" y="3534"/>
                  </a:cubicBezTo>
                  <a:cubicBezTo>
                    <a:pt x="1" y="4223"/>
                    <a:pt x="593" y="4668"/>
                    <a:pt x="1169" y="4668"/>
                  </a:cubicBezTo>
                  <a:cubicBezTo>
                    <a:pt x="1411" y="4668"/>
                    <a:pt x="1650" y="4590"/>
                    <a:pt x="1821" y="4418"/>
                  </a:cubicBezTo>
                  <a:cubicBezTo>
                    <a:pt x="2682" y="3627"/>
                    <a:pt x="3473" y="2767"/>
                    <a:pt x="4055" y="1696"/>
                  </a:cubicBezTo>
                  <a:cubicBezTo>
                    <a:pt x="4334" y="1208"/>
                    <a:pt x="4241" y="533"/>
                    <a:pt x="3752" y="231"/>
                  </a:cubicBezTo>
                  <a:cubicBezTo>
                    <a:pt x="3569" y="93"/>
                    <a:pt x="3284" y="1"/>
                    <a:pt x="2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3208900" y="1508450"/>
              <a:ext cx="61100" cy="141575"/>
            </a:xfrm>
            <a:custGeom>
              <a:avLst/>
              <a:gdLst/>
              <a:ahLst/>
              <a:cxnLst/>
              <a:rect l="l" t="t" r="r" b="b"/>
              <a:pathLst>
                <a:path w="2444" h="5663" extrusionOk="0">
                  <a:moveTo>
                    <a:pt x="1209" y="0"/>
                  </a:moveTo>
                  <a:cubicBezTo>
                    <a:pt x="951" y="0"/>
                    <a:pt x="704" y="113"/>
                    <a:pt x="582" y="385"/>
                  </a:cubicBezTo>
                  <a:cubicBezTo>
                    <a:pt x="1" y="1851"/>
                    <a:pt x="1" y="3596"/>
                    <a:pt x="210" y="5154"/>
                  </a:cubicBezTo>
                  <a:cubicBezTo>
                    <a:pt x="254" y="5512"/>
                    <a:pt x="529" y="5663"/>
                    <a:pt x="830" y="5663"/>
                  </a:cubicBezTo>
                  <a:cubicBezTo>
                    <a:pt x="1175" y="5663"/>
                    <a:pt x="1553" y="5465"/>
                    <a:pt x="1653" y="5154"/>
                  </a:cubicBezTo>
                  <a:cubicBezTo>
                    <a:pt x="2141" y="3782"/>
                    <a:pt x="2444" y="2037"/>
                    <a:pt x="2048" y="595"/>
                  </a:cubicBezTo>
                  <a:cubicBezTo>
                    <a:pt x="1993" y="248"/>
                    <a:pt x="1589" y="0"/>
                    <a:pt x="1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3201925" y="1328500"/>
              <a:ext cx="79700" cy="99925"/>
            </a:xfrm>
            <a:custGeom>
              <a:avLst/>
              <a:gdLst/>
              <a:ahLst/>
              <a:cxnLst/>
              <a:rect l="l" t="t" r="r" b="b"/>
              <a:pathLst>
                <a:path w="3188" h="3997" extrusionOk="0">
                  <a:moveTo>
                    <a:pt x="1744" y="0"/>
                  </a:moveTo>
                  <a:cubicBezTo>
                    <a:pt x="1682" y="0"/>
                    <a:pt x="1620" y="7"/>
                    <a:pt x="1559" y="23"/>
                  </a:cubicBezTo>
                  <a:cubicBezTo>
                    <a:pt x="396" y="418"/>
                    <a:pt x="280" y="1767"/>
                    <a:pt x="94" y="2838"/>
                  </a:cubicBezTo>
                  <a:cubicBezTo>
                    <a:pt x="1" y="3326"/>
                    <a:pt x="187" y="3722"/>
                    <a:pt x="675" y="3908"/>
                  </a:cubicBezTo>
                  <a:cubicBezTo>
                    <a:pt x="799" y="3966"/>
                    <a:pt x="932" y="3997"/>
                    <a:pt x="1065" y="3997"/>
                  </a:cubicBezTo>
                  <a:cubicBezTo>
                    <a:pt x="1356" y="3997"/>
                    <a:pt x="1647" y="3848"/>
                    <a:pt x="1838" y="3512"/>
                  </a:cubicBezTo>
                  <a:cubicBezTo>
                    <a:pt x="2327" y="2651"/>
                    <a:pt x="3188" y="1395"/>
                    <a:pt x="2513" y="418"/>
                  </a:cubicBezTo>
                  <a:cubicBezTo>
                    <a:pt x="2358" y="185"/>
                    <a:pt x="2056" y="0"/>
                    <a:pt x="17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3299050" y="1212175"/>
              <a:ext cx="69825" cy="58750"/>
            </a:xfrm>
            <a:custGeom>
              <a:avLst/>
              <a:gdLst/>
              <a:ahLst/>
              <a:cxnLst/>
              <a:rect l="l" t="t" r="r" b="b"/>
              <a:pathLst>
                <a:path w="2793" h="2350" extrusionOk="0">
                  <a:moveTo>
                    <a:pt x="1062" y="1"/>
                  </a:moveTo>
                  <a:cubicBezTo>
                    <a:pt x="711" y="1"/>
                    <a:pt x="328" y="199"/>
                    <a:pt x="94" y="511"/>
                  </a:cubicBezTo>
                  <a:cubicBezTo>
                    <a:pt x="94" y="604"/>
                    <a:pt x="1" y="814"/>
                    <a:pt x="1" y="1000"/>
                  </a:cubicBezTo>
                  <a:cubicBezTo>
                    <a:pt x="1" y="1186"/>
                    <a:pt x="94" y="1582"/>
                    <a:pt x="280" y="1768"/>
                  </a:cubicBezTo>
                  <a:cubicBezTo>
                    <a:pt x="373" y="1884"/>
                    <a:pt x="582" y="1977"/>
                    <a:pt x="675" y="1977"/>
                  </a:cubicBezTo>
                  <a:cubicBezTo>
                    <a:pt x="768" y="2070"/>
                    <a:pt x="955" y="2163"/>
                    <a:pt x="1048" y="2163"/>
                  </a:cubicBezTo>
                  <a:cubicBezTo>
                    <a:pt x="1350" y="2256"/>
                    <a:pt x="1536" y="2349"/>
                    <a:pt x="1745" y="2349"/>
                  </a:cubicBezTo>
                  <a:cubicBezTo>
                    <a:pt x="2118" y="2349"/>
                    <a:pt x="2420" y="2163"/>
                    <a:pt x="2606" y="1884"/>
                  </a:cubicBezTo>
                  <a:cubicBezTo>
                    <a:pt x="2699" y="1582"/>
                    <a:pt x="2792" y="1186"/>
                    <a:pt x="2606" y="907"/>
                  </a:cubicBezTo>
                  <a:cubicBezTo>
                    <a:pt x="2513" y="907"/>
                    <a:pt x="2513" y="907"/>
                    <a:pt x="2513" y="814"/>
                  </a:cubicBezTo>
                  <a:cubicBezTo>
                    <a:pt x="2420" y="721"/>
                    <a:pt x="2327" y="604"/>
                    <a:pt x="2118" y="418"/>
                  </a:cubicBezTo>
                  <a:cubicBezTo>
                    <a:pt x="2025" y="418"/>
                    <a:pt x="2025" y="325"/>
                    <a:pt x="1932" y="325"/>
                  </a:cubicBezTo>
                  <a:cubicBezTo>
                    <a:pt x="1745" y="232"/>
                    <a:pt x="1536" y="139"/>
                    <a:pt x="1257" y="23"/>
                  </a:cubicBezTo>
                  <a:cubicBezTo>
                    <a:pt x="1194" y="8"/>
                    <a:pt x="1128"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2706825" y="1804225"/>
              <a:ext cx="158375" cy="68400"/>
            </a:xfrm>
            <a:custGeom>
              <a:avLst/>
              <a:gdLst/>
              <a:ahLst/>
              <a:cxnLst/>
              <a:rect l="l" t="t" r="r" b="b"/>
              <a:pathLst>
                <a:path w="6335" h="2736" extrusionOk="0">
                  <a:moveTo>
                    <a:pt x="4869" y="0"/>
                  </a:moveTo>
                  <a:cubicBezTo>
                    <a:pt x="3613" y="0"/>
                    <a:pt x="2450" y="396"/>
                    <a:pt x="1194" y="768"/>
                  </a:cubicBezTo>
                  <a:cubicBezTo>
                    <a:pt x="1" y="1143"/>
                    <a:pt x="465" y="2736"/>
                    <a:pt x="1591" y="2736"/>
                  </a:cubicBezTo>
                  <a:cubicBezTo>
                    <a:pt x="1650" y="2736"/>
                    <a:pt x="1712" y="2731"/>
                    <a:pt x="1775" y="2722"/>
                  </a:cubicBezTo>
                  <a:cubicBezTo>
                    <a:pt x="3031" y="2513"/>
                    <a:pt x="4195" y="2420"/>
                    <a:pt x="5358" y="1838"/>
                  </a:cubicBezTo>
                  <a:cubicBezTo>
                    <a:pt x="6335" y="1466"/>
                    <a:pt x="5846" y="0"/>
                    <a:pt x="48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2741300" y="1735625"/>
              <a:ext cx="63425" cy="48925"/>
            </a:xfrm>
            <a:custGeom>
              <a:avLst/>
              <a:gdLst/>
              <a:ahLst/>
              <a:cxnLst/>
              <a:rect l="l" t="t" r="r" b="b"/>
              <a:pathLst>
                <a:path w="2537" h="1957" extrusionOk="0">
                  <a:moveTo>
                    <a:pt x="1614" y="0"/>
                  </a:moveTo>
                  <a:cubicBezTo>
                    <a:pt x="1561" y="0"/>
                    <a:pt x="1511" y="7"/>
                    <a:pt x="1466" y="22"/>
                  </a:cubicBezTo>
                  <a:cubicBezTo>
                    <a:pt x="1164" y="139"/>
                    <a:pt x="885" y="232"/>
                    <a:pt x="675" y="325"/>
                  </a:cubicBezTo>
                  <a:cubicBezTo>
                    <a:pt x="489" y="418"/>
                    <a:pt x="303" y="511"/>
                    <a:pt x="210" y="720"/>
                  </a:cubicBezTo>
                  <a:cubicBezTo>
                    <a:pt x="1" y="906"/>
                    <a:pt x="1" y="1186"/>
                    <a:pt x="94" y="1488"/>
                  </a:cubicBezTo>
                  <a:cubicBezTo>
                    <a:pt x="248" y="1778"/>
                    <a:pt x="602" y="1956"/>
                    <a:pt x="927" y="1956"/>
                  </a:cubicBezTo>
                  <a:cubicBezTo>
                    <a:pt x="1045" y="1956"/>
                    <a:pt x="1158" y="1933"/>
                    <a:pt x="1257" y="1883"/>
                  </a:cubicBezTo>
                  <a:cubicBezTo>
                    <a:pt x="1559" y="1674"/>
                    <a:pt x="1745" y="1581"/>
                    <a:pt x="2048" y="1488"/>
                  </a:cubicBezTo>
                  <a:cubicBezTo>
                    <a:pt x="2420" y="1302"/>
                    <a:pt x="2536" y="813"/>
                    <a:pt x="2327" y="511"/>
                  </a:cubicBezTo>
                  <a:cubicBezTo>
                    <a:pt x="2249" y="198"/>
                    <a:pt x="1891" y="0"/>
                    <a:pt x="16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2533100" y="1876325"/>
              <a:ext cx="75050" cy="59800"/>
            </a:xfrm>
            <a:custGeom>
              <a:avLst/>
              <a:gdLst/>
              <a:ahLst/>
              <a:cxnLst/>
              <a:rect l="l" t="t" r="r" b="b"/>
              <a:pathLst>
                <a:path w="3002" h="2392" extrusionOk="0">
                  <a:moveTo>
                    <a:pt x="2096" y="0"/>
                  </a:moveTo>
                  <a:cubicBezTo>
                    <a:pt x="2040" y="0"/>
                    <a:pt x="1984" y="8"/>
                    <a:pt x="1931" y="24"/>
                  </a:cubicBezTo>
                  <a:cubicBezTo>
                    <a:pt x="1443" y="210"/>
                    <a:pt x="1070" y="513"/>
                    <a:pt x="582" y="792"/>
                  </a:cubicBezTo>
                  <a:cubicBezTo>
                    <a:pt x="186" y="1094"/>
                    <a:pt x="0" y="1583"/>
                    <a:pt x="279" y="1955"/>
                  </a:cubicBezTo>
                  <a:cubicBezTo>
                    <a:pt x="420" y="2220"/>
                    <a:pt x="727" y="2391"/>
                    <a:pt x="1027" y="2391"/>
                  </a:cubicBezTo>
                  <a:cubicBezTo>
                    <a:pt x="1174" y="2391"/>
                    <a:pt x="1320" y="2350"/>
                    <a:pt x="1443" y="2258"/>
                  </a:cubicBezTo>
                  <a:cubicBezTo>
                    <a:pt x="1838" y="1955"/>
                    <a:pt x="2327" y="1676"/>
                    <a:pt x="2722" y="1373"/>
                  </a:cubicBezTo>
                  <a:cubicBezTo>
                    <a:pt x="2908" y="1094"/>
                    <a:pt x="3001" y="699"/>
                    <a:pt x="2815" y="420"/>
                  </a:cubicBezTo>
                  <a:cubicBezTo>
                    <a:pt x="2643" y="170"/>
                    <a:pt x="2359" y="0"/>
                    <a:pt x="2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2540075" y="1968275"/>
              <a:ext cx="46550" cy="83725"/>
            </a:xfrm>
            <a:custGeom>
              <a:avLst/>
              <a:gdLst/>
              <a:ahLst/>
              <a:cxnLst/>
              <a:rect l="l" t="t" r="r" b="b"/>
              <a:pathLst>
                <a:path w="1862" h="3349" extrusionOk="0">
                  <a:moveTo>
                    <a:pt x="1096" y="0"/>
                  </a:moveTo>
                  <a:cubicBezTo>
                    <a:pt x="769" y="0"/>
                    <a:pt x="474" y="211"/>
                    <a:pt x="396" y="603"/>
                  </a:cubicBezTo>
                  <a:cubicBezTo>
                    <a:pt x="210" y="1185"/>
                    <a:pt x="117" y="1767"/>
                    <a:pt x="0" y="2465"/>
                  </a:cubicBezTo>
                  <a:cubicBezTo>
                    <a:pt x="0" y="2837"/>
                    <a:pt x="117" y="3232"/>
                    <a:pt x="489" y="3325"/>
                  </a:cubicBezTo>
                  <a:cubicBezTo>
                    <a:pt x="556" y="3341"/>
                    <a:pt x="624" y="3349"/>
                    <a:pt x="689" y="3349"/>
                  </a:cubicBezTo>
                  <a:cubicBezTo>
                    <a:pt x="1010" y="3349"/>
                    <a:pt x="1296" y="3165"/>
                    <a:pt x="1373" y="2837"/>
                  </a:cubicBezTo>
                  <a:cubicBezTo>
                    <a:pt x="1559" y="2162"/>
                    <a:pt x="1745" y="1581"/>
                    <a:pt x="1861" y="999"/>
                  </a:cubicBezTo>
                  <a:cubicBezTo>
                    <a:pt x="1861" y="603"/>
                    <a:pt x="1745" y="138"/>
                    <a:pt x="1280" y="22"/>
                  </a:cubicBezTo>
                  <a:cubicBezTo>
                    <a:pt x="1218" y="7"/>
                    <a:pt x="1157" y="0"/>
                    <a:pt x="1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2652450" y="1932650"/>
              <a:ext cx="91200" cy="63375"/>
            </a:xfrm>
            <a:custGeom>
              <a:avLst/>
              <a:gdLst/>
              <a:ahLst/>
              <a:cxnLst/>
              <a:rect l="l" t="t" r="r" b="b"/>
              <a:pathLst>
                <a:path w="3648" h="2535" extrusionOk="0">
                  <a:moveTo>
                    <a:pt x="2904" y="1"/>
                  </a:moveTo>
                  <a:cubicBezTo>
                    <a:pt x="2802" y="1"/>
                    <a:pt x="2700" y="32"/>
                    <a:pt x="2601" y="98"/>
                  </a:cubicBezTo>
                  <a:cubicBezTo>
                    <a:pt x="1903" y="400"/>
                    <a:pt x="1228" y="772"/>
                    <a:pt x="647" y="1168"/>
                  </a:cubicBezTo>
                  <a:cubicBezTo>
                    <a:pt x="0" y="1579"/>
                    <a:pt x="376" y="2535"/>
                    <a:pt x="1039" y="2535"/>
                  </a:cubicBezTo>
                  <a:cubicBezTo>
                    <a:pt x="1164" y="2535"/>
                    <a:pt x="1298" y="2501"/>
                    <a:pt x="1438" y="2424"/>
                  </a:cubicBezTo>
                  <a:cubicBezTo>
                    <a:pt x="2112" y="2028"/>
                    <a:pt x="2787" y="1656"/>
                    <a:pt x="3369" y="1168"/>
                  </a:cubicBezTo>
                  <a:cubicBezTo>
                    <a:pt x="3648" y="982"/>
                    <a:pt x="3648" y="493"/>
                    <a:pt x="3462" y="284"/>
                  </a:cubicBezTo>
                  <a:cubicBezTo>
                    <a:pt x="3281" y="103"/>
                    <a:pt x="3091" y="1"/>
                    <a:pt x="29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2833775" y="1862025"/>
              <a:ext cx="131750" cy="60875"/>
            </a:xfrm>
            <a:custGeom>
              <a:avLst/>
              <a:gdLst/>
              <a:ahLst/>
              <a:cxnLst/>
              <a:rect l="l" t="t" r="r" b="b"/>
              <a:pathLst>
                <a:path w="5270" h="2435" extrusionOk="0">
                  <a:moveTo>
                    <a:pt x="3847" y="1"/>
                  </a:moveTo>
                  <a:cubicBezTo>
                    <a:pt x="3792" y="1"/>
                    <a:pt x="3735" y="5"/>
                    <a:pt x="3676" y="15"/>
                  </a:cubicBezTo>
                  <a:cubicBezTo>
                    <a:pt x="2606" y="317"/>
                    <a:pt x="1536" y="689"/>
                    <a:pt x="582" y="1178"/>
                  </a:cubicBezTo>
                  <a:cubicBezTo>
                    <a:pt x="1" y="1480"/>
                    <a:pt x="280" y="2434"/>
                    <a:pt x="954" y="2434"/>
                  </a:cubicBezTo>
                  <a:cubicBezTo>
                    <a:pt x="2025" y="2341"/>
                    <a:pt x="3095" y="2155"/>
                    <a:pt x="4165" y="1852"/>
                  </a:cubicBezTo>
                  <a:cubicBezTo>
                    <a:pt x="5269" y="1587"/>
                    <a:pt x="4885" y="1"/>
                    <a:pt x="38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3303700" y="1632075"/>
              <a:ext cx="39000" cy="63400"/>
            </a:xfrm>
            <a:custGeom>
              <a:avLst/>
              <a:gdLst/>
              <a:ahLst/>
              <a:cxnLst/>
              <a:rect l="l" t="t" r="r" b="b"/>
              <a:pathLst>
                <a:path w="1560" h="2536" extrusionOk="0">
                  <a:moveTo>
                    <a:pt x="769" y="0"/>
                  </a:moveTo>
                  <a:cubicBezTo>
                    <a:pt x="396" y="0"/>
                    <a:pt x="187" y="303"/>
                    <a:pt x="94" y="675"/>
                  </a:cubicBezTo>
                  <a:cubicBezTo>
                    <a:pt x="94" y="884"/>
                    <a:pt x="1" y="1163"/>
                    <a:pt x="1" y="1373"/>
                  </a:cubicBezTo>
                  <a:cubicBezTo>
                    <a:pt x="1" y="1559"/>
                    <a:pt x="94" y="1838"/>
                    <a:pt x="94" y="2047"/>
                  </a:cubicBezTo>
                  <a:cubicBezTo>
                    <a:pt x="187" y="2327"/>
                    <a:pt x="582" y="2536"/>
                    <a:pt x="769" y="2536"/>
                  </a:cubicBezTo>
                  <a:cubicBezTo>
                    <a:pt x="1071" y="2536"/>
                    <a:pt x="1443" y="2327"/>
                    <a:pt x="1443" y="2047"/>
                  </a:cubicBezTo>
                  <a:cubicBezTo>
                    <a:pt x="1559" y="1838"/>
                    <a:pt x="1559" y="1559"/>
                    <a:pt x="1559" y="1373"/>
                  </a:cubicBezTo>
                  <a:lnTo>
                    <a:pt x="1559" y="675"/>
                  </a:lnTo>
                  <a:cubicBezTo>
                    <a:pt x="1443" y="396"/>
                    <a:pt x="1257" y="0"/>
                    <a:pt x="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3322900" y="1424900"/>
              <a:ext cx="58175" cy="131875"/>
            </a:xfrm>
            <a:custGeom>
              <a:avLst/>
              <a:gdLst/>
              <a:ahLst/>
              <a:cxnLst/>
              <a:rect l="l" t="t" r="r" b="b"/>
              <a:pathLst>
                <a:path w="2327" h="5275" extrusionOk="0">
                  <a:moveTo>
                    <a:pt x="1201" y="0"/>
                  </a:moveTo>
                  <a:cubicBezTo>
                    <a:pt x="953" y="0"/>
                    <a:pt x="710" y="109"/>
                    <a:pt x="582" y="354"/>
                  </a:cubicBezTo>
                  <a:cubicBezTo>
                    <a:pt x="1" y="1703"/>
                    <a:pt x="94" y="3146"/>
                    <a:pt x="94" y="4518"/>
                  </a:cubicBezTo>
                  <a:cubicBezTo>
                    <a:pt x="94" y="4997"/>
                    <a:pt x="489" y="5274"/>
                    <a:pt x="872" y="5274"/>
                  </a:cubicBezTo>
                  <a:cubicBezTo>
                    <a:pt x="1178" y="5274"/>
                    <a:pt x="1477" y="5097"/>
                    <a:pt x="1559" y="4704"/>
                  </a:cubicBezTo>
                  <a:cubicBezTo>
                    <a:pt x="1955" y="3355"/>
                    <a:pt x="2327" y="1890"/>
                    <a:pt x="1955" y="540"/>
                  </a:cubicBezTo>
                  <a:cubicBezTo>
                    <a:pt x="1887" y="204"/>
                    <a:pt x="1540" y="0"/>
                    <a:pt x="1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3370950" y="1270275"/>
              <a:ext cx="99850" cy="114875"/>
            </a:xfrm>
            <a:custGeom>
              <a:avLst/>
              <a:gdLst/>
              <a:ahLst/>
              <a:cxnLst/>
              <a:rect l="l" t="t" r="r" b="b"/>
              <a:pathLst>
                <a:path w="3994" h="4595" extrusionOk="0">
                  <a:moveTo>
                    <a:pt x="2843" y="0"/>
                  </a:moveTo>
                  <a:cubicBezTo>
                    <a:pt x="2623" y="0"/>
                    <a:pt x="2405" y="72"/>
                    <a:pt x="2243" y="235"/>
                  </a:cubicBezTo>
                  <a:cubicBezTo>
                    <a:pt x="1289" y="1188"/>
                    <a:pt x="707" y="2352"/>
                    <a:pt x="219" y="3631"/>
                  </a:cubicBezTo>
                  <a:cubicBezTo>
                    <a:pt x="0" y="4186"/>
                    <a:pt x="498" y="4595"/>
                    <a:pt x="976" y="4595"/>
                  </a:cubicBezTo>
                  <a:cubicBezTo>
                    <a:pt x="1159" y="4595"/>
                    <a:pt x="1339" y="4534"/>
                    <a:pt x="1475" y="4399"/>
                  </a:cubicBezTo>
                  <a:cubicBezTo>
                    <a:pt x="2452" y="3422"/>
                    <a:pt x="3220" y="2352"/>
                    <a:pt x="3708" y="1095"/>
                  </a:cubicBezTo>
                  <a:cubicBezTo>
                    <a:pt x="3993" y="475"/>
                    <a:pt x="340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3475850" y="1219725"/>
              <a:ext cx="123325" cy="56425"/>
            </a:xfrm>
            <a:custGeom>
              <a:avLst/>
              <a:gdLst/>
              <a:ahLst/>
              <a:cxnLst/>
              <a:rect l="l" t="t" r="r" b="b"/>
              <a:pathLst>
                <a:path w="4933" h="2257" extrusionOk="0">
                  <a:moveTo>
                    <a:pt x="2711" y="0"/>
                  </a:moveTo>
                  <a:cubicBezTo>
                    <a:pt x="2298" y="0"/>
                    <a:pt x="1885" y="23"/>
                    <a:pt x="1443" y="23"/>
                  </a:cubicBezTo>
                  <a:cubicBezTo>
                    <a:pt x="1" y="23"/>
                    <a:pt x="1" y="2164"/>
                    <a:pt x="1443" y="2257"/>
                  </a:cubicBezTo>
                  <a:cubicBezTo>
                    <a:pt x="2327" y="2257"/>
                    <a:pt x="3095" y="2257"/>
                    <a:pt x="3979" y="2047"/>
                  </a:cubicBezTo>
                  <a:cubicBezTo>
                    <a:pt x="4933" y="1954"/>
                    <a:pt x="4933" y="302"/>
                    <a:pt x="3979" y="116"/>
                  </a:cubicBezTo>
                  <a:cubicBezTo>
                    <a:pt x="3537" y="23"/>
                    <a:pt x="3124" y="0"/>
                    <a:pt x="2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3"/>
          <p:cNvGrpSpPr/>
          <p:nvPr/>
        </p:nvGrpSpPr>
        <p:grpSpPr>
          <a:xfrm>
            <a:off x="4638230" y="4357529"/>
            <a:ext cx="2265304" cy="1281440"/>
            <a:chOff x="3260100" y="4040200"/>
            <a:chExt cx="1579600" cy="893550"/>
          </a:xfrm>
        </p:grpSpPr>
        <p:sp>
          <p:nvSpPr>
            <p:cNvPr id="177" name="Google Shape;177;p3"/>
            <p:cNvSpPr/>
            <p:nvPr/>
          </p:nvSpPr>
          <p:spPr>
            <a:xfrm>
              <a:off x="3766650" y="4800800"/>
              <a:ext cx="93575" cy="132950"/>
            </a:xfrm>
            <a:custGeom>
              <a:avLst/>
              <a:gdLst/>
              <a:ahLst/>
              <a:cxnLst/>
              <a:rect l="l" t="t" r="r" b="b"/>
              <a:pathLst>
                <a:path w="3743" h="5318" extrusionOk="0">
                  <a:moveTo>
                    <a:pt x="1308" y="0"/>
                  </a:moveTo>
                  <a:cubicBezTo>
                    <a:pt x="951" y="0"/>
                    <a:pt x="610" y="212"/>
                    <a:pt x="489" y="714"/>
                  </a:cubicBezTo>
                  <a:cubicBezTo>
                    <a:pt x="1" y="2458"/>
                    <a:pt x="1164" y="4785"/>
                    <a:pt x="3002" y="5273"/>
                  </a:cubicBezTo>
                  <a:cubicBezTo>
                    <a:pt x="3059" y="5304"/>
                    <a:pt x="3116" y="5318"/>
                    <a:pt x="3171" y="5318"/>
                  </a:cubicBezTo>
                  <a:cubicBezTo>
                    <a:pt x="3494" y="5318"/>
                    <a:pt x="3743" y="4844"/>
                    <a:pt x="3583" y="4506"/>
                  </a:cubicBezTo>
                  <a:cubicBezTo>
                    <a:pt x="3281" y="4017"/>
                    <a:pt x="2909" y="3436"/>
                    <a:pt x="2699" y="2854"/>
                  </a:cubicBezTo>
                  <a:cubicBezTo>
                    <a:pt x="2513" y="2179"/>
                    <a:pt x="2420" y="1598"/>
                    <a:pt x="2327" y="923"/>
                  </a:cubicBezTo>
                  <a:cubicBezTo>
                    <a:pt x="2274" y="368"/>
                    <a:pt x="1778" y="0"/>
                    <a:pt x="1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3754450" y="4603725"/>
              <a:ext cx="70400" cy="96800"/>
            </a:xfrm>
            <a:custGeom>
              <a:avLst/>
              <a:gdLst/>
              <a:ahLst/>
              <a:cxnLst/>
              <a:rect l="l" t="t" r="r" b="b"/>
              <a:pathLst>
                <a:path w="2816" h="3872" extrusionOk="0">
                  <a:moveTo>
                    <a:pt x="1615" y="1"/>
                  </a:moveTo>
                  <a:cubicBezTo>
                    <a:pt x="1383" y="1"/>
                    <a:pt x="1151" y="86"/>
                    <a:pt x="977" y="268"/>
                  </a:cubicBezTo>
                  <a:cubicBezTo>
                    <a:pt x="186" y="943"/>
                    <a:pt x="0" y="2315"/>
                    <a:pt x="186" y="3362"/>
                  </a:cubicBezTo>
                  <a:cubicBezTo>
                    <a:pt x="320" y="3674"/>
                    <a:pt x="643" y="3872"/>
                    <a:pt x="956" y="3872"/>
                  </a:cubicBezTo>
                  <a:cubicBezTo>
                    <a:pt x="1133" y="3872"/>
                    <a:pt x="1308" y="3808"/>
                    <a:pt x="1443" y="3665"/>
                  </a:cubicBezTo>
                  <a:cubicBezTo>
                    <a:pt x="2234" y="2897"/>
                    <a:pt x="2815" y="1734"/>
                    <a:pt x="2513" y="664"/>
                  </a:cubicBezTo>
                  <a:cubicBezTo>
                    <a:pt x="2396" y="241"/>
                    <a:pt x="2005" y="1"/>
                    <a:pt x="16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3802075" y="4390150"/>
              <a:ext cx="96350" cy="123825"/>
            </a:xfrm>
            <a:custGeom>
              <a:avLst/>
              <a:gdLst/>
              <a:ahLst/>
              <a:cxnLst/>
              <a:rect l="l" t="t" r="r" b="b"/>
              <a:pathLst>
                <a:path w="3854" h="4953" extrusionOk="0">
                  <a:moveTo>
                    <a:pt x="2798" y="1"/>
                  </a:moveTo>
                  <a:cubicBezTo>
                    <a:pt x="2547" y="1"/>
                    <a:pt x="2282" y="116"/>
                    <a:pt x="2073" y="390"/>
                  </a:cubicBezTo>
                  <a:cubicBezTo>
                    <a:pt x="1399" y="1437"/>
                    <a:pt x="817" y="2600"/>
                    <a:pt x="329" y="3879"/>
                  </a:cubicBezTo>
                  <a:cubicBezTo>
                    <a:pt x="0" y="4458"/>
                    <a:pt x="461" y="4953"/>
                    <a:pt x="946" y="4953"/>
                  </a:cubicBezTo>
                  <a:cubicBezTo>
                    <a:pt x="1183" y="4953"/>
                    <a:pt x="1425" y="4836"/>
                    <a:pt x="1585" y="4554"/>
                  </a:cubicBezTo>
                  <a:cubicBezTo>
                    <a:pt x="2260" y="3484"/>
                    <a:pt x="3027" y="2414"/>
                    <a:pt x="3516" y="1250"/>
                  </a:cubicBezTo>
                  <a:cubicBezTo>
                    <a:pt x="3853" y="576"/>
                    <a:pt x="3358" y="1"/>
                    <a:pt x="2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3901125" y="4239675"/>
              <a:ext cx="104300" cy="68425"/>
            </a:xfrm>
            <a:custGeom>
              <a:avLst/>
              <a:gdLst/>
              <a:ahLst/>
              <a:cxnLst/>
              <a:rect l="l" t="t" r="r" b="b"/>
              <a:pathLst>
                <a:path w="4172" h="2737" extrusionOk="0">
                  <a:moveTo>
                    <a:pt x="2917" y="1"/>
                  </a:moveTo>
                  <a:cubicBezTo>
                    <a:pt x="2867" y="1"/>
                    <a:pt x="2816" y="4"/>
                    <a:pt x="2764" y="11"/>
                  </a:cubicBezTo>
                  <a:cubicBezTo>
                    <a:pt x="1880" y="197"/>
                    <a:pt x="1206" y="779"/>
                    <a:pt x="531" y="1360"/>
                  </a:cubicBezTo>
                  <a:cubicBezTo>
                    <a:pt x="0" y="1806"/>
                    <a:pt x="516" y="2737"/>
                    <a:pt x="1123" y="2737"/>
                  </a:cubicBezTo>
                  <a:cubicBezTo>
                    <a:pt x="1181" y="2737"/>
                    <a:pt x="1240" y="2728"/>
                    <a:pt x="1299" y="2710"/>
                  </a:cubicBezTo>
                  <a:cubicBezTo>
                    <a:pt x="2183" y="2431"/>
                    <a:pt x="3043" y="2128"/>
                    <a:pt x="3625" y="1453"/>
                  </a:cubicBezTo>
                  <a:cubicBezTo>
                    <a:pt x="4171" y="820"/>
                    <a:pt x="3691" y="1"/>
                    <a:pt x="29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4085650" y="4070600"/>
              <a:ext cx="128875" cy="112175"/>
            </a:xfrm>
            <a:custGeom>
              <a:avLst/>
              <a:gdLst/>
              <a:ahLst/>
              <a:cxnLst/>
              <a:rect l="l" t="t" r="r" b="b"/>
              <a:pathLst>
                <a:path w="5155" h="4487" extrusionOk="0">
                  <a:moveTo>
                    <a:pt x="3913" y="1"/>
                  </a:moveTo>
                  <a:cubicBezTo>
                    <a:pt x="3751" y="1"/>
                    <a:pt x="3586" y="51"/>
                    <a:pt x="3432" y="167"/>
                  </a:cubicBezTo>
                  <a:cubicBezTo>
                    <a:pt x="2362" y="958"/>
                    <a:pt x="1571" y="1912"/>
                    <a:pt x="618" y="2889"/>
                  </a:cubicBezTo>
                  <a:cubicBezTo>
                    <a:pt x="1" y="3560"/>
                    <a:pt x="643" y="4486"/>
                    <a:pt x="1364" y="4486"/>
                  </a:cubicBezTo>
                  <a:cubicBezTo>
                    <a:pt x="1568" y="4486"/>
                    <a:pt x="1777" y="4412"/>
                    <a:pt x="1967" y="4238"/>
                  </a:cubicBezTo>
                  <a:cubicBezTo>
                    <a:pt x="2944" y="3378"/>
                    <a:pt x="4014" y="2494"/>
                    <a:pt x="4689" y="1423"/>
                  </a:cubicBezTo>
                  <a:cubicBezTo>
                    <a:pt x="5154" y="809"/>
                    <a:pt x="4562" y="1"/>
                    <a:pt x="39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3621250" y="4817475"/>
              <a:ext cx="65925" cy="100450"/>
            </a:xfrm>
            <a:custGeom>
              <a:avLst/>
              <a:gdLst/>
              <a:ahLst/>
              <a:cxnLst/>
              <a:rect l="l" t="t" r="r" b="b"/>
              <a:pathLst>
                <a:path w="2637" h="4018" extrusionOk="0">
                  <a:moveTo>
                    <a:pt x="798" y="1"/>
                  </a:moveTo>
                  <a:cubicBezTo>
                    <a:pt x="438" y="1"/>
                    <a:pt x="1" y="297"/>
                    <a:pt x="1" y="628"/>
                  </a:cubicBezTo>
                  <a:cubicBezTo>
                    <a:pt x="94" y="1210"/>
                    <a:pt x="280" y="1698"/>
                    <a:pt x="489" y="2187"/>
                  </a:cubicBezTo>
                  <a:cubicBezTo>
                    <a:pt x="676" y="2675"/>
                    <a:pt x="955" y="3164"/>
                    <a:pt x="1257" y="3653"/>
                  </a:cubicBezTo>
                  <a:cubicBezTo>
                    <a:pt x="1351" y="3912"/>
                    <a:pt x="1546" y="4017"/>
                    <a:pt x="1756" y="4017"/>
                  </a:cubicBezTo>
                  <a:cubicBezTo>
                    <a:pt x="2168" y="4017"/>
                    <a:pt x="2637" y="3611"/>
                    <a:pt x="2513" y="3164"/>
                  </a:cubicBezTo>
                  <a:cubicBezTo>
                    <a:pt x="2327" y="2582"/>
                    <a:pt x="2234" y="2094"/>
                    <a:pt x="2025" y="1605"/>
                  </a:cubicBezTo>
                  <a:cubicBezTo>
                    <a:pt x="1839" y="1024"/>
                    <a:pt x="1536" y="628"/>
                    <a:pt x="1164" y="163"/>
                  </a:cubicBezTo>
                  <a:cubicBezTo>
                    <a:pt x="1077" y="49"/>
                    <a:pt x="944"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3611375" y="4619725"/>
              <a:ext cx="48300" cy="83400"/>
            </a:xfrm>
            <a:custGeom>
              <a:avLst/>
              <a:gdLst/>
              <a:ahLst/>
              <a:cxnLst/>
              <a:rect l="l" t="t" r="r" b="b"/>
              <a:pathLst>
                <a:path w="1932" h="3336" extrusionOk="0">
                  <a:moveTo>
                    <a:pt x="1159" y="0"/>
                  </a:moveTo>
                  <a:cubicBezTo>
                    <a:pt x="852" y="0"/>
                    <a:pt x="566" y="184"/>
                    <a:pt x="489" y="512"/>
                  </a:cubicBezTo>
                  <a:cubicBezTo>
                    <a:pt x="303" y="1094"/>
                    <a:pt x="187" y="1768"/>
                    <a:pt x="93" y="2350"/>
                  </a:cubicBezTo>
                  <a:cubicBezTo>
                    <a:pt x="0" y="2722"/>
                    <a:pt x="187" y="3211"/>
                    <a:pt x="582" y="3304"/>
                  </a:cubicBezTo>
                  <a:cubicBezTo>
                    <a:pt x="654" y="3325"/>
                    <a:pt x="728" y="3335"/>
                    <a:pt x="803" y="3335"/>
                  </a:cubicBezTo>
                  <a:cubicBezTo>
                    <a:pt x="1141" y="3335"/>
                    <a:pt x="1483" y="3122"/>
                    <a:pt x="1559" y="2722"/>
                  </a:cubicBezTo>
                  <a:cubicBezTo>
                    <a:pt x="1652" y="2141"/>
                    <a:pt x="1838" y="1559"/>
                    <a:pt x="1931" y="884"/>
                  </a:cubicBezTo>
                  <a:cubicBezTo>
                    <a:pt x="1931" y="512"/>
                    <a:pt x="1838" y="117"/>
                    <a:pt x="1350" y="24"/>
                  </a:cubicBezTo>
                  <a:cubicBezTo>
                    <a:pt x="1286" y="8"/>
                    <a:pt x="1222" y="0"/>
                    <a:pt x="1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3662550" y="4400075"/>
              <a:ext cx="65175" cy="78025"/>
            </a:xfrm>
            <a:custGeom>
              <a:avLst/>
              <a:gdLst/>
              <a:ahLst/>
              <a:cxnLst/>
              <a:rect l="l" t="t" r="r" b="b"/>
              <a:pathLst>
                <a:path w="2607" h="3121" extrusionOk="0">
                  <a:moveTo>
                    <a:pt x="1679" y="1"/>
                  </a:moveTo>
                  <a:cubicBezTo>
                    <a:pt x="1386" y="1"/>
                    <a:pt x="1104" y="165"/>
                    <a:pt x="954" y="365"/>
                  </a:cubicBezTo>
                  <a:cubicBezTo>
                    <a:pt x="768" y="667"/>
                    <a:pt x="582" y="853"/>
                    <a:pt x="466" y="1156"/>
                  </a:cubicBezTo>
                  <a:cubicBezTo>
                    <a:pt x="280" y="1435"/>
                    <a:pt x="280" y="1831"/>
                    <a:pt x="94" y="2110"/>
                  </a:cubicBezTo>
                  <a:cubicBezTo>
                    <a:pt x="1" y="2505"/>
                    <a:pt x="280" y="2901"/>
                    <a:pt x="582" y="3087"/>
                  </a:cubicBezTo>
                  <a:cubicBezTo>
                    <a:pt x="669" y="3108"/>
                    <a:pt x="757" y="3120"/>
                    <a:pt x="844" y="3120"/>
                  </a:cubicBezTo>
                  <a:cubicBezTo>
                    <a:pt x="1132" y="3120"/>
                    <a:pt x="1415" y="2995"/>
                    <a:pt x="1629" y="2691"/>
                  </a:cubicBezTo>
                  <a:cubicBezTo>
                    <a:pt x="1838" y="2505"/>
                    <a:pt x="2025" y="2203"/>
                    <a:pt x="2118" y="2017"/>
                  </a:cubicBezTo>
                  <a:cubicBezTo>
                    <a:pt x="2211" y="1737"/>
                    <a:pt x="2420" y="1342"/>
                    <a:pt x="2513" y="1040"/>
                  </a:cubicBezTo>
                  <a:cubicBezTo>
                    <a:pt x="2606" y="667"/>
                    <a:pt x="2327" y="179"/>
                    <a:pt x="2025" y="86"/>
                  </a:cubicBezTo>
                  <a:cubicBezTo>
                    <a:pt x="1912" y="26"/>
                    <a:pt x="1795" y="1"/>
                    <a:pt x="1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3759100" y="4243100"/>
              <a:ext cx="107025" cy="69800"/>
            </a:xfrm>
            <a:custGeom>
              <a:avLst/>
              <a:gdLst/>
              <a:ahLst/>
              <a:cxnLst/>
              <a:rect l="l" t="t" r="r" b="b"/>
              <a:pathLst>
                <a:path w="4281" h="2792" extrusionOk="0">
                  <a:moveTo>
                    <a:pt x="2603" y="0"/>
                  </a:moveTo>
                  <a:cubicBezTo>
                    <a:pt x="2025" y="0"/>
                    <a:pt x="1501" y="221"/>
                    <a:pt x="978" y="456"/>
                  </a:cubicBezTo>
                  <a:cubicBezTo>
                    <a:pt x="396" y="642"/>
                    <a:pt x="0" y="1130"/>
                    <a:pt x="93" y="1712"/>
                  </a:cubicBezTo>
                  <a:cubicBezTo>
                    <a:pt x="201" y="2252"/>
                    <a:pt x="610" y="2792"/>
                    <a:pt x="1134" y="2792"/>
                  </a:cubicBezTo>
                  <a:cubicBezTo>
                    <a:pt x="1174" y="2792"/>
                    <a:pt x="1215" y="2789"/>
                    <a:pt x="1257" y="2782"/>
                  </a:cubicBezTo>
                  <a:cubicBezTo>
                    <a:pt x="2141" y="2666"/>
                    <a:pt x="2908" y="2666"/>
                    <a:pt x="3583" y="2084"/>
                  </a:cubicBezTo>
                  <a:cubicBezTo>
                    <a:pt x="4281" y="1503"/>
                    <a:pt x="3979" y="246"/>
                    <a:pt x="3118" y="60"/>
                  </a:cubicBezTo>
                  <a:cubicBezTo>
                    <a:pt x="2941" y="19"/>
                    <a:pt x="2770" y="0"/>
                    <a:pt x="26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3926600" y="4103425"/>
              <a:ext cx="79700" cy="56250"/>
            </a:xfrm>
            <a:custGeom>
              <a:avLst/>
              <a:gdLst/>
              <a:ahLst/>
              <a:cxnLst/>
              <a:rect l="l" t="t" r="r" b="b"/>
              <a:pathLst>
                <a:path w="3188" h="2250" extrusionOk="0">
                  <a:moveTo>
                    <a:pt x="2375" y="0"/>
                  </a:moveTo>
                  <a:cubicBezTo>
                    <a:pt x="2328" y="0"/>
                    <a:pt x="2281" y="6"/>
                    <a:pt x="2234" y="17"/>
                  </a:cubicBezTo>
                  <a:cubicBezTo>
                    <a:pt x="1652" y="320"/>
                    <a:pt x="1071" y="506"/>
                    <a:pt x="582" y="808"/>
                  </a:cubicBezTo>
                  <a:cubicBezTo>
                    <a:pt x="187" y="994"/>
                    <a:pt x="0" y="1576"/>
                    <a:pt x="280" y="1855"/>
                  </a:cubicBezTo>
                  <a:cubicBezTo>
                    <a:pt x="420" y="2121"/>
                    <a:pt x="676" y="2250"/>
                    <a:pt x="949" y="2250"/>
                  </a:cubicBezTo>
                  <a:cubicBezTo>
                    <a:pt x="1082" y="2250"/>
                    <a:pt x="1220" y="2219"/>
                    <a:pt x="1350" y="2158"/>
                  </a:cubicBezTo>
                  <a:cubicBezTo>
                    <a:pt x="1838" y="1972"/>
                    <a:pt x="2327" y="1669"/>
                    <a:pt x="2815" y="1390"/>
                  </a:cubicBezTo>
                  <a:cubicBezTo>
                    <a:pt x="3095" y="1181"/>
                    <a:pt x="3188" y="808"/>
                    <a:pt x="3095" y="506"/>
                  </a:cubicBezTo>
                  <a:cubicBezTo>
                    <a:pt x="3013" y="262"/>
                    <a:pt x="2701" y="0"/>
                    <a:pt x="23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4113825" y="4232175"/>
              <a:ext cx="122400" cy="80075"/>
            </a:xfrm>
            <a:custGeom>
              <a:avLst/>
              <a:gdLst/>
              <a:ahLst/>
              <a:cxnLst/>
              <a:rect l="l" t="t" r="r" b="b"/>
              <a:pathLst>
                <a:path w="4896" h="3203" extrusionOk="0">
                  <a:moveTo>
                    <a:pt x="4030" y="1"/>
                  </a:moveTo>
                  <a:cubicBezTo>
                    <a:pt x="3999" y="1"/>
                    <a:pt x="3967" y="3"/>
                    <a:pt x="3934" y="9"/>
                  </a:cubicBezTo>
                  <a:cubicBezTo>
                    <a:pt x="2678" y="9"/>
                    <a:pt x="1817" y="893"/>
                    <a:pt x="840" y="1567"/>
                  </a:cubicBezTo>
                  <a:cubicBezTo>
                    <a:pt x="0" y="2067"/>
                    <a:pt x="466" y="3202"/>
                    <a:pt x="1292" y="3202"/>
                  </a:cubicBezTo>
                  <a:cubicBezTo>
                    <a:pt x="1428" y="3202"/>
                    <a:pt x="1573" y="3172"/>
                    <a:pt x="1724" y="3103"/>
                  </a:cubicBezTo>
                  <a:cubicBezTo>
                    <a:pt x="2771" y="2521"/>
                    <a:pt x="3934" y="2242"/>
                    <a:pt x="4632" y="1172"/>
                  </a:cubicBezTo>
                  <a:cubicBezTo>
                    <a:pt x="4895" y="711"/>
                    <a:pt x="4558" y="1"/>
                    <a:pt x="40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4240275" y="4265700"/>
              <a:ext cx="100450" cy="71525"/>
            </a:xfrm>
            <a:custGeom>
              <a:avLst/>
              <a:gdLst/>
              <a:ahLst/>
              <a:cxnLst/>
              <a:rect l="l" t="t" r="r" b="b"/>
              <a:pathLst>
                <a:path w="4018" h="2861" extrusionOk="0">
                  <a:moveTo>
                    <a:pt x="2912" y="0"/>
                  </a:moveTo>
                  <a:cubicBezTo>
                    <a:pt x="2861" y="0"/>
                    <a:pt x="2810" y="5"/>
                    <a:pt x="2761" y="17"/>
                  </a:cubicBezTo>
                  <a:cubicBezTo>
                    <a:pt x="2272" y="226"/>
                    <a:pt x="1900" y="412"/>
                    <a:pt x="1505" y="715"/>
                  </a:cubicBezTo>
                  <a:cubicBezTo>
                    <a:pt x="1109" y="901"/>
                    <a:pt x="830" y="1180"/>
                    <a:pt x="528" y="1483"/>
                  </a:cubicBezTo>
                  <a:cubicBezTo>
                    <a:pt x="1" y="2009"/>
                    <a:pt x="429" y="2861"/>
                    <a:pt x="1102" y="2861"/>
                  </a:cubicBezTo>
                  <a:cubicBezTo>
                    <a:pt x="1172" y="2861"/>
                    <a:pt x="1244" y="2852"/>
                    <a:pt x="1319" y="2832"/>
                  </a:cubicBezTo>
                  <a:cubicBezTo>
                    <a:pt x="2086" y="2646"/>
                    <a:pt x="2761" y="2343"/>
                    <a:pt x="3436" y="1762"/>
                  </a:cubicBezTo>
                  <a:cubicBezTo>
                    <a:pt x="3831" y="1483"/>
                    <a:pt x="4017" y="1087"/>
                    <a:pt x="3831" y="599"/>
                  </a:cubicBezTo>
                  <a:cubicBezTo>
                    <a:pt x="3668" y="273"/>
                    <a:pt x="3273" y="0"/>
                    <a:pt x="2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4411075" y="4215100"/>
              <a:ext cx="123900" cy="81800"/>
            </a:xfrm>
            <a:custGeom>
              <a:avLst/>
              <a:gdLst/>
              <a:ahLst/>
              <a:cxnLst/>
              <a:rect l="l" t="t" r="r" b="b"/>
              <a:pathLst>
                <a:path w="4956" h="3272" extrusionOk="0">
                  <a:moveTo>
                    <a:pt x="2936" y="0"/>
                  </a:moveTo>
                  <a:cubicBezTo>
                    <a:pt x="2391" y="0"/>
                    <a:pt x="1855" y="173"/>
                    <a:pt x="1350" y="506"/>
                  </a:cubicBezTo>
                  <a:cubicBezTo>
                    <a:pt x="675" y="994"/>
                    <a:pt x="0" y="1855"/>
                    <a:pt x="0" y="2623"/>
                  </a:cubicBezTo>
                  <a:cubicBezTo>
                    <a:pt x="0" y="3004"/>
                    <a:pt x="354" y="3272"/>
                    <a:pt x="698" y="3272"/>
                  </a:cubicBezTo>
                  <a:cubicBezTo>
                    <a:pt x="794" y="3272"/>
                    <a:pt x="890" y="3250"/>
                    <a:pt x="977" y="3204"/>
                  </a:cubicBezTo>
                  <a:cubicBezTo>
                    <a:pt x="1350" y="2925"/>
                    <a:pt x="1745" y="2623"/>
                    <a:pt x="2327" y="2436"/>
                  </a:cubicBezTo>
                  <a:cubicBezTo>
                    <a:pt x="2815" y="2343"/>
                    <a:pt x="3397" y="2250"/>
                    <a:pt x="3885" y="2157"/>
                  </a:cubicBezTo>
                  <a:cubicBezTo>
                    <a:pt x="4653" y="1948"/>
                    <a:pt x="4955" y="692"/>
                    <a:pt x="4164" y="296"/>
                  </a:cubicBezTo>
                  <a:cubicBezTo>
                    <a:pt x="3756" y="97"/>
                    <a:pt x="3343" y="0"/>
                    <a:pt x="29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4265650" y="4146900"/>
              <a:ext cx="167550" cy="88600"/>
            </a:xfrm>
            <a:custGeom>
              <a:avLst/>
              <a:gdLst/>
              <a:ahLst/>
              <a:cxnLst/>
              <a:rect l="l" t="t" r="r" b="b"/>
              <a:pathLst>
                <a:path w="6702" h="3544" extrusionOk="0">
                  <a:moveTo>
                    <a:pt x="5321" y="1"/>
                  </a:moveTo>
                  <a:cubicBezTo>
                    <a:pt x="5232" y="1"/>
                    <a:pt x="5141" y="9"/>
                    <a:pt x="5050" y="23"/>
                  </a:cubicBezTo>
                  <a:cubicBezTo>
                    <a:pt x="3677" y="233"/>
                    <a:pt x="2514" y="814"/>
                    <a:pt x="1257" y="1279"/>
                  </a:cubicBezTo>
                  <a:cubicBezTo>
                    <a:pt x="0" y="1735"/>
                    <a:pt x="339" y="3543"/>
                    <a:pt x="1633" y="3543"/>
                  </a:cubicBezTo>
                  <a:cubicBezTo>
                    <a:pt x="1727" y="3543"/>
                    <a:pt x="1827" y="3533"/>
                    <a:pt x="1932" y="3513"/>
                  </a:cubicBezTo>
                  <a:cubicBezTo>
                    <a:pt x="3305" y="3234"/>
                    <a:pt x="4654" y="2931"/>
                    <a:pt x="6003" y="2350"/>
                  </a:cubicBezTo>
                  <a:cubicBezTo>
                    <a:pt x="6585" y="2070"/>
                    <a:pt x="6701" y="1279"/>
                    <a:pt x="6492" y="814"/>
                  </a:cubicBezTo>
                  <a:cubicBezTo>
                    <a:pt x="6256" y="225"/>
                    <a:pt x="5806" y="1"/>
                    <a:pt x="53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4264225" y="4040200"/>
              <a:ext cx="142200" cy="63775"/>
            </a:xfrm>
            <a:custGeom>
              <a:avLst/>
              <a:gdLst/>
              <a:ahLst/>
              <a:cxnLst/>
              <a:rect l="l" t="t" r="r" b="b"/>
              <a:pathLst>
                <a:path w="5688" h="2551" extrusionOk="0">
                  <a:moveTo>
                    <a:pt x="4304" y="1"/>
                  </a:moveTo>
                  <a:cubicBezTo>
                    <a:pt x="4219" y="1"/>
                    <a:pt x="4130" y="11"/>
                    <a:pt x="4036" y="34"/>
                  </a:cubicBezTo>
                  <a:cubicBezTo>
                    <a:pt x="2966" y="220"/>
                    <a:pt x="1989" y="522"/>
                    <a:pt x="1035" y="895"/>
                  </a:cubicBezTo>
                  <a:cubicBezTo>
                    <a:pt x="1" y="1277"/>
                    <a:pt x="423" y="2551"/>
                    <a:pt x="1419" y="2551"/>
                  </a:cubicBezTo>
                  <a:cubicBezTo>
                    <a:pt x="1454" y="2551"/>
                    <a:pt x="1488" y="2549"/>
                    <a:pt x="1524" y="2546"/>
                  </a:cubicBezTo>
                  <a:cubicBezTo>
                    <a:pt x="2478" y="2360"/>
                    <a:pt x="3548" y="2267"/>
                    <a:pt x="4525" y="1965"/>
                  </a:cubicBezTo>
                  <a:cubicBezTo>
                    <a:pt x="5687" y="1620"/>
                    <a:pt x="5356" y="1"/>
                    <a:pt x="43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4540400" y="4262875"/>
              <a:ext cx="125425" cy="56875"/>
            </a:xfrm>
            <a:custGeom>
              <a:avLst/>
              <a:gdLst/>
              <a:ahLst/>
              <a:cxnLst/>
              <a:rect l="l" t="t" r="r" b="b"/>
              <a:pathLst>
                <a:path w="5017" h="2275" extrusionOk="0">
                  <a:moveTo>
                    <a:pt x="3788" y="1"/>
                  </a:moveTo>
                  <a:cubicBezTo>
                    <a:pt x="2825" y="1"/>
                    <a:pt x="1772" y="470"/>
                    <a:pt x="946" y="712"/>
                  </a:cubicBezTo>
                  <a:cubicBezTo>
                    <a:pt x="1" y="1004"/>
                    <a:pt x="339" y="2275"/>
                    <a:pt x="1225" y="2275"/>
                  </a:cubicBezTo>
                  <a:cubicBezTo>
                    <a:pt x="1255" y="2275"/>
                    <a:pt x="1286" y="2273"/>
                    <a:pt x="1318" y="2270"/>
                  </a:cubicBezTo>
                  <a:cubicBezTo>
                    <a:pt x="2388" y="1991"/>
                    <a:pt x="3737" y="1991"/>
                    <a:pt x="4621" y="1200"/>
                  </a:cubicBezTo>
                  <a:cubicBezTo>
                    <a:pt x="5017" y="921"/>
                    <a:pt x="4714" y="130"/>
                    <a:pt x="4226" y="37"/>
                  </a:cubicBezTo>
                  <a:cubicBezTo>
                    <a:pt x="4083" y="12"/>
                    <a:pt x="3936" y="1"/>
                    <a:pt x="3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4529725" y="4165475"/>
              <a:ext cx="128550" cy="52400"/>
            </a:xfrm>
            <a:custGeom>
              <a:avLst/>
              <a:gdLst/>
              <a:ahLst/>
              <a:cxnLst/>
              <a:rect l="l" t="t" r="r" b="b"/>
              <a:pathLst>
                <a:path w="5142" h="2096" extrusionOk="0">
                  <a:moveTo>
                    <a:pt x="3498" y="0"/>
                  </a:moveTo>
                  <a:cubicBezTo>
                    <a:pt x="2599" y="0"/>
                    <a:pt x="1768" y="209"/>
                    <a:pt x="884" y="350"/>
                  </a:cubicBezTo>
                  <a:cubicBezTo>
                    <a:pt x="0" y="536"/>
                    <a:pt x="209" y="2095"/>
                    <a:pt x="1163" y="2095"/>
                  </a:cubicBezTo>
                  <a:cubicBezTo>
                    <a:pt x="2326" y="2002"/>
                    <a:pt x="3397" y="2002"/>
                    <a:pt x="4560" y="1514"/>
                  </a:cubicBezTo>
                  <a:cubicBezTo>
                    <a:pt x="5141" y="1234"/>
                    <a:pt x="4955" y="164"/>
                    <a:pt x="4374" y="71"/>
                  </a:cubicBezTo>
                  <a:cubicBezTo>
                    <a:pt x="4072" y="21"/>
                    <a:pt x="3782" y="0"/>
                    <a:pt x="34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4502250" y="4064000"/>
              <a:ext cx="105425" cy="54925"/>
            </a:xfrm>
            <a:custGeom>
              <a:avLst/>
              <a:gdLst/>
              <a:ahLst/>
              <a:cxnLst/>
              <a:rect l="l" t="t" r="r" b="b"/>
              <a:pathLst>
                <a:path w="4217" h="2197" extrusionOk="0">
                  <a:moveTo>
                    <a:pt x="3071" y="0"/>
                  </a:moveTo>
                  <a:cubicBezTo>
                    <a:pt x="2312" y="0"/>
                    <a:pt x="1605" y="300"/>
                    <a:pt x="913" y="524"/>
                  </a:cubicBezTo>
                  <a:cubicBezTo>
                    <a:pt x="0" y="894"/>
                    <a:pt x="285" y="2196"/>
                    <a:pt x="1198" y="2196"/>
                  </a:cubicBezTo>
                  <a:cubicBezTo>
                    <a:pt x="1263" y="2196"/>
                    <a:pt x="1331" y="2190"/>
                    <a:pt x="1401" y="2176"/>
                  </a:cubicBezTo>
                  <a:cubicBezTo>
                    <a:pt x="2262" y="1990"/>
                    <a:pt x="3239" y="1804"/>
                    <a:pt x="3914" y="1106"/>
                  </a:cubicBezTo>
                  <a:cubicBezTo>
                    <a:pt x="4216" y="827"/>
                    <a:pt x="4100" y="152"/>
                    <a:pt x="3635" y="59"/>
                  </a:cubicBezTo>
                  <a:cubicBezTo>
                    <a:pt x="3443" y="18"/>
                    <a:pt x="3255" y="0"/>
                    <a:pt x="3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4721050" y="4273550"/>
              <a:ext cx="118650" cy="58300"/>
            </a:xfrm>
            <a:custGeom>
              <a:avLst/>
              <a:gdLst/>
              <a:ahLst/>
              <a:cxnLst/>
              <a:rect l="l" t="t" r="r" b="b"/>
              <a:pathLst>
                <a:path w="4746" h="2332" extrusionOk="0">
                  <a:moveTo>
                    <a:pt x="3696" y="1"/>
                  </a:moveTo>
                  <a:cubicBezTo>
                    <a:pt x="3667" y="1"/>
                    <a:pt x="3637" y="2"/>
                    <a:pt x="3607" y="5"/>
                  </a:cubicBezTo>
                  <a:cubicBezTo>
                    <a:pt x="2537" y="5"/>
                    <a:pt x="1560" y="494"/>
                    <a:pt x="582" y="866"/>
                  </a:cubicBezTo>
                  <a:cubicBezTo>
                    <a:pt x="1" y="1262"/>
                    <a:pt x="303" y="2332"/>
                    <a:pt x="978" y="2332"/>
                  </a:cubicBezTo>
                  <a:cubicBezTo>
                    <a:pt x="2048" y="2239"/>
                    <a:pt x="3118" y="2029"/>
                    <a:pt x="4072" y="1564"/>
                  </a:cubicBezTo>
                  <a:cubicBezTo>
                    <a:pt x="4745" y="1183"/>
                    <a:pt x="4488" y="1"/>
                    <a:pt x="3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4701875" y="4137725"/>
              <a:ext cx="97150" cy="58875"/>
            </a:xfrm>
            <a:custGeom>
              <a:avLst/>
              <a:gdLst/>
              <a:ahLst/>
              <a:cxnLst/>
              <a:rect l="l" t="t" r="r" b="b"/>
              <a:pathLst>
                <a:path w="3886" h="2355" extrusionOk="0">
                  <a:moveTo>
                    <a:pt x="3055" y="1"/>
                  </a:moveTo>
                  <a:cubicBezTo>
                    <a:pt x="3007" y="1"/>
                    <a:pt x="2958" y="6"/>
                    <a:pt x="2908" y="18"/>
                  </a:cubicBezTo>
                  <a:cubicBezTo>
                    <a:pt x="2140" y="111"/>
                    <a:pt x="1466" y="204"/>
                    <a:pt x="768" y="390"/>
                  </a:cubicBezTo>
                  <a:cubicBezTo>
                    <a:pt x="303" y="483"/>
                    <a:pt x="0" y="972"/>
                    <a:pt x="0" y="1460"/>
                  </a:cubicBezTo>
                  <a:cubicBezTo>
                    <a:pt x="86" y="1827"/>
                    <a:pt x="433" y="2354"/>
                    <a:pt x="873" y="2354"/>
                  </a:cubicBezTo>
                  <a:cubicBezTo>
                    <a:pt x="907" y="2354"/>
                    <a:pt x="942" y="2351"/>
                    <a:pt x="977" y="2344"/>
                  </a:cubicBezTo>
                  <a:cubicBezTo>
                    <a:pt x="1349" y="2228"/>
                    <a:pt x="1745" y="2228"/>
                    <a:pt x="2140" y="2135"/>
                  </a:cubicBezTo>
                  <a:cubicBezTo>
                    <a:pt x="2513" y="2135"/>
                    <a:pt x="2815" y="1949"/>
                    <a:pt x="3094" y="1856"/>
                  </a:cubicBezTo>
                  <a:cubicBezTo>
                    <a:pt x="3583" y="1763"/>
                    <a:pt x="3885" y="1274"/>
                    <a:pt x="3885" y="786"/>
                  </a:cubicBezTo>
                  <a:cubicBezTo>
                    <a:pt x="3802" y="431"/>
                    <a:pt x="3474" y="1"/>
                    <a:pt x="3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3260100" y="4818400"/>
              <a:ext cx="59450" cy="107575"/>
            </a:xfrm>
            <a:custGeom>
              <a:avLst/>
              <a:gdLst/>
              <a:ahLst/>
              <a:cxnLst/>
              <a:rect l="l" t="t" r="r" b="b"/>
              <a:pathLst>
                <a:path w="2378" h="4303" extrusionOk="0">
                  <a:moveTo>
                    <a:pt x="1319" y="1"/>
                  </a:moveTo>
                  <a:cubicBezTo>
                    <a:pt x="894" y="1"/>
                    <a:pt x="479" y="228"/>
                    <a:pt x="396" y="708"/>
                  </a:cubicBezTo>
                  <a:cubicBezTo>
                    <a:pt x="186" y="1661"/>
                    <a:pt x="0" y="2825"/>
                    <a:pt x="186" y="3802"/>
                  </a:cubicBezTo>
                  <a:cubicBezTo>
                    <a:pt x="304" y="4130"/>
                    <a:pt x="630" y="4303"/>
                    <a:pt x="946" y="4303"/>
                  </a:cubicBezTo>
                  <a:cubicBezTo>
                    <a:pt x="1190" y="4303"/>
                    <a:pt x="1427" y="4200"/>
                    <a:pt x="1559" y="3988"/>
                  </a:cubicBezTo>
                  <a:cubicBezTo>
                    <a:pt x="2024" y="3034"/>
                    <a:pt x="2233" y="1964"/>
                    <a:pt x="2326" y="987"/>
                  </a:cubicBezTo>
                  <a:cubicBezTo>
                    <a:pt x="2378" y="345"/>
                    <a:pt x="1841" y="1"/>
                    <a:pt x="1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3335875" y="4631900"/>
              <a:ext cx="79975" cy="109300"/>
            </a:xfrm>
            <a:custGeom>
              <a:avLst/>
              <a:gdLst/>
              <a:ahLst/>
              <a:cxnLst/>
              <a:rect l="l" t="t" r="r" b="b"/>
              <a:pathLst>
                <a:path w="3199" h="4372" extrusionOk="0">
                  <a:moveTo>
                    <a:pt x="2471" y="0"/>
                  </a:moveTo>
                  <a:cubicBezTo>
                    <a:pt x="2261" y="0"/>
                    <a:pt x="2043" y="95"/>
                    <a:pt x="1901" y="304"/>
                  </a:cubicBezTo>
                  <a:cubicBezTo>
                    <a:pt x="1226" y="1188"/>
                    <a:pt x="738" y="2142"/>
                    <a:pt x="272" y="3212"/>
                  </a:cubicBezTo>
                  <a:cubicBezTo>
                    <a:pt x="1" y="3820"/>
                    <a:pt x="552" y="4372"/>
                    <a:pt x="1052" y="4372"/>
                  </a:cubicBezTo>
                  <a:cubicBezTo>
                    <a:pt x="1281" y="4372"/>
                    <a:pt x="1498" y="4257"/>
                    <a:pt x="1622" y="3980"/>
                  </a:cubicBezTo>
                  <a:cubicBezTo>
                    <a:pt x="2203" y="2933"/>
                    <a:pt x="2785" y="1863"/>
                    <a:pt x="3064" y="793"/>
                  </a:cubicBezTo>
                  <a:cubicBezTo>
                    <a:pt x="3198" y="301"/>
                    <a:pt x="2846" y="0"/>
                    <a:pt x="2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3420025" y="4806200"/>
              <a:ext cx="50625" cy="64225"/>
            </a:xfrm>
            <a:custGeom>
              <a:avLst/>
              <a:gdLst/>
              <a:ahLst/>
              <a:cxnLst/>
              <a:rect l="l" t="t" r="r" b="b"/>
              <a:pathLst>
                <a:path w="2025" h="2569" extrusionOk="0">
                  <a:moveTo>
                    <a:pt x="1241" y="0"/>
                  </a:moveTo>
                  <a:cubicBezTo>
                    <a:pt x="961" y="0"/>
                    <a:pt x="733" y="195"/>
                    <a:pt x="582" y="498"/>
                  </a:cubicBezTo>
                  <a:cubicBezTo>
                    <a:pt x="489" y="893"/>
                    <a:pt x="280" y="1289"/>
                    <a:pt x="187" y="1661"/>
                  </a:cubicBezTo>
                  <a:cubicBezTo>
                    <a:pt x="1" y="1963"/>
                    <a:pt x="280" y="2452"/>
                    <a:pt x="675" y="2545"/>
                  </a:cubicBezTo>
                  <a:cubicBezTo>
                    <a:pt x="743" y="2561"/>
                    <a:pt x="809" y="2568"/>
                    <a:pt x="875" y="2568"/>
                  </a:cubicBezTo>
                  <a:cubicBezTo>
                    <a:pt x="1193" y="2568"/>
                    <a:pt x="1479" y="2384"/>
                    <a:pt x="1652" y="2056"/>
                  </a:cubicBezTo>
                  <a:cubicBezTo>
                    <a:pt x="1745" y="1661"/>
                    <a:pt x="1838" y="1289"/>
                    <a:pt x="1931" y="893"/>
                  </a:cubicBezTo>
                  <a:cubicBezTo>
                    <a:pt x="2025" y="498"/>
                    <a:pt x="1838" y="125"/>
                    <a:pt x="1443" y="32"/>
                  </a:cubicBezTo>
                  <a:cubicBezTo>
                    <a:pt x="1373" y="11"/>
                    <a:pt x="1306" y="0"/>
                    <a:pt x="1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3465975" y="4547825"/>
              <a:ext cx="68550" cy="113925"/>
            </a:xfrm>
            <a:custGeom>
              <a:avLst/>
              <a:gdLst/>
              <a:ahLst/>
              <a:cxnLst/>
              <a:rect l="l" t="t" r="r" b="b"/>
              <a:pathLst>
                <a:path w="2742" h="4557" extrusionOk="0">
                  <a:moveTo>
                    <a:pt x="1626" y="1"/>
                  </a:moveTo>
                  <a:cubicBezTo>
                    <a:pt x="1251" y="1"/>
                    <a:pt x="870" y="202"/>
                    <a:pt x="675" y="666"/>
                  </a:cubicBezTo>
                  <a:cubicBezTo>
                    <a:pt x="303" y="1736"/>
                    <a:pt x="0" y="2900"/>
                    <a:pt x="303" y="4063"/>
                  </a:cubicBezTo>
                  <a:cubicBezTo>
                    <a:pt x="361" y="4369"/>
                    <a:pt x="648" y="4556"/>
                    <a:pt x="922" y="4556"/>
                  </a:cubicBezTo>
                  <a:cubicBezTo>
                    <a:pt x="1086" y="4556"/>
                    <a:pt x="1245" y="4490"/>
                    <a:pt x="1350" y="4342"/>
                  </a:cubicBezTo>
                  <a:cubicBezTo>
                    <a:pt x="2141" y="3481"/>
                    <a:pt x="2420" y="2318"/>
                    <a:pt x="2629" y="1155"/>
                  </a:cubicBezTo>
                  <a:cubicBezTo>
                    <a:pt x="2741" y="456"/>
                    <a:pt x="2190" y="1"/>
                    <a:pt x="1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3411575" y="4411050"/>
              <a:ext cx="116825" cy="99675"/>
            </a:xfrm>
            <a:custGeom>
              <a:avLst/>
              <a:gdLst/>
              <a:ahLst/>
              <a:cxnLst/>
              <a:rect l="l" t="t" r="r" b="b"/>
              <a:pathLst>
                <a:path w="4673" h="3987" extrusionOk="0">
                  <a:moveTo>
                    <a:pt x="3132" y="0"/>
                  </a:moveTo>
                  <a:cubicBezTo>
                    <a:pt x="2878" y="0"/>
                    <a:pt x="2610" y="96"/>
                    <a:pt x="2363" y="321"/>
                  </a:cubicBezTo>
                  <a:cubicBezTo>
                    <a:pt x="1502" y="1089"/>
                    <a:pt x="734" y="1973"/>
                    <a:pt x="246" y="3043"/>
                  </a:cubicBezTo>
                  <a:cubicBezTo>
                    <a:pt x="0" y="3515"/>
                    <a:pt x="337" y="3987"/>
                    <a:pt x="832" y="3987"/>
                  </a:cubicBezTo>
                  <a:cubicBezTo>
                    <a:pt x="948" y="3987"/>
                    <a:pt x="1072" y="3961"/>
                    <a:pt x="1199" y="3904"/>
                  </a:cubicBezTo>
                  <a:cubicBezTo>
                    <a:pt x="2269" y="3509"/>
                    <a:pt x="3154" y="2741"/>
                    <a:pt x="3921" y="1880"/>
                  </a:cubicBezTo>
                  <a:cubicBezTo>
                    <a:pt x="4673" y="1057"/>
                    <a:pt x="3979" y="0"/>
                    <a:pt x="3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3563100" y="4402650"/>
              <a:ext cx="62825" cy="67300"/>
            </a:xfrm>
            <a:custGeom>
              <a:avLst/>
              <a:gdLst/>
              <a:ahLst/>
              <a:cxnLst/>
              <a:rect l="l" t="t" r="r" b="b"/>
              <a:pathLst>
                <a:path w="2513" h="2692" extrusionOk="0">
                  <a:moveTo>
                    <a:pt x="1694" y="1"/>
                  </a:moveTo>
                  <a:cubicBezTo>
                    <a:pt x="1401" y="1"/>
                    <a:pt x="1105" y="154"/>
                    <a:pt x="954" y="355"/>
                  </a:cubicBezTo>
                  <a:cubicBezTo>
                    <a:pt x="675" y="750"/>
                    <a:pt x="489" y="1146"/>
                    <a:pt x="187" y="1518"/>
                  </a:cubicBezTo>
                  <a:cubicBezTo>
                    <a:pt x="0" y="1821"/>
                    <a:pt x="94" y="2402"/>
                    <a:pt x="489" y="2588"/>
                  </a:cubicBezTo>
                  <a:cubicBezTo>
                    <a:pt x="613" y="2658"/>
                    <a:pt x="740" y="2692"/>
                    <a:pt x="864" y="2692"/>
                  </a:cubicBezTo>
                  <a:cubicBezTo>
                    <a:pt x="1112" y="2692"/>
                    <a:pt x="1350" y="2557"/>
                    <a:pt x="1536" y="2309"/>
                  </a:cubicBezTo>
                  <a:cubicBezTo>
                    <a:pt x="1745" y="1914"/>
                    <a:pt x="2024" y="1518"/>
                    <a:pt x="2327" y="1146"/>
                  </a:cubicBezTo>
                  <a:cubicBezTo>
                    <a:pt x="2513" y="843"/>
                    <a:pt x="2327" y="262"/>
                    <a:pt x="2024" y="76"/>
                  </a:cubicBezTo>
                  <a:cubicBezTo>
                    <a:pt x="1921" y="24"/>
                    <a:pt x="1808" y="1"/>
                    <a:pt x="16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3575100" y="4226675"/>
              <a:ext cx="139275" cy="102625"/>
            </a:xfrm>
            <a:custGeom>
              <a:avLst/>
              <a:gdLst/>
              <a:ahLst/>
              <a:cxnLst/>
              <a:rect l="l" t="t" r="r" b="b"/>
              <a:pathLst>
                <a:path w="5571" h="4105" extrusionOk="0">
                  <a:moveTo>
                    <a:pt x="4098" y="1"/>
                  </a:moveTo>
                  <a:cubicBezTo>
                    <a:pt x="3935" y="1"/>
                    <a:pt x="3764" y="42"/>
                    <a:pt x="3592" y="136"/>
                  </a:cubicBezTo>
                  <a:cubicBezTo>
                    <a:pt x="2428" y="903"/>
                    <a:pt x="1544" y="1787"/>
                    <a:pt x="591" y="2741"/>
                  </a:cubicBezTo>
                  <a:cubicBezTo>
                    <a:pt x="1" y="3331"/>
                    <a:pt x="541" y="4104"/>
                    <a:pt x="1186" y="4104"/>
                  </a:cubicBezTo>
                  <a:cubicBezTo>
                    <a:pt x="1304" y="4104"/>
                    <a:pt x="1426" y="4078"/>
                    <a:pt x="1544" y="4021"/>
                  </a:cubicBezTo>
                  <a:cubicBezTo>
                    <a:pt x="2708" y="3323"/>
                    <a:pt x="3871" y="2741"/>
                    <a:pt x="4848" y="1787"/>
                  </a:cubicBezTo>
                  <a:cubicBezTo>
                    <a:pt x="5570" y="1124"/>
                    <a:pt x="4949" y="1"/>
                    <a:pt x="40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204;p3"/>
          <p:cNvGrpSpPr/>
          <p:nvPr/>
        </p:nvGrpSpPr>
        <p:grpSpPr>
          <a:xfrm rot="8219760">
            <a:off x="-182790" y="-187380"/>
            <a:ext cx="912246" cy="978105"/>
            <a:chOff x="1721175" y="2665325"/>
            <a:chExt cx="809625" cy="868075"/>
          </a:xfrm>
        </p:grpSpPr>
        <p:sp>
          <p:nvSpPr>
            <p:cNvPr id="205" name="Google Shape;205;p3"/>
            <p:cNvSpPr/>
            <p:nvPr/>
          </p:nvSpPr>
          <p:spPr>
            <a:xfrm>
              <a:off x="2191125" y="2884650"/>
              <a:ext cx="339675" cy="506775"/>
            </a:xfrm>
            <a:custGeom>
              <a:avLst/>
              <a:gdLst/>
              <a:ahLst/>
              <a:cxnLst/>
              <a:rect l="l" t="t" r="r" b="b"/>
              <a:pathLst>
                <a:path w="13587" h="20271" extrusionOk="0">
                  <a:moveTo>
                    <a:pt x="8761" y="0"/>
                  </a:moveTo>
                  <a:cubicBezTo>
                    <a:pt x="8499" y="0"/>
                    <a:pt x="8234" y="76"/>
                    <a:pt x="8049" y="217"/>
                  </a:cubicBezTo>
                  <a:cubicBezTo>
                    <a:pt x="7677" y="589"/>
                    <a:pt x="7468" y="1078"/>
                    <a:pt x="7282" y="1566"/>
                  </a:cubicBezTo>
                  <a:cubicBezTo>
                    <a:pt x="6793" y="2822"/>
                    <a:pt x="6398" y="3986"/>
                    <a:pt x="5932" y="5242"/>
                  </a:cubicBezTo>
                  <a:cubicBezTo>
                    <a:pt x="5444" y="4288"/>
                    <a:pt x="5048" y="3404"/>
                    <a:pt x="4560" y="2450"/>
                  </a:cubicBezTo>
                  <a:cubicBezTo>
                    <a:pt x="3699" y="5056"/>
                    <a:pt x="3490" y="7964"/>
                    <a:pt x="3978" y="10686"/>
                  </a:cubicBezTo>
                  <a:cubicBezTo>
                    <a:pt x="3923" y="10713"/>
                    <a:pt x="3867" y="10726"/>
                    <a:pt x="3811" y="10726"/>
                  </a:cubicBezTo>
                  <a:cubicBezTo>
                    <a:pt x="3495" y="10726"/>
                    <a:pt x="3197" y="10310"/>
                    <a:pt x="3117" y="9895"/>
                  </a:cubicBezTo>
                  <a:cubicBezTo>
                    <a:pt x="3024" y="9429"/>
                    <a:pt x="3024" y="8848"/>
                    <a:pt x="2629" y="8638"/>
                  </a:cubicBezTo>
                  <a:cubicBezTo>
                    <a:pt x="2524" y="8589"/>
                    <a:pt x="2412" y="8566"/>
                    <a:pt x="2302" y="8566"/>
                  </a:cubicBezTo>
                  <a:cubicBezTo>
                    <a:pt x="1995" y="8566"/>
                    <a:pt x="1695" y="8743"/>
                    <a:pt x="1559" y="9034"/>
                  </a:cubicBezTo>
                  <a:cubicBezTo>
                    <a:pt x="1373" y="9429"/>
                    <a:pt x="1373" y="9895"/>
                    <a:pt x="1373" y="10290"/>
                  </a:cubicBezTo>
                  <a:cubicBezTo>
                    <a:pt x="1466" y="12128"/>
                    <a:pt x="1745" y="14268"/>
                    <a:pt x="1373" y="16106"/>
                  </a:cubicBezTo>
                  <a:cubicBezTo>
                    <a:pt x="1070" y="17572"/>
                    <a:pt x="116" y="18828"/>
                    <a:pt x="0" y="20270"/>
                  </a:cubicBezTo>
                  <a:cubicBezTo>
                    <a:pt x="1163" y="19107"/>
                    <a:pt x="2815" y="19107"/>
                    <a:pt x="4374" y="18921"/>
                  </a:cubicBezTo>
                  <a:cubicBezTo>
                    <a:pt x="5932" y="18735"/>
                    <a:pt x="7863" y="17851"/>
                    <a:pt x="7863" y="16199"/>
                  </a:cubicBezTo>
                  <a:lnTo>
                    <a:pt x="7863" y="16199"/>
                  </a:lnTo>
                  <a:cubicBezTo>
                    <a:pt x="7623" y="16373"/>
                    <a:pt x="7343" y="16450"/>
                    <a:pt x="7062" y="16450"/>
                  </a:cubicBezTo>
                  <a:cubicBezTo>
                    <a:pt x="6554" y="16450"/>
                    <a:pt x="6037" y="16201"/>
                    <a:pt x="5723" y="15827"/>
                  </a:cubicBezTo>
                  <a:cubicBezTo>
                    <a:pt x="7677" y="15245"/>
                    <a:pt x="9213" y="13780"/>
                    <a:pt x="10097" y="12035"/>
                  </a:cubicBezTo>
                  <a:cubicBezTo>
                    <a:pt x="9213" y="12035"/>
                    <a:pt x="8352" y="11942"/>
                    <a:pt x="7468" y="11942"/>
                  </a:cubicBezTo>
                  <a:cubicBezTo>
                    <a:pt x="7863" y="10476"/>
                    <a:pt x="9026" y="9313"/>
                    <a:pt x="10376" y="8848"/>
                  </a:cubicBezTo>
                  <a:cubicBezTo>
                    <a:pt x="11539" y="8452"/>
                    <a:pt x="13005" y="8266"/>
                    <a:pt x="13284" y="7103"/>
                  </a:cubicBezTo>
                  <a:cubicBezTo>
                    <a:pt x="13586" y="6126"/>
                    <a:pt x="12702" y="5149"/>
                    <a:pt x="11748" y="4963"/>
                  </a:cubicBezTo>
                  <a:cubicBezTo>
                    <a:pt x="11620" y="4950"/>
                    <a:pt x="11493" y="4945"/>
                    <a:pt x="11365" y="4945"/>
                  </a:cubicBezTo>
                  <a:cubicBezTo>
                    <a:pt x="10516" y="4945"/>
                    <a:pt x="9669" y="5200"/>
                    <a:pt x="8840" y="5544"/>
                  </a:cubicBezTo>
                  <a:cubicBezTo>
                    <a:pt x="9119" y="4195"/>
                    <a:pt x="9306" y="2822"/>
                    <a:pt x="9608" y="1380"/>
                  </a:cubicBezTo>
                  <a:cubicBezTo>
                    <a:pt x="9608" y="1078"/>
                    <a:pt x="9701" y="589"/>
                    <a:pt x="9515" y="310"/>
                  </a:cubicBezTo>
                  <a:cubicBezTo>
                    <a:pt x="9354" y="99"/>
                    <a:pt x="9060" y="0"/>
                    <a:pt x="8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2009650" y="2665325"/>
              <a:ext cx="239650" cy="472150"/>
            </a:xfrm>
            <a:custGeom>
              <a:avLst/>
              <a:gdLst/>
              <a:ahLst/>
              <a:cxnLst/>
              <a:rect l="l" t="t" r="r" b="b"/>
              <a:pathLst>
                <a:path w="9586" h="18886" extrusionOk="0">
                  <a:moveTo>
                    <a:pt x="8252" y="0"/>
                  </a:moveTo>
                  <a:cubicBezTo>
                    <a:pt x="6583" y="0"/>
                    <a:pt x="4923" y="1409"/>
                    <a:pt x="4840" y="3081"/>
                  </a:cubicBezTo>
                  <a:cubicBezTo>
                    <a:pt x="4747" y="3546"/>
                    <a:pt x="4840" y="4128"/>
                    <a:pt x="4747" y="4616"/>
                  </a:cubicBezTo>
                  <a:cubicBezTo>
                    <a:pt x="4591" y="4946"/>
                    <a:pt x="4225" y="5341"/>
                    <a:pt x="3825" y="5341"/>
                  </a:cubicBezTo>
                  <a:cubicBezTo>
                    <a:pt x="3745" y="5341"/>
                    <a:pt x="3664" y="5325"/>
                    <a:pt x="3583" y="5291"/>
                  </a:cubicBezTo>
                  <a:cubicBezTo>
                    <a:pt x="2816" y="5012"/>
                    <a:pt x="3002" y="3267"/>
                    <a:pt x="2141" y="3267"/>
                  </a:cubicBezTo>
                  <a:cubicBezTo>
                    <a:pt x="1443" y="3267"/>
                    <a:pt x="1350" y="4128"/>
                    <a:pt x="1443" y="4826"/>
                  </a:cubicBezTo>
                  <a:cubicBezTo>
                    <a:pt x="1839" y="6756"/>
                    <a:pt x="2141" y="8594"/>
                    <a:pt x="2420" y="10525"/>
                  </a:cubicBezTo>
                  <a:cubicBezTo>
                    <a:pt x="2367" y="10565"/>
                    <a:pt x="2309" y="10583"/>
                    <a:pt x="2249" y="10583"/>
                  </a:cubicBezTo>
                  <a:cubicBezTo>
                    <a:pt x="1997" y="10583"/>
                    <a:pt x="1710" y="10263"/>
                    <a:pt x="1559" y="9944"/>
                  </a:cubicBezTo>
                  <a:cubicBezTo>
                    <a:pt x="1350" y="9571"/>
                    <a:pt x="1257" y="9083"/>
                    <a:pt x="768" y="8990"/>
                  </a:cubicBezTo>
                  <a:cubicBezTo>
                    <a:pt x="736" y="8982"/>
                    <a:pt x="703" y="8978"/>
                    <a:pt x="670" y="8978"/>
                  </a:cubicBezTo>
                  <a:cubicBezTo>
                    <a:pt x="330" y="8978"/>
                    <a:pt x="1" y="9397"/>
                    <a:pt x="1" y="9757"/>
                  </a:cubicBezTo>
                  <a:cubicBezTo>
                    <a:pt x="1" y="10153"/>
                    <a:pt x="187" y="10525"/>
                    <a:pt x="396" y="10921"/>
                  </a:cubicBezTo>
                  <a:cubicBezTo>
                    <a:pt x="1257" y="12665"/>
                    <a:pt x="2816" y="17900"/>
                    <a:pt x="4653" y="18784"/>
                  </a:cubicBezTo>
                  <a:cubicBezTo>
                    <a:pt x="4803" y="18853"/>
                    <a:pt x="4957" y="18885"/>
                    <a:pt x="5114" y="18885"/>
                  </a:cubicBezTo>
                  <a:cubicBezTo>
                    <a:pt x="6697" y="18885"/>
                    <a:pt x="8600" y="15637"/>
                    <a:pt x="9213" y="14410"/>
                  </a:cubicBezTo>
                  <a:cubicBezTo>
                    <a:pt x="9399" y="13922"/>
                    <a:pt x="9585" y="13433"/>
                    <a:pt x="9399" y="13061"/>
                  </a:cubicBezTo>
                  <a:cubicBezTo>
                    <a:pt x="9182" y="12681"/>
                    <a:pt x="8782" y="12540"/>
                    <a:pt x="8385" y="12540"/>
                  </a:cubicBezTo>
                  <a:cubicBezTo>
                    <a:pt x="8272" y="12540"/>
                    <a:pt x="8159" y="12552"/>
                    <a:pt x="8050" y="12572"/>
                  </a:cubicBezTo>
                  <a:cubicBezTo>
                    <a:pt x="7561" y="12665"/>
                    <a:pt x="7073" y="12968"/>
                    <a:pt x="6677" y="13340"/>
                  </a:cubicBezTo>
                  <a:cubicBezTo>
                    <a:pt x="7468" y="11805"/>
                    <a:pt x="8236" y="10339"/>
                    <a:pt x="8911" y="8897"/>
                  </a:cubicBezTo>
                  <a:cubicBezTo>
                    <a:pt x="9120" y="8501"/>
                    <a:pt x="9306" y="8013"/>
                    <a:pt x="9306" y="7617"/>
                  </a:cubicBezTo>
                  <a:cubicBezTo>
                    <a:pt x="9227" y="7221"/>
                    <a:pt x="8929" y="6809"/>
                    <a:pt x="8599" y="6809"/>
                  </a:cubicBezTo>
                  <a:cubicBezTo>
                    <a:pt x="8540" y="6809"/>
                    <a:pt x="8481" y="6822"/>
                    <a:pt x="8422" y="6850"/>
                  </a:cubicBezTo>
                  <a:cubicBezTo>
                    <a:pt x="7867" y="6938"/>
                    <a:pt x="7587" y="7833"/>
                    <a:pt x="7057" y="7833"/>
                  </a:cubicBezTo>
                  <a:cubicBezTo>
                    <a:pt x="7032" y="7833"/>
                    <a:pt x="7006" y="7831"/>
                    <a:pt x="6980" y="7827"/>
                  </a:cubicBezTo>
                  <a:cubicBezTo>
                    <a:pt x="6398" y="7827"/>
                    <a:pt x="6398" y="6943"/>
                    <a:pt x="6584" y="6361"/>
                  </a:cubicBezTo>
                  <a:cubicBezTo>
                    <a:pt x="7375" y="4244"/>
                    <a:pt x="8050" y="2197"/>
                    <a:pt x="8818" y="56"/>
                  </a:cubicBezTo>
                  <a:cubicBezTo>
                    <a:pt x="8631" y="19"/>
                    <a:pt x="8441" y="0"/>
                    <a:pt x="8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1721175" y="2710025"/>
              <a:ext cx="353650" cy="604050"/>
            </a:xfrm>
            <a:custGeom>
              <a:avLst/>
              <a:gdLst/>
              <a:ahLst/>
              <a:cxnLst/>
              <a:rect l="l" t="t" r="r" b="b"/>
              <a:pathLst>
                <a:path w="14146" h="24162" extrusionOk="0">
                  <a:moveTo>
                    <a:pt x="2783" y="0"/>
                  </a:moveTo>
                  <a:cubicBezTo>
                    <a:pt x="1785" y="0"/>
                    <a:pt x="791" y="1178"/>
                    <a:pt x="885" y="2340"/>
                  </a:cubicBezTo>
                  <a:cubicBezTo>
                    <a:pt x="978" y="3712"/>
                    <a:pt x="2048" y="4782"/>
                    <a:pt x="3002" y="5736"/>
                  </a:cubicBezTo>
                  <a:cubicBezTo>
                    <a:pt x="2048" y="5736"/>
                    <a:pt x="978" y="5829"/>
                    <a:pt x="1" y="5946"/>
                  </a:cubicBezTo>
                  <a:cubicBezTo>
                    <a:pt x="1653" y="7574"/>
                    <a:pt x="3793" y="8854"/>
                    <a:pt x="6119" y="9621"/>
                  </a:cubicBezTo>
                  <a:cubicBezTo>
                    <a:pt x="5142" y="9621"/>
                    <a:pt x="4165" y="9714"/>
                    <a:pt x="3095" y="9807"/>
                  </a:cubicBezTo>
                  <a:cubicBezTo>
                    <a:pt x="2909" y="11366"/>
                    <a:pt x="4258" y="13018"/>
                    <a:pt x="5910" y="13018"/>
                  </a:cubicBezTo>
                  <a:cubicBezTo>
                    <a:pt x="6405" y="12960"/>
                    <a:pt x="6927" y="12819"/>
                    <a:pt x="7413" y="12819"/>
                  </a:cubicBezTo>
                  <a:cubicBezTo>
                    <a:pt x="7705" y="12819"/>
                    <a:pt x="7984" y="12870"/>
                    <a:pt x="8236" y="13018"/>
                  </a:cubicBezTo>
                  <a:cubicBezTo>
                    <a:pt x="9213" y="13599"/>
                    <a:pt x="8632" y="15251"/>
                    <a:pt x="7562" y="15623"/>
                  </a:cubicBezTo>
                  <a:cubicBezTo>
                    <a:pt x="7240" y="15770"/>
                    <a:pt x="6910" y="15829"/>
                    <a:pt x="6577" y="15829"/>
                  </a:cubicBezTo>
                  <a:cubicBezTo>
                    <a:pt x="5801" y="15829"/>
                    <a:pt x="5007" y="15511"/>
                    <a:pt x="4258" y="15251"/>
                  </a:cubicBezTo>
                  <a:lnTo>
                    <a:pt x="4258" y="15251"/>
                  </a:lnTo>
                  <a:cubicBezTo>
                    <a:pt x="3979" y="16298"/>
                    <a:pt x="4840" y="17368"/>
                    <a:pt x="5910" y="17764"/>
                  </a:cubicBezTo>
                  <a:cubicBezTo>
                    <a:pt x="6887" y="18159"/>
                    <a:pt x="8050" y="18159"/>
                    <a:pt x="9120" y="18345"/>
                  </a:cubicBezTo>
                  <a:cubicBezTo>
                    <a:pt x="11802" y="18923"/>
                    <a:pt x="13932" y="21407"/>
                    <a:pt x="14141" y="24109"/>
                  </a:cubicBezTo>
                  <a:lnTo>
                    <a:pt x="14141" y="24109"/>
                  </a:lnTo>
                  <a:cubicBezTo>
                    <a:pt x="14042" y="22645"/>
                    <a:pt x="13678" y="9528"/>
                    <a:pt x="13564" y="9528"/>
                  </a:cubicBezTo>
                  <a:cubicBezTo>
                    <a:pt x="12796" y="9714"/>
                    <a:pt x="12214" y="10389"/>
                    <a:pt x="12214" y="11180"/>
                  </a:cubicBezTo>
                  <a:cubicBezTo>
                    <a:pt x="11540" y="10877"/>
                    <a:pt x="11237" y="10017"/>
                    <a:pt x="11354" y="9319"/>
                  </a:cubicBezTo>
                  <a:cubicBezTo>
                    <a:pt x="11447" y="8644"/>
                    <a:pt x="11819" y="7969"/>
                    <a:pt x="11819" y="7295"/>
                  </a:cubicBezTo>
                  <a:cubicBezTo>
                    <a:pt x="11935" y="6527"/>
                    <a:pt x="11633" y="5643"/>
                    <a:pt x="10958" y="5457"/>
                  </a:cubicBezTo>
                  <a:cubicBezTo>
                    <a:pt x="10899" y="5439"/>
                    <a:pt x="10840" y="5430"/>
                    <a:pt x="10781" y="5430"/>
                  </a:cubicBezTo>
                  <a:cubicBezTo>
                    <a:pt x="10175" y="5430"/>
                    <a:pt x="9660" y="6352"/>
                    <a:pt x="10190" y="6713"/>
                  </a:cubicBezTo>
                  <a:cubicBezTo>
                    <a:pt x="10034" y="6843"/>
                    <a:pt x="9860" y="6900"/>
                    <a:pt x="9686" y="6900"/>
                  </a:cubicBezTo>
                  <a:cubicBezTo>
                    <a:pt x="9081" y="6900"/>
                    <a:pt x="8466" y="6218"/>
                    <a:pt x="8539" y="5550"/>
                  </a:cubicBezTo>
                  <a:cubicBezTo>
                    <a:pt x="8539" y="4666"/>
                    <a:pt x="9213" y="3898"/>
                    <a:pt x="9399" y="3131"/>
                  </a:cubicBezTo>
                  <a:cubicBezTo>
                    <a:pt x="9601" y="2280"/>
                    <a:pt x="9156" y="1171"/>
                    <a:pt x="8335" y="1171"/>
                  </a:cubicBezTo>
                  <a:cubicBezTo>
                    <a:pt x="8303" y="1171"/>
                    <a:pt x="8270" y="1173"/>
                    <a:pt x="8236" y="1176"/>
                  </a:cubicBezTo>
                  <a:cubicBezTo>
                    <a:pt x="7282" y="1386"/>
                    <a:pt x="7166" y="2828"/>
                    <a:pt x="6212" y="3131"/>
                  </a:cubicBezTo>
                  <a:cubicBezTo>
                    <a:pt x="6135" y="3152"/>
                    <a:pt x="6057" y="3162"/>
                    <a:pt x="5980" y="3162"/>
                  </a:cubicBezTo>
                  <a:cubicBezTo>
                    <a:pt x="5383" y="3162"/>
                    <a:pt x="4808" y="2565"/>
                    <a:pt x="4561" y="1967"/>
                  </a:cubicBezTo>
                  <a:cubicBezTo>
                    <a:pt x="4258" y="1386"/>
                    <a:pt x="4072" y="595"/>
                    <a:pt x="3490" y="223"/>
                  </a:cubicBezTo>
                  <a:cubicBezTo>
                    <a:pt x="3264" y="69"/>
                    <a:pt x="3023" y="0"/>
                    <a:pt x="2783" y="0"/>
                  </a:cubicBezTo>
                  <a:close/>
                  <a:moveTo>
                    <a:pt x="14141" y="24109"/>
                  </a:moveTo>
                  <a:cubicBezTo>
                    <a:pt x="14143" y="24128"/>
                    <a:pt x="14144" y="24146"/>
                    <a:pt x="14145" y="24161"/>
                  </a:cubicBezTo>
                  <a:cubicBezTo>
                    <a:pt x="14144" y="24144"/>
                    <a:pt x="14143" y="24126"/>
                    <a:pt x="14141" y="2410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1816475" y="2797975"/>
              <a:ext cx="294975" cy="678200"/>
            </a:xfrm>
            <a:custGeom>
              <a:avLst/>
              <a:gdLst/>
              <a:ahLst/>
              <a:cxnLst/>
              <a:rect l="l" t="t" r="r" b="b"/>
              <a:pathLst>
                <a:path w="11799" h="27128" extrusionOk="0">
                  <a:moveTo>
                    <a:pt x="894" y="1"/>
                  </a:moveTo>
                  <a:cubicBezTo>
                    <a:pt x="415" y="1"/>
                    <a:pt x="1" y="610"/>
                    <a:pt x="446" y="1055"/>
                  </a:cubicBezTo>
                  <a:cubicBezTo>
                    <a:pt x="7053" y="7848"/>
                    <a:pt x="10543" y="17060"/>
                    <a:pt x="10054" y="26552"/>
                  </a:cubicBezTo>
                  <a:cubicBezTo>
                    <a:pt x="10054" y="26936"/>
                    <a:pt x="10368" y="27128"/>
                    <a:pt x="10682" y="27128"/>
                  </a:cubicBezTo>
                  <a:cubicBezTo>
                    <a:pt x="10996" y="27128"/>
                    <a:pt x="11310" y="26936"/>
                    <a:pt x="11310" y="26552"/>
                  </a:cubicBezTo>
                  <a:cubicBezTo>
                    <a:pt x="11799" y="16758"/>
                    <a:pt x="8216" y="7173"/>
                    <a:pt x="1330" y="194"/>
                  </a:cubicBezTo>
                  <a:cubicBezTo>
                    <a:pt x="1194" y="58"/>
                    <a:pt x="1041" y="1"/>
                    <a:pt x="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2060900" y="2847025"/>
              <a:ext cx="113375" cy="657125"/>
            </a:xfrm>
            <a:custGeom>
              <a:avLst/>
              <a:gdLst/>
              <a:ahLst/>
              <a:cxnLst/>
              <a:rect l="l" t="t" r="r" b="b"/>
              <a:pathLst>
                <a:path w="4535" h="26285" extrusionOk="0">
                  <a:moveTo>
                    <a:pt x="1839" y="1"/>
                  </a:moveTo>
                  <a:cubicBezTo>
                    <a:pt x="1485" y="1"/>
                    <a:pt x="1131" y="292"/>
                    <a:pt x="1254" y="745"/>
                  </a:cubicBezTo>
                  <a:cubicBezTo>
                    <a:pt x="3278" y="8980"/>
                    <a:pt x="2883" y="17518"/>
                    <a:pt x="184" y="25567"/>
                  </a:cubicBezTo>
                  <a:cubicBezTo>
                    <a:pt x="0" y="25977"/>
                    <a:pt x="358" y="26284"/>
                    <a:pt x="735" y="26284"/>
                  </a:cubicBezTo>
                  <a:cubicBezTo>
                    <a:pt x="978" y="26284"/>
                    <a:pt x="1229" y="26157"/>
                    <a:pt x="1347" y="25846"/>
                  </a:cubicBezTo>
                  <a:cubicBezTo>
                    <a:pt x="4162" y="17611"/>
                    <a:pt x="4534" y="8887"/>
                    <a:pt x="2417" y="466"/>
                  </a:cubicBezTo>
                  <a:cubicBezTo>
                    <a:pt x="2332" y="141"/>
                    <a:pt x="2085" y="1"/>
                    <a:pt x="1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2044050" y="3053725"/>
              <a:ext cx="317450" cy="479675"/>
            </a:xfrm>
            <a:custGeom>
              <a:avLst/>
              <a:gdLst/>
              <a:ahLst/>
              <a:cxnLst/>
              <a:rect l="l" t="t" r="r" b="b"/>
              <a:pathLst>
                <a:path w="12698" h="19187" extrusionOk="0">
                  <a:moveTo>
                    <a:pt x="11935" y="0"/>
                  </a:moveTo>
                  <a:cubicBezTo>
                    <a:pt x="11707" y="0"/>
                    <a:pt x="11491" y="129"/>
                    <a:pt x="11420" y="433"/>
                  </a:cubicBezTo>
                  <a:cubicBezTo>
                    <a:pt x="10071" y="7505"/>
                    <a:pt x="6185" y="13717"/>
                    <a:pt x="463" y="18160"/>
                  </a:cubicBezTo>
                  <a:cubicBezTo>
                    <a:pt x="0" y="18548"/>
                    <a:pt x="464" y="19187"/>
                    <a:pt x="966" y="19187"/>
                  </a:cubicBezTo>
                  <a:cubicBezTo>
                    <a:pt x="1095" y="19187"/>
                    <a:pt x="1227" y="19144"/>
                    <a:pt x="1347" y="19044"/>
                  </a:cubicBezTo>
                  <a:cubicBezTo>
                    <a:pt x="7256" y="14484"/>
                    <a:pt x="11117" y="7994"/>
                    <a:pt x="12583" y="805"/>
                  </a:cubicBezTo>
                  <a:cubicBezTo>
                    <a:pt x="12698" y="332"/>
                    <a:pt x="12300" y="0"/>
                    <a:pt x="119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 name="Google Shape;211;p3"/>
          <p:cNvGrpSpPr/>
          <p:nvPr/>
        </p:nvGrpSpPr>
        <p:grpSpPr>
          <a:xfrm>
            <a:off x="8301945" y="1705856"/>
            <a:ext cx="700827" cy="706168"/>
            <a:chOff x="1474000" y="3672875"/>
            <a:chExt cx="492050" cy="495800"/>
          </a:xfrm>
        </p:grpSpPr>
        <p:sp>
          <p:nvSpPr>
            <p:cNvPr id="212" name="Google Shape;212;p3"/>
            <p:cNvSpPr/>
            <p:nvPr/>
          </p:nvSpPr>
          <p:spPr>
            <a:xfrm>
              <a:off x="1503075" y="3672875"/>
              <a:ext cx="433900" cy="460075"/>
            </a:xfrm>
            <a:custGeom>
              <a:avLst/>
              <a:gdLst/>
              <a:ahLst/>
              <a:cxnLst/>
              <a:rect l="l" t="t" r="r" b="b"/>
              <a:pathLst>
                <a:path w="17356" h="18403" extrusionOk="0">
                  <a:moveTo>
                    <a:pt x="7957" y="1"/>
                  </a:moveTo>
                  <a:lnTo>
                    <a:pt x="1" y="12214"/>
                  </a:lnTo>
                  <a:cubicBezTo>
                    <a:pt x="94" y="12401"/>
                    <a:pt x="187" y="12680"/>
                    <a:pt x="303" y="12889"/>
                  </a:cubicBezTo>
                  <a:cubicBezTo>
                    <a:pt x="1839" y="16076"/>
                    <a:pt x="5235" y="18403"/>
                    <a:pt x="8725" y="18403"/>
                  </a:cubicBezTo>
                  <a:cubicBezTo>
                    <a:pt x="12307" y="18310"/>
                    <a:pt x="15611" y="15983"/>
                    <a:pt x="17053" y="12796"/>
                  </a:cubicBezTo>
                  <a:cubicBezTo>
                    <a:pt x="17170" y="12494"/>
                    <a:pt x="17263" y="12307"/>
                    <a:pt x="17356" y="12098"/>
                  </a:cubicBezTo>
                  <a:lnTo>
                    <a:pt x="94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1474000" y="3960775"/>
              <a:ext cx="492050" cy="207900"/>
            </a:xfrm>
            <a:custGeom>
              <a:avLst/>
              <a:gdLst/>
              <a:ahLst/>
              <a:cxnLst/>
              <a:rect l="l" t="t" r="r" b="b"/>
              <a:pathLst>
                <a:path w="19682" h="8316" extrusionOk="0">
                  <a:moveTo>
                    <a:pt x="17751" y="0"/>
                  </a:moveTo>
                  <a:cubicBezTo>
                    <a:pt x="15611" y="2141"/>
                    <a:pt x="12889" y="3886"/>
                    <a:pt x="9795" y="4072"/>
                  </a:cubicBezTo>
                  <a:cubicBezTo>
                    <a:pt x="9524" y="4099"/>
                    <a:pt x="9250" y="4113"/>
                    <a:pt x="8975" y="4113"/>
                  </a:cubicBezTo>
                  <a:cubicBezTo>
                    <a:pt x="7172" y="4113"/>
                    <a:pt x="5319" y="3518"/>
                    <a:pt x="3886" y="2327"/>
                  </a:cubicBezTo>
                  <a:cubicBezTo>
                    <a:pt x="3397" y="1955"/>
                    <a:pt x="2420" y="303"/>
                    <a:pt x="1745" y="303"/>
                  </a:cubicBezTo>
                  <a:cubicBezTo>
                    <a:pt x="768" y="396"/>
                    <a:pt x="1" y="2327"/>
                    <a:pt x="94" y="3118"/>
                  </a:cubicBezTo>
                  <a:cubicBezTo>
                    <a:pt x="187" y="3699"/>
                    <a:pt x="582" y="4072"/>
                    <a:pt x="885" y="4560"/>
                  </a:cubicBezTo>
                  <a:cubicBezTo>
                    <a:pt x="2979" y="6906"/>
                    <a:pt x="6091" y="8315"/>
                    <a:pt x="9252" y="8315"/>
                  </a:cubicBezTo>
                  <a:cubicBezTo>
                    <a:pt x="9883" y="8315"/>
                    <a:pt x="10517" y="8259"/>
                    <a:pt x="11144" y="8143"/>
                  </a:cubicBezTo>
                  <a:cubicBezTo>
                    <a:pt x="14843" y="7561"/>
                    <a:pt x="18216" y="4956"/>
                    <a:pt x="19682" y="1559"/>
                  </a:cubicBezTo>
                  <a:cubicBezTo>
                    <a:pt x="19007" y="978"/>
                    <a:pt x="18426" y="489"/>
                    <a:pt x="17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1566475" y="3920950"/>
              <a:ext cx="52500" cy="53425"/>
            </a:xfrm>
            <a:custGeom>
              <a:avLst/>
              <a:gdLst/>
              <a:ahLst/>
              <a:cxnLst/>
              <a:rect l="l" t="t" r="r" b="b"/>
              <a:pathLst>
                <a:path w="2100" h="2137" extrusionOk="0">
                  <a:moveTo>
                    <a:pt x="1346" y="1"/>
                  </a:moveTo>
                  <a:cubicBezTo>
                    <a:pt x="1193" y="1"/>
                    <a:pt x="1045" y="71"/>
                    <a:pt x="954" y="244"/>
                  </a:cubicBezTo>
                  <a:cubicBezTo>
                    <a:pt x="675" y="640"/>
                    <a:pt x="466" y="1012"/>
                    <a:pt x="280" y="1314"/>
                  </a:cubicBezTo>
                  <a:cubicBezTo>
                    <a:pt x="0" y="1726"/>
                    <a:pt x="360" y="2137"/>
                    <a:pt x="727" y="2137"/>
                  </a:cubicBezTo>
                  <a:cubicBezTo>
                    <a:pt x="879" y="2137"/>
                    <a:pt x="1032" y="2066"/>
                    <a:pt x="1141" y="1896"/>
                  </a:cubicBezTo>
                  <a:cubicBezTo>
                    <a:pt x="1350" y="1500"/>
                    <a:pt x="1629" y="1128"/>
                    <a:pt x="1839" y="733"/>
                  </a:cubicBezTo>
                  <a:cubicBezTo>
                    <a:pt x="2100" y="390"/>
                    <a:pt x="1708" y="1"/>
                    <a:pt x="13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1648475" y="3965400"/>
              <a:ext cx="31450" cy="46575"/>
            </a:xfrm>
            <a:custGeom>
              <a:avLst/>
              <a:gdLst/>
              <a:ahLst/>
              <a:cxnLst/>
              <a:rect l="l" t="t" r="r" b="b"/>
              <a:pathLst>
                <a:path w="1258" h="1863" extrusionOk="0">
                  <a:moveTo>
                    <a:pt x="727" y="1"/>
                  </a:moveTo>
                  <a:cubicBezTo>
                    <a:pt x="489" y="1"/>
                    <a:pt x="283" y="167"/>
                    <a:pt x="187" y="397"/>
                  </a:cubicBezTo>
                  <a:cubicBezTo>
                    <a:pt x="187" y="700"/>
                    <a:pt x="94" y="886"/>
                    <a:pt x="94" y="1188"/>
                  </a:cubicBezTo>
                  <a:cubicBezTo>
                    <a:pt x="1" y="1467"/>
                    <a:pt x="94" y="1770"/>
                    <a:pt x="396" y="1863"/>
                  </a:cubicBezTo>
                  <a:cubicBezTo>
                    <a:pt x="676" y="1863"/>
                    <a:pt x="1071" y="1770"/>
                    <a:pt x="1071" y="1467"/>
                  </a:cubicBezTo>
                  <a:cubicBezTo>
                    <a:pt x="1164" y="1188"/>
                    <a:pt x="1164" y="886"/>
                    <a:pt x="1164" y="700"/>
                  </a:cubicBezTo>
                  <a:cubicBezTo>
                    <a:pt x="1257" y="397"/>
                    <a:pt x="1164" y="118"/>
                    <a:pt x="885" y="25"/>
                  </a:cubicBezTo>
                  <a:cubicBezTo>
                    <a:pt x="831" y="8"/>
                    <a:pt x="778"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1733400" y="3972375"/>
              <a:ext cx="29100" cy="46575"/>
            </a:xfrm>
            <a:custGeom>
              <a:avLst/>
              <a:gdLst/>
              <a:ahLst/>
              <a:cxnLst/>
              <a:rect l="l" t="t" r="r" b="b"/>
              <a:pathLst>
                <a:path w="1164" h="1863" extrusionOk="0">
                  <a:moveTo>
                    <a:pt x="544" y="1"/>
                  </a:moveTo>
                  <a:cubicBezTo>
                    <a:pt x="495" y="1"/>
                    <a:pt x="445" y="9"/>
                    <a:pt x="396" y="25"/>
                  </a:cubicBezTo>
                  <a:cubicBezTo>
                    <a:pt x="93" y="118"/>
                    <a:pt x="0" y="421"/>
                    <a:pt x="0" y="607"/>
                  </a:cubicBezTo>
                  <a:cubicBezTo>
                    <a:pt x="93" y="909"/>
                    <a:pt x="93" y="1188"/>
                    <a:pt x="187" y="1491"/>
                  </a:cubicBezTo>
                  <a:cubicBezTo>
                    <a:pt x="187" y="1770"/>
                    <a:pt x="582" y="1863"/>
                    <a:pt x="768" y="1863"/>
                  </a:cubicBezTo>
                  <a:cubicBezTo>
                    <a:pt x="1071" y="1770"/>
                    <a:pt x="1164" y="1491"/>
                    <a:pt x="1164" y="1188"/>
                  </a:cubicBezTo>
                  <a:cubicBezTo>
                    <a:pt x="1164" y="909"/>
                    <a:pt x="1071" y="607"/>
                    <a:pt x="1071" y="421"/>
                  </a:cubicBezTo>
                  <a:cubicBezTo>
                    <a:pt x="994" y="171"/>
                    <a:pt x="775" y="1"/>
                    <a:pt x="5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1810750" y="3944875"/>
              <a:ext cx="39000" cy="50300"/>
            </a:xfrm>
            <a:custGeom>
              <a:avLst/>
              <a:gdLst/>
              <a:ahLst/>
              <a:cxnLst/>
              <a:rect l="l" t="t" r="r" b="b"/>
              <a:pathLst>
                <a:path w="1560" h="2012" extrusionOk="0">
                  <a:moveTo>
                    <a:pt x="627" y="0"/>
                  </a:moveTo>
                  <a:cubicBezTo>
                    <a:pt x="517" y="0"/>
                    <a:pt x="403" y="22"/>
                    <a:pt x="303" y="55"/>
                  </a:cubicBezTo>
                  <a:cubicBezTo>
                    <a:pt x="94" y="264"/>
                    <a:pt x="0" y="543"/>
                    <a:pt x="94" y="753"/>
                  </a:cubicBezTo>
                  <a:cubicBezTo>
                    <a:pt x="303" y="1125"/>
                    <a:pt x="396" y="1427"/>
                    <a:pt x="582" y="1707"/>
                  </a:cubicBezTo>
                  <a:cubicBezTo>
                    <a:pt x="643" y="1904"/>
                    <a:pt x="832" y="2012"/>
                    <a:pt x="1008" y="2012"/>
                  </a:cubicBezTo>
                  <a:cubicBezTo>
                    <a:pt x="1102" y="2012"/>
                    <a:pt x="1192" y="1981"/>
                    <a:pt x="1257" y="1916"/>
                  </a:cubicBezTo>
                  <a:cubicBezTo>
                    <a:pt x="1559" y="1800"/>
                    <a:pt x="1559" y="1521"/>
                    <a:pt x="1466" y="1218"/>
                  </a:cubicBezTo>
                  <a:cubicBezTo>
                    <a:pt x="1373" y="939"/>
                    <a:pt x="1164" y="543"/>
                    <a:pt x="1071" y="264"/>
                  </a:cubicBezTo>
                  <a:cubicBezTo>
                    <a:pt x="1011" y="70"/>
                    <a:pt x="826" y="0"/>
                    <a:pt x="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1777025" y="3839800"/>
              <a:ext cx="31425" cy="55850"/>
            </a:xfrm>
            <a:custGeom>
              <a:avLst/>
              <a:gdLst/>
              <a:ahLst/>
              <a:cxnLst/>
              <a:rect l="l" t="t" r="r" b="b"/>
              <a:pathLst>
                <a:path w="1257" h="2234" extrusionOk="0">
                  <a:moveTo>
                    <a:pt x="582" y="1"/>
                  </a:moveTo>
                  <a:cubicBezTo>
                    <a:pt x="279" y="1"/>
                    <a:pt x="0" y="187"/>
                    <a:pt x="93" y="489"/>
                  </a:cubicBezTo>
                  <a:cubicBezTo>
                    <a:pt x="93" y="978"/>
                    <a:pt x="93" y="1350"/>
                    <a:pt x="186" y="1745"/>
                  </a:cubicBezTo>
                  <a:cubicBezTo>
                    <a:pt x="186" y="2048"/>
                    <a:pt x="396" y="2234"/>
                    <a:pt x="675" y="2234"/>
                  </a:cubicBezTo>
                  <a:cubicBezTo>
                    <a:pt x="977" y="2234"/>
                    <a:pt x="1256" y="2048"/>
                    <a:pt x="1256" y="1745"/>
                  </a:cubicBezTo>
                  <a:cubicBezTo>
                    <a:pt x="1163" y="1350"/>
                    <a:pt x="1163" y="978"/>
                    <a:pt x="1070" y="489"/>
                  </a:cubicBezTo>
                  <a:cubicBezTo>
                    <a:pt x="1070" y="187"/>
                    <a:pt x="861" y="1"/>
                    <a:pt x="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1667675" y="3877900"/>
              <a:ext cx="32025" cy="42750"/>
            </a:xfrm>
            <a:custGeom>
              <a:avLst/>
              <a:gdLst/>
              <a:ahLst/>
              <a:cxnLst/>
              <a:rect l="l" t="t" r="r" b="b"/>
              <a:pathLst>
                <a:path w="1281" h="1710" extrusionOk="0">
                  <a:moveTo>
                    <a:pt x="665" y="0"/>
                  </a:moveTo>
                  <a:cubicBezTo>
                    <a:pt x="454" y="0"/>
                    <a:pt x="280" y="105"/>
                    <a:pt x="210" y="314"/>
                  </a:cubicBezTo>
                  <a:cubicBezTo>
                    <a:pt x="210" y="617"/>
                    <a:pt x="210" y="803"/>
                    <a:pt x="117" y="989"/>
                  </a:cubicBezTo>
                  <a:cubicBezTo>
                    <a:pt x="1" y="1292"/>
                    <a:pt x="210" y="1571"/>
                    <a:pt x="489" y="1687"/>
                  </a:cubicBezTo>
                  <a:cubicBezTo>
                    <a:pt x="523" y="1702"/>
                    <a:pt x="562" y="1709"/>
                    <a:pt x="603" y="1709"/>
                  </a:cubicBezTo>
                  <a:cubicBezTo>
                    <a:pt x="811" y="1709"/>
                    <a:pt x="1071" y="1525"/>
                    <a:pt x="1071" y="1292"/>
                  </a:cubicBezTo>
                  <a:cubicBezTo>
                    <a:pt x="1164" y="1105"/>
                    <a:pt x="1164" y="803"/>
                    <a:pt x="1280" y="617"/>
                  </a:cubicBezTo>
                  <a:cubicBezTo>
                    <a:pt x="1280" y="314"/>
                    <a:pt x="1164" y="35"/>
                    <a:pt x="885" y="35"/>
                  </a:cubicBezTo>
                  <a:cubicBezTo>
                    <a:pt x="809" y="12"/>
                    <a:pt x="735" y="0"/>
                    <a:pt x="6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1706650" y="3776125"/>
              <a:ext cx="26775" cy="47275"/>
            </a:xfrm>
            <a:custGeom>
              <a:avLst/>
              <a:gdLst/>
              <a:ahLst/>
              <a:cxnLst/>
              <a:rect l="l" t="t" r="r" b="b"/>
              <a:pathLst>
                <a:path w="1071" h="1891" extrusionOk="0">
                  <a:moveTo>
                    <a:pt x="535" y="0"/>
                  </a:moveTo>
                  <a:cubicBezTo>
                    <a:pt x="268" y="0"/>
                    <a:pt x="0" y="175"/>
                    <a:pt x="0" y="524"/>
                  </a:cubicBezTo>
                  <a:lnTo>
                    <a:pt x="0" y="1384"/>
                  </a:lnTo>
                  <a:cubicBezTo>
                    <a:pt x="0" y="1722"/>
                    <a:pt x="268" y="1890"/>
                    <a:pt x="535" y="1890"/>
                  </a:cubicBezTo>
                  <a:cubicBezTo>
                    <a:pt x="803" y="1890"/>
                    <a:pt x="1070" y="1722"/>
                    <a:pt x="1070" y="1384"/>
                  </a:cubicBezTo>
                  <a:lnTo>
                    <a:pt x="1070" y="524"/>
                  </a:lnTo>
                  <a:cubicBezTo>
                    <a:pt x="1070" y="175"/>
                    <a:pt x="803" y="0"/>
                    <a:pt x="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3"/>
          <p:cNvGrpSpPr/>
          <p:nvPr/>
        </p:nvGrpSpPr>
        <p:grpSpPr>
          <a:xfrm>
            <a:off x="2619438" y="-34737"/>
            <a:ext cx="429250" cy="561650"/>
            <a:chOff x="5840625" y="3436675"/>
            <a:chExt cx="429250" cy="561650"/>
          </a:xfrm>
        </p:grpSpPr>
        <p:sp>
          <p:nvSpPr>
            <p:cNvPr id="222" name="Google Shape;222;p3"/>
            <p:cNvSpPr/>
            <p:nvPr/>
          </p:nvSpPr>
          <p:spPr>
            <a:xfrm>
              <a:off x="5928950" y="3436675"/>
              <a:ext cx="132725" cy="215600"/>
            </a:xfrm>
            <a:custGeom>
              <a:avLst/>
              <a:gdLst/>
              <a:ahLst/>
              <a:cxnLst/>
              <a:rect l="l" t="t" r="r" b="b"/>
              <a:pathLst>
                <a:path w="5309" h="8624" extrusionOk="0">
                  <a:moveTo>
                    <a:pt x="1033" y="0"/>
                  </a:moveTo>
                  <a:cubicBezTo>
                    <a:pt x="430" y="0"/>
                    <a:pt x="0" y="995"/>
                    <a:pt x="655" y="1400"/>
                  </a:cubicBezTo>
                  <a:cubicBezTo>
                    <a:pt x="2772" y="2935"/>
                    <a:pt x="3749" y="5378"/>
                    <a:pt x="3656" y="7890"/>
                  </a:cubicBezTo>
                  <a:cubicBezTo>
                    <a:pt x="3610" y="8379"/>
                    <a:pt x="3947" y="8623"/>
                    <a:pt x="4308" y="8623"/>
                  </a:cubicBezTo>
                  <a:cubicBezTo>
                    <a:pt x="4668" y="8623"/>
                    <a:pt x="5052" y="8379"/>
                    <a:pt x="5099" y="7890"/>
                  </a:cubicBezTo>
                  <a:cubicBezTo>
                    <a:pt x="5308" y="4796"/>
                    <a:pt x="3935" y="1981"/>
                    <a:pt x="1423" y="143"/>
                  </a:cubicBezTo>
                  <a:cubicBezTo>
                    <a:pt x="1291" y="43"/>
                    <a:pt x="1158" y="0"/>
                    <a:pt x="10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5840625" y="3551400"/>
              <a:ext cx="429250" cy="446925"/>
            </a:xfrm>
            <a:custGeom>
              <a:avLst/>
              <a:gdLst/>
              <a:ahLst/>
              <a:cxnLst/>
              <a:rect l="l" t="t" r="r" b="b"/>
              <a:pathLst>
                <a:path w="17170" h="17877" extrusionOk="0">
                  <a:moveTo>
                    <a:pt x="12144" y="0"/>
                  </a:moveTo>
                  <a:cubicBezTo>
                    <a:pt x="11134" y="0"/>
                    <a:pt x="10165" y="631"/>
                    <a:pt x="9423" y="1649"/>
                  </a:cubicBezTo>
                  <a:cubicBezTo>
                    <a:pt x="8779" y="1179"/>
                    <a:pt x="8081" y="916"/>
                    <a:pt x="7403" y="916"/>
                  </a:cubicBezTo>
                  <a:cubicBezTo>
                    <a:pt x="6537" y="916"/>
                    <a:pt x="5701" y="1346"/>
                    <a:pt x="5049" y="2324"/>
                  </a:cubicBezTo>
                  <a:cubicBezTo>
                    <a:pt x="4444" y="1969"/>
                    <a:pt x="3816" y="1776"/>
                    <a:pt x="3221" y="1776"/>
                  </a:cubicBezTo>
                  <a:cubicBezTo>
                    <a:pt x="1712" y="1776"/>
                    <a:pt x="410" y="3020"/>
                    <a:pt x="210" y="6023"/>
                  </a:cubicBezTo>
                  <a:cubicBezTo>
                    <a:pt x="1" y="10094"/>
                    <a:pt x="1746" y="14258"/>
                    <a:pt x="4863" y="16864"/>
                  </a:cubicBezTo>
                  <a:cubicBezTo>
                    <a:pt x="5450" y="17370"/>
                    <a:pt x="6266" y="17876"/>
                    <a:pt x="7097" y="17876"/>
                  </a:cubicBezTo>
                  <a:cubicBezTo>
                    <a:pt x="7221" y="17876"/>
                    <a:pt x="7345" y="17865"/>
                    <a:pt x="7468" y="17841"/>
                  </a:cubicBezTo>
                  <a:cubicBezTo>
                    <a:pt x="7864" y="17748"/>
                    <a:pt x="8143" y="17539"/>
                    <a:pt x="8446" y="17260"/>
                  </a:cubicBezTo>
                  <a:cubicBezTo>
                    <a:pt x="8841" y="17446"/>
                    <a:pt x="9213" y="17539"/>
                    <a:pt x="9702" y="17539"/>
                  </a:cubicBezTo>
                  <a:cubicBezTo>
                    <a:pt x="10470" y="17446"/>
                    <a:pt x="11051" y="16957"/>
                    <a:pt x="11447" y="16282"/>
                  </a:cubicBezTo>
                  <a:cubicBezTo>
                    <a:pt x="11773" y="16532"/>
                    <a:pt x="12162" y="16702"/>
                    <a:pt x="12614" y="16702"/>
                  </a:cubicBezTo>
                  <a:cubicBezTo>
                    <a:pt x="12711" y="16702"/>
                    <a:pt x="12810" y="16694"/>
                    <a:pt x="12912" y="16678"/>
                  </a:cubicBezTo>
                  <a:cubicBezTo>
                    <a:pt x="13773" y="16585"/>
                    <a:pt x="14448" y="15701"/>
                    <a:pt x="14936" y="14840"/>
                  </a:cubicBezTo>
                  <a:cubicBezTo>
                    <a:pt x="16983" y="11351"/>
                    <a:pt x="17170" y="6884"/>
                    <a:pt x="15611" y="3115"/>
                  </a:cubicBezTo>
                  <a:cubicBezTo>
                    <a:pt x="14611" y="900"/>
                    <a:pt x="13349" y="0"/>
                    <a:pt x="121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5918575" y="3604850"/>
              <a:ext cx="82025" cy="324550"/>
            </a:xfrm>
            <a:custGeom>
              <a:avLst/>
              <a:gdLst/>
              <a:ahLst/>
              <a:cxnLst/>
              <a:rect l="l" t="t" r="r" b="b"/>
              <a:pathLst>
                <a:path w="3281" h="12982" extrusionOk="0">
                  <a:moveTo>
                    <a:pt x="1349" y="0"/>
                  </a:moveTo>
                  <a:lnTo>
                    <a:pt x="1349" y="0"/>
                  </a:lnTo>
                  <a:cubicBezTo>
                    <a:pt x="768" y="977"/>
                    <a:pt x="372" y="2140"/>
                    <a:pt x="186" y="3303"/>
                  </a:cubicBezTo>
                  <a:cubicBezTo>
                    <a:pt x="0" y="4467"/>
                    <a:pt x="0" y="5630"/>
                    <a:pt x="186" y="6793"/>
                  </a:cubicBezTo>
                  <a:cubicBezTo>
                    <a:pt x="372" y="7956"/>
                    <a:pt x="675" y="9119"/>
                    <a:pt x="1256" y="10166"/>
                  </a:cubicBezTo>
                  <a:cubicBezTo>
                    <a:pt x="1745" y="11236"/>
                    <a:pt x="2420" y="12214"/>
                    <a:pt x="3280" y="12981"/>
                  </a:cubicBezTo>
                  <a:cubicBezTo>
                    <a:pt x="2815" y="11911"/>
                    <a:pt x="2420" y="10864"/>
                    <a:pt x="2024" y="9887"/>
                  </a:cubicBezTo>
                  <a:cubicBezTo>
                    <a:pt x="1745" y="8817"/>
                    <a:pt x="1536" y="7747"/>
                    <a:pt x="1349" y="6677"/>
                  </a:cubicBezTo>
                  <a:cubicBezTo>
                    <a:pt x="1163" y="5514"/>
                    <a:pt x="1070" y="4467"/>
                    <a:pt x="1163" y="3397"/>
                  </a:cubicBezTo>
                  <a:cubicBezTo>
                    <a:pt x="1163" y="2233"/>
                    <a:pt x="1256" y="1163"/>
                    <a:pt x="13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6124450" y="3711275"/>
              <a:ext cx="36075" cy="244875"/>
            </a:xfrm>
            <a:custGeom>
              <a:avLst/>
              <a:gdLst/>
              <a:ahLst/>
              <a:cxnLst/>
              <a:rect l="l" t="t" r="r" b="b"/>
              <a:pathLst>
                <a:path w="1443" h="9795" extrusionOk="0">
                  <a:moveTo>
                    <a:pt x="582" y="0"/>
                  </a:moveTo>
                  <a:cubicBezTo>
                    <a:pt x="489" y="884"/>
                    <a:pt x="489" y="1745"/>
                    <a:pt x="396" y="2536"/>
                  </a:cubicBezTo>
                  <a:lnTo>
                    <a:pt x="187" y="4956"/>
                  </a:lnTo>
                  <a:lnTo>
                    <a:pt x="94" y="7375"/>
                  </a:lnTo>
                  <a:cubicBezTo>
                    <a:pt x="94" y="8143"/>
                    <a:pt x="1" y="9027"/>
                    <a:pt x="1" y="9794"/>
                  </a:cubicBezTo>
                  <a:cubicBezTo>
                    <a:pt x="489" y="9120"/>
                    <a:pt x="768" y="8352"/>
                    <a:pt x="978" y="7468"/>
                  </a:cubicBezTo>
                  <a:cubicBezTo>
                    <a:pt x="1257" y="6700"/>
                    <a:pt x="1350" y="5816"/>
                    <a:pt x="1350" y="5049"/>
                  </a:cubicBezTo>
                  <a:cubicBezTo>
                    <a:pt x="1443" y="4165"/>
                    <a:pt x="1443" y="3304"/>
                    <a:pt x="1257" y="2536"/>
                  </a:cubicBezTo>
                  <a:cubicBezTo>
                    <a:pt x="1164" y="1652"/>
                    <a:pt x="978" y="884"/>
                    <a:pt x="5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 name="Google Shape;226;p3"/>
          <p:cNvGrpSpPr/>
          <p:nvPr/>
        </p:nvGrpSpPr>
        <p:grpSpPr>
          <a:xfrm>
            <a:off x="8493066" y="4274774"/>
            <a:ext cx="700874" cy="766574"/>
            <a:chOff x="5164825" y="3105675"/>
            <a:chExt cx="569400" cy="622775"/>
          </a:xfrm>
        </p:grpSpPr>
        <p:sp>
          <p:nvSpPr>
            <p:cNvPr id="227" name="Google Shape;227;p3"/>
            <p:cNvSpPr/>
            <p:nvPr/>
          </p:nvSpPr>
          <p:spPr>
            <a:xfrm>
              <a:off x="5239850" y="3284950"/>
              <a:ext cx="458325" cy="443500"/>
            </a:xfrm>
            <a:custGeom>
              <a:avLst/>
              <a:gdLst/>
              <a:ahLst/>
              <a:cxnLst/>
              <a:rect l="l" t="t" r="r" b="b"/>
              <a:pathLst>
                <a:path w="18333" h="17740" extrusionOk="0">
                  <a:moveTo>
                    <a:pt x="18332" y="1"/>
                  </a:moveTo>
                  <a:lnTo>
                    <a:pt x="18332" y="1"/>
                  </a:lnTo>
                  <a:cubicBezTo>
                    <a:pt x="13200" y="489"/>
                    <a:pt x="8085" y="698"/>
                    <a:pt x="2958" y="698"/>
                  </a:cubicBezTo>
                  <a:cubicBezTo>
                    <a:pt x="1973" y="698"/>
                    <a:pt x="987" y="691"/>
                    <a:pt x="0" y="676"/>
                  </a:cubicBezTo>
                  <a:lnTo>
                    <a:pt x="0" y="676"/>
                  </a:lnTo>
                  <a:cubicBezTo>
                    <a:pt x="2629" y="6398"/>
                    <a:pt x="5235" y="12121"/>
                    <a:pt x="7863" y="17728"/>
                  </a:cubicBezTo>
                  <a:cubicBezTo>
                    <a:pt x="7870" y="17736"/>
                    <a:pt x="7901" y="17740"/>
                    <a:pt x="7953" y="17740"/>
                  </a:cubicBezTo>
                  <a:cubicBezTo>
                    <a:pt x="8670" y="17740"/>
                    <a:pt x="13404" y="17041"/>
                    <a:pt x="13772" y="16867"/>
                  </a:cubicBezTo>
                  <a:cubicBezTo>
                    <a:pt x="15308" y="15797"/>
                    <a:pt x="14843" y="14541"/>
                    <a:pt x="15029" y="12494"/>
                  </a:cubicBezTo>
                  <a:cubicBezTo>
                    <a:pt x="15424" y="8143"/>
                    <a:pt x="16587" y="3886"/>
                    <a:pt x="18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5329400" y="3355325"/>
              <a:ext cx="143100" cy="285600"/>
            </a:xfrm>
            <a:custGeom>
              <a:avLst/>
              <a:gdLst/>
              <a:ahLst/>
              <a:cxnLst/>
              <a:rect l="l" t="t" r="r" b="b"/>
              <a:pathLst>
                <a:path w="5724" h="11424" extrusionOk="0">
                  <a:moveTo>
                    <a:pt x="1" y="1"/>
                  </a:moveTo>
                  <a:lnTo>
                    <a:pt x="1" y="1"/>
                  </a:lnTo>
                  <a:cubicBezTo>
                    <a:pt x="303" y="955"/>
                    <a:pt x="675" y="2025"/>
                    <a:pt x="1164" y="3002"/>
                  </a:cubicBezTo>
                  <a:cubicBezTo>
                    <a:pt x="1560" y="3979"/>
                    <a:pt x="2048" y="4933"/>
                    <a:pt x="2537" y="5910"/>
                  </a:cubicBezTo>
                  <a:cubicBezTo>
                    <a:pt x="3002" y="6887"/>
                    <a:pt x="3490" y="7748"/>
                    <a:pt x="3979" y="8725"/>
                  </a:cubicBezTo>
                  <a:cubicBezTo>
                    <a:pt x="4561" y="9679"/>
                    <a:pt x="5142" y="10563"/>
                    <a:pt x="5724" y="11423"/>
                  </a:cubicBezTo>
                  <a:cubicBezTo>
                    <a:pt x="5445" y="10470"/>
                    <a:pt x="4956" y="9399"/>
                    <a:pt x="4561" y="8422"/>
                  </a:cubicBezTo>
                  <a:cubicBezTo>
                    <a:pt x="4165" y="7469"/>
                    <a:pt x="3700" y="6491"/>
                    <a:pt x="3211" y="5514"/>
                  </a:cubicBezTo>
                  <a:cubicBezTo>
                    <a:pt x="2723" y="4561"/>
                    <a:pt x="2234" y="3677"/>
                    <a:pt x="1653" y="2699"/>
                  </a:cubicBezTo>
                  <a:cubicBezTo>
                    <a:pt x="1164" y="1746"/>
                    <a:pt x="582" y="862"/>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5547500" y="3304150"/>
              <a:ext cx="60525" cy="315250"/>
            </a:xfrm>
            <a:custGeom>
              <a:avLst/>
              <a:gdLst/>
              <a:ahLst/>
              <a:cxnLst/>
              <a:rect l="l" t="t" r="r" b="b"/>
              <a:pathLst>
                <a:path w="2421" h="12610" extrusionOk="0">
                  <a:moveTo>
                    <a:pt x="2420" y="1"/>
                  </a:moveTo>
                  <a:lnTo>
                    <a:pt x="2420" y="1"/>
                  </a:lnTo>
                  <a:cubicBezTo>
                    <a:pt x="2141" y="1071"/>
                    <a:pt x="1839" y="2141"/>
                    <a:pt x="1559" y="3118"/>
                  </a:cubicBezTo>
                  <a:cubicBezTo>
                    <a:pt x="1257" y="4165"/>
                    <a:pt x="1071" y="5235"/>
                    <a:pt x="885" y="6305"/>
                  </a:cubicBezTo>
                  <a:cubicBezTo>
                    <a:pt x="675" y="7375"/>
                    <a:pt x="489" y="8352"/>
                    <a:pt x="303" y="9399"/>
                  </a:cubicBezTo>
                  <a:cubicBezTo>
                    <a:pt x="210" y="10469"/>
                    <a:pt x="94" y="11539"/>
                    <a:pt x="1" y="12610"/>
                  </a:cubicBezTo>
                  <a:cubicBezTo>
                    <a:pt x="396" y="11633"/>
                    <a:pt x="675" y="10562"/>
                    <a:pt x="885" y="9609"/>
                  </a:cubicBezTo>
                  <a:cubicBezTo>
                    <a:pt x="1164" y="8538"/>
                    <a:pt x="1373" y="7468"/>
                    <a:pt x="1653" y="6398"/>
                  </a:cubicBezTo>
                  <a:cubicBezTo>
                    <a:pt x="1839" y="5328"/>
                    <a:pt x="2048" y="4281"/>
                    <a:pt x="2141" y="3304"/>
                  </a:cubicBezTo>
                  <a:cubicBezTo>
                    <a:pt x="2327" y="2234"/>
                    <a:pt x="2420" y="1164"/>
                    <a:pt x="24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5465500" y="3350100"/>
              <a:ext cx="50625" cy="317575"/>
            </a:xfrm>
            <a:custGeom>
              <a:avLst/>
              <a:gdLst/>
              <a:ahLst/>
              <a:cxnLst/>
              <a:rect l="l" t="t" r="r" b="b"/>
              <a:pathLst>
                <a:path w="2025" h="12703" extrusionOk="0">
                  <a:moveTo>
                    <a:pt x="1" y="0"/>
                  </a:moveTo>
                  <a:cubicBezTo>
                    <a:pt x="1" y="1071"/>
                    <a:pt x="94" y="2141"/>
                    <a:pt x="187" y="3211"/>
                  </a:cubicBezTo>
                  <a:cubicBezTo>
                    <a:pt x="280" y="4281"/>
                    <a:pt x="466" y="5351"/>
                    <a:pt x="582" y="6398"/>
                  </a:cubicBezTo>
                  <a:cubicBezTo>
                    <a:pt x="768" y="7468"/>
                    <a:pt x="954" y="8538"/>
                    <a:pt x="1257" y="9608"/>
                  </a:cubicBezTo>
                  <a:cubicBezTo>
                    <a:pt x="1443" y="10586"/>
                    <a:pt x="1745" y="11632"/>
                    <a:pt x="2025" y="12703"/>
                  </a:cubicBezTo>
                  <a:cubicBezTo>
                    <a:pt x="2025" y="11632"/>
                    <a:pt x="1931" y="10586"/>
                    <a:pt x="1838" y="9515"/>
                  </a:cubicBezTo>
                  <a:cubicBezTo>
                    <a:pt x="1745" y="8445"/>
                    <a:pt x="1536" y="7375"/>
                    <a:pt x="1350" y="6305"/>
                  </a:cubicBezTo>
                  <a:cubicBezTo>
                    <a:pt x="1164" y="5235"/>
                    <a:pt x="954" y="4188"/>
                    <a:pt x="768" y="3118"/>
                  </a:cubicBezTo>
                  <a:cubicBezTo>
                    <a:pt x="582" y="2048"/>
                    <a:pt x="280" y="1071"/>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5164825" y="3105675"/>
              <a:ext cx="569400" cy="454375"/>
            </a:xfrm>
            <a:custGeom>
              <a:avLst/>
              <a:gdLst/>
              <a:ahLst/>
              <a:cxnLst/>
              <a:rect l="l" t="t" r="r" b="b"/>
              <a:pathLst>
                <a:path w="22776" h="18175" extrusionOk="0">
                  <a:moveTo>
                    <a:pt x="14355" y="0"/>
                  </a:moveTo>
                  <a:cubicBezTo>
                    <a:pt x="12767" y="0"/>
                    <a:pt x="11233" y="1421"/>
                    <a:pt x="11144" y="3101"/>
                  </a:cubicBezTo>
                  <a:cubicBezTo>
                    <a:pt x="10543" y="1954"/>
                    <a:pt x="9344" y="1291"/>
                    <a:pt x="8104" y="1291"/>
                  </a:cubicBezTo>
                  <a:cubicBezTo>
                    <a:pt x="7759" y="1291"/>
                    <a:pt x="7412" y="1343"/>
                    <a:pt x="7072" y="1449"/>
                  </a:cubicBezTo>
                  <a:cubicBezTo>
                    <a:pt x="5630" y="1845"/>
                    <a:pt x="4560" y="3496"/>
                    <a:pt x="4746" y="5032"/>
                  </a:cubicBezTo>
                  <a:cubicBezTo>
                    <a:pt x="4409" y="4787"/>
                    <a:pt x="3949" y="4642"/>
                    <a:pt x="3513" y="4642"/>
                  </a:cubicBezTo>
                  <a:cubicBezTo>
                    <a:pt x="3077" y="4642"/>
                    <a:pt x="2664" y="4787"/>
                    <a:pt x="2420" y="5125"/>
                  </a:cubicBezTo>
                  <a:cubicBezTo>
                    <a:pt x="1931" y="5613"/>
                    <a:pt x="2420" y="6497"/>
                    <a:pt x="2815" y="6869"/>
                  </a:cubicBezTo>
                  <a:cubicBezTo>
                    <a:pt x="977" y="8149"/>
                    <a:pt x="0" y="10848"/>
                    <a:pt x="1349" y="12802"/>
                  </a:cubicBezTo>
                  <a:cubicBezTo>
                    <a:pt x="2095" y="13901"/>
                    <a:pt x="3403" y="14458"/>
                    <a:pt x="4708" y="14458"/>
                  </a:cubicBezTo>
                  <a:cubicBezTo>
                    <a:pt x="5805" y="14458"/>
                    <a:pt x="6899" y="14064"/>
                    <a:pt x="7654" y="13267"/>
                  </a:cubicBezTo>
                  <a:cubicBezTo>
                    <a:pt x="8329" y="14826"/>
                    <a:pt x="9306" y="16291"/>
                    <a:pt x="10655" y="17245"/>
                  </a:cubicBezTo>
                  <a:cubicBezTo>
                    <a:pt x="11546" y="17839"/>
                    <a:pt x="12608" y="18175"/>
                    <a:pt x="13634" y="18175"/>
                  </a:cubicBezTo>
                  <a:cubicBezTo>
                    <a:pt x="14296" y="18175"/>
                    <a:pt x="14942" y="18035"/>
                    <a:pt x="15517" y="17734"/>
                  </a:cubicBezTo>
                  <a:cubicBezTo>
                    <a:pt x="17053" y="16966"/>
                    <a:pt x="17937" y="15012"/>
                    <a:pt x="17355" y="13476"/>
                  </a:cubicBezTo>
                  <a:lnTo>
                    <a:pt x="17355" y="13476"/>
                  </a:lnTo>
                  <a:cubicBezTo>
                    <a:pt x="17815" y="13751"/>
                    <a:pt x="18346" y="13879"/>
                    <a:pt x="18887" y="13879"/>
                  </a:cubicBezTo>
                  <a:cubicBezTo>
                    <a:pt x="20044" y="13879"/>
                    <a:pt x="21249" y="13296"/>
                    <a:pt x="21915" y="12313"/>
                  </a:cubicBezTo>
                  <a:cubicBezTo>
                    <a:pt x="22775" y="10755"/>
                    <a:pt x="22287" y="8614"/>
                    <a:pt x="20845" y="7660"/>
                  </a:cubicBezTo>
                  <a:cubicBezTo>
                    <a:pt x="22194" y="6986"/>
                    <a:pt x="22589" y="4939"/>
                    <a:pt x="21705" y="3682"/>
                  </a:cubicBezTo>
                  <a:cubicBezTo>
                    <a:pt x="21191" y="3055"/>
                    <a:pt x="20357" y="2711"/>
                    <a:pt x="19531" y="2711"/>
                  </a:cubicBezTo>
                  <a:cubicBezTo>
                    <a:pt x="18826" y="2711"/>
                    <a:pt x="18127" y="2961"/>
                    <a:pt x="17634" y="3496"/>
                  </a:cubicBezTo>
                  <a:cubicBezTo>
                    <a:pt x="17727" y="1751"/>
                    <a:pt x="16285" y="100"/>
                    <a:pt x="14540" y="7"/>
                  </a:cubicBezTo>
                  <a:cubicBezTo>
                    <a:pt x="14478" y="2"/>
                    <a:pt x="14417" y="0"/>
                    <a:pt x="14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5356150" y="3226800"/>
              <a:ext cx="65750" cy="159975"/>
            </a:xfrm>
            <a:custGeom>
              <a:avLst/>
              <a:gdLst/>
              <a:ahLst/>
              <a:cxnLst/>
              <a:rect l="l" t="t" r="r" b="b"/>
              <a:pathLst>
                <a:path w="2630" h="6399" extrusionOk="0">
                  <a:moveTo>
                    <a:pt x="1" y="1"/>
                  </a:moveTo>
                  <a:lnTo>
                    <a:pt x="1" y="1"/>
                  </a:lnTo>
                  <a:cubicBezTo>
                    <a:pt x="303" y="582"/>
                    <a:pt x="583" y="1071"/>
                    <a:pt x="885" y="1559"/>
                  </a:cubicBezTo>
                  <a:cubicBezTo>
                    <a:pt x="1071" y="2024"/>
                    <a:pt x="1257" y="2513"/>
                    <a:pt x="1350" y="3002"/>
                  </a:cubicBezTo>
                  <a:cubicBezTo>
                    <a:pt x="1467" y="3583"/>
                    <a:pt x="1467" y="4072"/>
                    <a:pt x="1467" y="4653"/>
                  </a:cubicBezTo>
                  <a:cubicBezTo>
                    <a:pt x="1467" y="5235"/>
                    <a:pt x="1467" y="5723"/>
                    <a:pt x="1257" y="6398"/>
                  </a:cubicBezTo>
                  <a:cubicBezTo>
                    <a:pt x="1839" y="6003"/>
                    <a:pt x="2234" y="5421"/>
                    <a:pt x="2420" y="4746"/>
                  </a:cubicBezTo>
                  <a:cubicBezTo>
                    <a:pt x="2630" y="4165"/>
                    <a:pt x="2630" y="3490"/>
                    <a:pt x="2420" y="2815"/>
                  </a:cubicBezTo>
                  <a:cubicBezTo>
                    <a:pt x="2327" y="2141"/>
                    <a:pt x="2048" y="1559"/>
                    <a:pt x="1653" y="1071"/>
                  </a:cubicBezTo>
                  <a:cubicBezTo>
                    <a:pt x="1164" y="489"/>
                    <a:pt x="583" y="94"/>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5545175" y="3267650"/>
              <a:ext cx="75050" cy="133650"/>
            </a:xfrm>
            <a:custGeom>
              <a:avLst/>
              <a:gdLst/>
              <a:ahLst/>
              <a:cxnLst/>
              <a:rect l="l" t="t" r="r" b="b"/>
              <a:pathLst>
                <a:path w="3002" h="5346" extrusionOk="0">
                  <a:moveTo>
                    <a:pt x="2765" y="0"/>
                  </a:moveTo>
                  <a:cubicBezTo>
                    <a:pt x="2244" y="0"/>
                    <a:pt x="1680" y="245"/>
                    <a:pt x="1257" y="507"/>
                  </a:cubicBezTo>
                  <a:cubicBezTo>
                    <a:pt x="768" y="879"/>
                    <a:pt x="396" y="1461"/>
                    <a:pt x="187" y="2042"/>
                  </a:cubicBezTo>
                  <a:cubicBezTo>
                    <a:pt x="1" y="2717"/>
                    <a:pt x="1" y="3415"/>
                    <a:pt x="187" y="3996"/>
                  </a:cubicBezTo>
                  <a:cubicBezTo>
                    <a:pt x="396" y="4578"/>
                    <a:pt x="768" y="5043"/>
                    <a:pt x="1257" y="5346"/>
                  </a:cubicBezTo>
                  <a:cubicBezTo>
                    <a:pt x="1164" y="4764"/>
                    <a:pt x="1071" y="4276"/>
                    <a:pt x="1071" y="3787"/>
                  </a:cubicBezTo>
                  <a:cubicBezTo>
                    <a:pt x="1071" y="3298"/>
                    <a:pt x="1164" y="2833"/>
                    <a:pt x="1257" y="2438"/>
                  </a:cubicBezTo>
                  <a:cubicBezTo>
                    <a:pt x="1466" y="2042"/>
                    <a:pt x="1652" y="1554"/>
                    <a:pt x="1932" y="1181"/>
                  </a:cubicBezTo>
                  <a:cubicBezTo>
                    <a:pt x="2234" y="786"/>
                    <a:pt x="2513" y="390"/>
                    <a:pt x="3002" y="18"/>
                  </a:cubicBezTo>
                  <a:cubicBezTo>
                    <a:pt x="2924" y="6"/>
                    <a:pt x="2845" y="0"/>
                    <a:pt x="27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3"/>
          <p:cNvGrpSpPr/>
          <p:nvPr/>
        </p:nvGrpSpPr>
        <p:grpSpPr>
          <a:xfrm rot="3369565">
            <a:off x="7221721" y="3321431"/>
            <a:ext cx="489715" cy="1683158"/>
            <a:chOff x="4871700" y="1797250"/>
            <a:chExt cx="319900" cy="1099500"/>
          </a:xfrm>
        </p:grpSpPr>
        <p:sp>
          <p:nvSpPr>
            <p:cNvPr id="235" name="Google Shape;235;p3"/>
            <p:cNvSpPr/>
            <p:nvPr/>
          </p:nvSpPr>
          <p:spPr>
            <a:xfrm>
              <a:off x="4871700" y="2253700"/>
              <a:ext cx="271050" cy="643050"/>
            </a:xfrm>
            <a:custGeom>
              <a:avLst/>
              <a:gdLst/>
              <a:ahLst/>
              <a:cxnLst/>
              <a:rect l="l" t="t" r="r" b="b"/>
              <a:pathLst>
                <a:path w="10842" h="25722" extrusionOk="0">
                  <a:moveTo>
                    <a:pt x="3856" y="0"/>
                  </a:moveTo>
                  <a:cubicBezTo>
                    <a:pt x="2479" y="0"/>
                    <a:pt x="1198" y="397"/>
                    <a:pt x="489" y="1702"/>
                  </a:cubicBezTo>
                  <a:cubicBezTo>
                    <a:pt x="0" y="2679"/>
                    <a:pt x="93" y="3936"/>
                    <a:pt x="93" y="4890"/>
                  </a:cubicBezTo>
                  <a:cubicBezTo>
                    <a:pt x="0" y="8286"/>
                    <a:pt x="186" y="11683"/>
                    <a:pt x="489" y="15079"/>
                  </a:cubicBezTo>
                  <a:cubicBezTo>
                    <a:pt x="582" y="16731"/>
                    <a:pt x="675" y="18383"/>
                    <a:pt x="861" y="20011"/>
                  </a:cubicBezTo>
                  <a:cubicBezTo>
                    <a:pt x="1070" y="21570"/>
                    <a:pt x="1070" y="23035"/>
                    <a:pt x="1536" y="24571"/>
                  </a:cubicBezTo>
                  <a:cubicBezTo>
                    <a:pt x="1536" y="24873"/>
                    <a:pt x="1745" y="25245"/>
                    <a:pt x="1931" y="25455"/>
                  </a:cubicBezTo>
                  <a:cubicBezTo>
                    <a:pt x="2170" y="25640"/>
                    <a:pt x="2409" y="25721"/>
                    <a:pt x="2645" y="25721"/>
                  </a:cubicBezTo>
                  <a:cubicBezTo>
                    <a:pt x="4130" y="25721"/>
                    <a:pt x="5488" y="22493"/>
                    <a:pt x="5909" y="21570"/>
                  </a:cubicBezTo>
                  <a:cubicBezTo>
                    <a:pt x="6584" y="19732"/>
                    <a:pt x="6886" y="17801"/>
                    <a:pt x="7561" y="15847"/>
                  </a:cubicBezTo>
                  <a:cubicBezTo>
                    <a:pt x="8422" y="13241"/>
                    <a:pt x="9213" y="10612"/>
                    <a:pt x="9980" y="7914"/>
                  </a:cubicBezTo>
                  <a:cubicBezTo>
                    <a:pt x="10469" y="6541"/>
                    <a:pt x="10841" y="5099"/>
                    <a:pt x="10469" y="3726"/>
                  </a:cubicBezTo>
                  <a:cubicBezTo>
                    <a:pt x="9980" y="1982"/>
                    <a:pt x="8236" y="818"/>
                    <a:pt x="6491" y="353"/>
                  </a:cubicBezTo>
                  <a:cubicBezTo>
                    <a:pt x="5656" y="163"/>
                    <a:pt x="4736" y="0"/>
                    <a:pt x="38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4895550" y="2310800"/>
              <a:ext cx="225675" cy="78525"/>
            </a:xfrm>
            <a:custGeom>
              <a:avLst/>
              <a:gdLst/>
              <a:ahLst/>
              <a:cxnLst/>
              <a:rect l="l" t="t" r="r" b="b"/>
              <a:pathLst>
                <a:path w="9027" h="3141" extrusionOk="0">
                  <a:moveTo>
                    <a:pt x="116" y="0"/>
                  </a:moveTo>
                  <a:lnTo>
                    <a:pt x="116" y="0"/>
                  </a:lnTo>
                  <a:cubicBezTo>
                    <a:pt x="0" y="395"/>
                    <a:pt x="209" y="861"/>
                    <a:pt x="489" y="1256"/>
                  </a:cubicBezTo>
                  <a:cubicBezTo>
                    <a:pt x="698" y="1652"/>
                    <a:pt x="1070" y="1931"/>
                    <a:pt x="1466" y="2233"/>
                  </a:cubicBezTo>
                  <a:cubicBezTo>
                    <a:pt x="1861" y="2419"/>
                    <a:pt x="2326" y="2606"/>
                    <a:pt x="2722" y="2722"/>
                  </a:cubicBezTo>
                  <a:cubicBezTo>
                    <a:pt x="3117" y="2908"/>
                    <a:pt x="3606" y="3001"/>
                    <a:pt x="3978" y="3001"/>
                  </a:cubicBezTo>
                  <a:cubicBezTo>
                    <a:pt x="4420" y="3094"/>
                    <a:pt x="4856" y="3141"/>
                    <a:pt x="5293" y="3141"/>
                  </a:cubicBezTo>
                  <a:cubicBezTo>
                    <a:pt x="5729" y="3141"/>
                    <a:pt x="6165" y="3094"/>
                    <a:pt x="6607" y="3001"/>
                  </a:cubicBezTo>
                  <a:cubicBezTo>
                    <a:pt x="7468" y="2815"/>
                    <a:pt x="8352" y="2512"/>
                    <a:pt x="9026" y="2024"/>
                  </a:cubicBezTo>
                  <a:cubicBezTo>
                    <a:pt x="8142" y="2024"/>
                    <a:pt x="7375" y="2140"/>
                    <a:pt x="6514" y="2140"/>
                  </a:cubicBezTo>
                  <a:cubicBezTo>
                    <a:pt x="5723" y="2140"/>
                    <a:pt x="4955" y="2024"/>
                    <a:pt x="4187" y="1931"/>
                  </a:cubicBezTo>
                  <a:cubicBezTo>
                    <a:pt x="3792" y="1838"/>
                    <a:pt x="3397" y="1745"/>
                    <a:pt x="3024" y="1652"/>
                  </a:cubicBezTo>
                  <a:cubicBezTo>
                    <a:pt x="2629" y="1559"/>
                    <a:pt x="2233" y="1442"/>
                    <a:pt x="1861" y="1349"/>
                  </a:cubicBezTo>
                  <a:cubicBezTo>
                    <a:pt x="1559" y="1256"/>
                    <a:pt x="1163" y="1070"/>
                    <a:pt x="884" y="861"/>
                  </a:cubicBezTo>
                  <a:cubicBezTo>
                    <a:pt x="489" y="675"/>
                    <a:pt x="302" y="395"/>
                    <a:pt x="1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5004875" y="1797250"/>
              <a:ext cx="152400" cy="506000"/>
            </a:xfrm>
            <a:custGeom>
              <a:avLst/>
              <a:gdLst/>
              <a:ahLst/>
              <a:cxnLst/>
              <a:rect l="l" t="t" r="r" b="b"/>
              <a:pathLst>
                <a:path w="6096" h="20240" extrusionOk="0">
                  <a:moveTo>
                    <a:pt x="6096" y="0"/>
                  </a:moveTo>
                  <a:lnTo>
                    <a:pt x="6096" y="0"/>
                  </a:lnTo>
                  <a:cubicBezTo>
                    <a:pt x="5142" y="1442"/>
                    <a:pt x="4165" y="3001"/>
                    <a:pt x="3397" y="4653"/>
                  </a:cubicBezTo>
                  <a:cubicBezTo>
                    <a:pt x="2606" y="6188"/>
                    <a:pt x="2025" y="7933"/>
                    <a:pt x="1443" y="9585"/>
                  </a:cubicBezTo>
                  <a:cubicBezTo>
                    <a:pt x="489" y="13074"/>
                    <a:pt x="1" y="16657"/>
                    <a:pt x="187" y="20240"/>
                  </a:cubicBezTo>
                  <a:cubicBezTo>
                    <a:pt x="489" y="16657"/>
                    <a:pt x="1071" y="13167"/>
                    <a:pt x="2025" y="9771"/>
                  </a:cubicBezTo>
                  <a:cubicBezTo>
                    <a:pt x="2513" y="8142"/>
                    <a:pt x="3188" y="6398"/>
                    <a:pt x="3886" y="4839"/>
                  </a:cubicBezTo>
                  <a:cubicBezTo>
                    <a:pt x="4560" y="3187"/>
                    <a:pt x="5328" y="1535"/>
                    <a:pt x="6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4932175" y="2489925"/>
              <a:ext cx="174500" cy="41300"/>
            </a:xfrm>
            <a:custGeom>
              <a:avLst/>
              <a:gdLst/>
              <a:ahLst/>
              <a:cxnLst/>
              <a:rect l="l" t="t" r="r" b="b"/>
              <a:pathLst>
                <a:path w="6980" h="1652" extrusionOk="0">
                  <a:moveTo>
                    <a:pt x="1" y="0"/>
                  </a:moveTo>
                  <a:cubicBezTo>
                    <a:pt x="489" y="489"/>
                    <a:pt x="1071" y="791"/>
                    <a:pt x="1559" y="1070"/>
                  </a:cubicBezTo>
                  <a:cubicBezTo>
                    <a:pt x="2141" y="1373"/>
                    <a:pt x="2816" y="1559"/>
                    <a:pt x="3490" y="1652"/>
                  </a:cubicBezTo>
                  <a:cubicBezTo>
                    <a:pt x="4072" y="1652"/>
                    <a:pt x="4746" y="1652"/>
                    <a:pt x="5421" y="1373"/>
                  </a:cubicBezTo>
                  <a:cubicBezTo>
                    <a:pt x="6003" y="1163"/>
                    <a:pt x="6584" y="791"/>
                    <a:pt x="6980" y="210"/>
                  </a:cubicBezTo>
                  <a:lnTo>
                    <a:pt x="6980" y="210"/>
                  </a:lnTo>
                  <a:cubicBezTo>
                    <a:pt x="6305" y="396"/>
                    <a:pt x="5817" y="489"/>
                    <a:pt x="5235" y="489"/>
                  </a:cubicBezTo>
                  <a:cubicBezTo>
                    <a:pt x="5041" y="520"/>
                    <a:pt x="4858" y="530"/>
                    <a:pt x="4678" y="530"/>
                  </a:cubicBezTo>
                  <a:cubicBezTo>
                    <a:pt x="4317" y="530"/>
                    <a:pt x="3971" y="489"/>
                    <a:pt x="3583" y="489"/>
                  </a:cubicBezTo>
                  <a:cubicBezTo>
                    <a:pt x="3002" y="396"/>
                    <a:pt x="2420" y="303"/>
                    <a:pt x="1838" y="210"/>
                  </a:cubicBezTo>
                  <a:cubicBezTo>
                    <a:pt x="1257" y="93"/>
                    <a:pt x="675"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4949050" y="2599250"/>
              <a:ext cx="126225" cy="37000"/>
            </a:xfrm>
            <a:custGeom>
              <a:avLst/>
              <a:gdLst/>
              <a:ahLst/>
              <a:cxnLst/>
              <a:rect l="l" t="t" r="r" b="b"/>
              <a:pathLst>
                <a:path w="5049" h="1480" extrusionOk="0">
                  <a:moveTo>
                    <a:pt x="5049" y="1"/>
                  </a:moveTo>
                  <a:cubicBezTo>
                    <a:pt x="4560" y="94"/>
                    <a:pt x="4165" y="187"/>
                    <a:pt x="3792" y="187"/>
                  </a:cubicBezTo>
                  <a:cubicBezTo>
                    <a:pt x="3397" y="280"/>
                    <a:pt x="3001" y="280"/>
                    <a:pt x="2629" y="280"/>
                  </a:cubicBezTo>
                  <a:lnTo>
                    <a:pt x="1350" y="373"/>
                  </a:lnTo>
                  <a:cubicBezTo>
                    <a:pt x="977" y="373"/>
                    <a:pt x="489" y="373"/>
                    <a:pt x="0" y="582"/>
                  </a:cubicBezTo>
                  <a:cubicBezTo>
                    <a:pt x="396" y="862"/>
                    <a:pt x="768" y="1164"/>
                    <a:pt x="1257" y="1257"/>
                  </a:cubicBezTo>
                  <a:cubicBezTo>
                    <a:pt x="1546" y="1393"/>
                    <a:pt x="1885" y="1480"/>
                    <a:pt x="2238" y="1480"/>
                  </a:cubicBezTo>
                  <a:cubicBezTo>
                    <a:pt x="2367" y="1480"/>
                    <a:pt x="2498" y="1468"/>
                    <a:pt x="2629" y="1443"/>
                  </a:cubicBezTo>
                  <a:cubicBezTo>
                    <a:pt x="3094" y="1443"/>
                    <a:pt x="3583" y="1350"/>
                    <a:pt x="4071" y="1071"/>
                  </a:cubicBezTo>
                  <a:cubicBezTo>
                    <a:pt x="4467" y="862"/>
                    <a:pt x="4839" y="489"/>
                    <a:pt x="50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4953700" y="2737100"/>
              <a:ext cx="77950" cy="34325"/>
            </a:xfrm>
            <a:custGeom>
              <a:avLst/>
              <a:gdLst/>
              <a:ahLst/>
              <a:cxnLst/>
              <a:rect l="l" t="t" r="r" b="b"/>
              <a:pathLst>
                <a:path w="3118" h="1373" extrusionOk="0">
                  <a:moveTo>
                    <a:pt x="3118" y="0"/>
                  </a:moveTo>
                  <a:cubicBezTo>
                    <a:pt x="2815" y="0"/>
                    <a:pt x="2536" y="0"/>
                    <a:pt x="2234" y="93"/>
                  </a:cubicBezTo>
                  <a:cubicBezTo>
                    <a:pt x="1955" y="93"/>
                    <a:pt x="1745" y="93"/>
                    <a:pt x="1466" y="210"/>
                  </a:cubicBezTo>
                  <a:cubicBezTo>
                    <a:pt x="1280" y="210"/>
                    <a:pt x="1071" y="303"/>
                    <a:pt x="791" y="396"/>
                  </a:cubicBezTo>
                  <a:cubicBezTo>
                    <a:pt x="489" y="582"/>
                    <a:pt x="303" y="675"/>
                    <a:pt x="0" y="884"/>
                  </a:cubicBezTo>
                  <a:cubicBezTo>
                    <a:pt x="210" y="1164"/>
                    <a:pt x="582" y="1257"/>
                    <a:pt x="884" y="1373"/>
                  </a:cubicBezTo>
                  <a:lnTo>
                    <a:pt x="1745" y="1373"/>
                  </a:lnTo>
                  <a:cubicBezTo>
                    <a:pt x="2048" y="1257"/>
                    <a:pt x="2327" y="1071"/>
                    <a:pt x="2629" y="884"/>
                  </a:cubicBezTo>
                  <a:cubicBezTo>
                    <a:pt x="2815" y="675"/>
                    <a:pt x="3118" y="396"/>
                    <a:pt x="31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4992675" y="1974625"/>
              <a:ext cx="55850" cy="101225"/>
            </a:xfrm>
            <a:custGeom>
              <a:avLst/>
              <a:gdLst/>
              <a:ahLst/>
              <a:cxnLst/>
              <a:rect l="l" t="t" r="r" b="b"/>
              <a:pathLst>
                <a:path w="2234" h="4049" extrusionOk="0">
                  <a:moveTo>
                    <a:pt x="346" y="1"/>
                  </a:moveTo>
                  <a:cubicBezTo>
                    <a:pt x="273" y="1"/>
                    <a:pt x="198" y="24"/>
                    <a:pt x="93" y="70"/>
                  </a:cubicBezTo>
                  <a:cubicBezTo>
                    <a:pt x="0" y="163"/>
                    <a:pt x="0" y="349"/>
                    <a:pt x="0" y="559"/>
                  </a:cubicBezTo>
                  <a:cubicBezTo>
                    <a:pt x="93" y="1722"/>
                    <a:pt x="977" y="3071"/>
                    <a:pt x="1559" y="4048"/>
                  </a:cubicBezTo>
                  <a:cubicBezTo>
                    <a:pt x="2233" y="3164"/>
                    <a:pt x="1466" y="1233"/>
                    <a:pt x="884" y="349"/>
                  </a:cubicBezTo>
                  <a:cubicBezTo>
                    <a:pt x="768" y="256"/>
                    <a:pt x="675" y="163"/>
                    <a:pt x="582" y="70"/>
                  </a:cubicBezTo>
                  <a:cubicBezTo>
                    <a:pt x="489" y="24"/>
                    <a:pt x="419" y="1"/>
                    <a:pt x="3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5019425" y="1904250"/>
              <a:ext cx="55850" cy="101225"/>
            </a:xfrm>
            <a:custGeom>
              <a:avLst/>
              <a:gdLst/>
              <a:ahLst/>
              <a:cxnLst/>
              <a:rect l="l" t="t" r="r" b="b"/>
              <a:pathLst>
                <a:path w="2234" h="4049" extrusionOk="0">
                  <a:moveTo>
                    <a:pt x="338" y="1"/>
                  </a:moveTo>
                  <a:cubicBezTo>
                    <a:pt x="262" y="1"/>
                    <a:pt x="186" y="24"/>
                    <a:pt x="93" y="70"/>
                  </a:cubicBezTo>
                  <a:cubicBezTo>
                    <a:pt x="0" y="163"/>
                    <a:pt x="0" y="373"/>
                    <a:pt x="0" y="466"/>
                  </a:cubicBezTo>
                  <a:cubicBezTo>
                    <a:pt x="93" y="1629"/>
                    <a:pt x="977" y="3071"/>
                    <a:pt x="1559" y="4048"/>
                  </a:cubicBezTo>
                  <a:cubicBezTo>
                    <a:pt x="2234" y="3071"/>
                    <a:pt x="1443" y="1141"/>
                    <a:pt x="861" y="373"/>
                  </a:cubicBezTo>
                  <a:cubicBezTo>
                    <a:pt x="768" y="256"/>
                    <a:pt x="675" y="70"/>
                    <a:pt x="582" y="70"/>
                  </a:cubicBezTo>
                  <a:cubicBezTo>
                    <a:pt x="489" y="24"/>
                    <a:pt x="413" y="1"/>
                    <a:pt x="3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5053150" y="1872850"/>
              <a:ext cx="41325" cy="76800"/>
            </a:xfrm>
            <a:custGeom>
              <a:avLst/>
              <a:gdLst/>
              <a:ahLst/>
              <a:cxnLst/>
              <a:rect l="l" t="t" r="r" b="b"/>
              <a:pathLst>
                <a:path w="1653" h="3072" extrusionOk="0">
                  <a:moveTo>
                    <a:pt x="198" y="0"/>
                  </a:moveTo>
                  <a:cubicBezTo>
                    <a:pt x="123" y="0"/>
                    <a:pt x="47" y="24"/>
                    <a:pt x="1" y="70"/>
                  </a:cubicBezTo>
                  <a:lnTo>
                    <a:pt x="1" y="349"/>
                  </a:lnTo>
                  <a:cubicBezTo>
                    <a:pt x="1" y="1326"/>
                    <a:pt x="675" y="2303"/>
                    <a:pt x="1071" y="3071"/>
                  </a:cubicBezTo>
                  <a:cubicBezTo>
                    <a:pt x="1652" y="2397"/>
                    <a:pt x="1071" y="931"/>
                    <a:pt x="582" y="256"/>
                  </a:cubicBezTo>
                  <a:cubicBezTo>
                    <a:pt x="489" y="163"/>
                    <a:pt x="489" y="70"/>
                    <a:pt x="396" y="70"/>
                  </a:cubicBezTo>
                  <a:cubicBezTo>
                    <a:pt x="349" y="24"/>
                    <a:pt x="274" y="0"/>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5043850" y="1988300"/>
              <a:ext cx="96575" cy="73000"/>
            </a:xfrm>
            <a:custGeom>
              <a:avLst/>
              <a:gdLst/>
              <a:ahLst/>
              <a:cxnLst/>
              <a:rect l="l" t="t" r="r" b="b"/>
              <a:pathLst>
                <a:path w="3863" h="2920" extrusionOk="0">
                  <a:moveTo>
                    <a:pt x="3059" y="0"/>
                  </a:moveTo>
                  <a:cubicBezTo>
                    <a:pt x="2271" y="0"/>
                    <a:pt x="1486" y="444"/>
                    <a:pt x="954" y="1082"/>
                  </a:cubicBezTo>
                  <a:cubicBezTo>
                    <a:pt x="582" y="1547"/>
                    <a:pt x="0" y="2338"/>
                    <a:pt x="0" y="2920"/>
                  </a:cubicBezTo>
                  <a:cubicBezTo>
                    <a:pt x="768" y="2036"/>
                    <a:pt x="1931" y="1547"/>
                    <a:pt x="3094" y="1175"/>
                  </a:cubicBezTo>
                  <a:cubicBezTo>
                    <a:pt x="3280" y="1082"/>
                    <a:pt x="3490" y="1082"/>
                    <a:pt x="3676" y="873"/>
                  </a:cubicBezTo>
                  <a:cubicBezTo>
                    <a:pt x="3769" y="780"/>
                    <a:pt x="3862" y="500"/>
                    <a:pt x="3769" y="291"/>
                  </a:cubicBezTo>
                  <a:cubicBezTo>
                    <a:pt x="3676" y="105"/>
                    <a:pt x="3490" y="12"/>
                    <a:pt x="3280" y="12"/>
                  </a:cubicBezTo>
                  <a:cubicBezTo>
                    <a:pt x="3207" y="4"/>
                    <a:pt x="3133" y="0"/>
                    <a:pt x="30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5077575" y="1920525"/>
              <a:ext cx="77375" cy="55875"/>
            </a:xfrm>
            <a:custGeom>
              <a:avLst/>
              <a:gdLst/>
              <a:ahLst/>
              <a:cxnLst/>
              <a:rect l="l" t="t" r="r" b="b"/>
              <a:pathLst>
                <a:path w="3095" h="2235" extrusionOk="0">
                  <a:moveTo>
                    <a:pt x="2513" y="1"/>
                  </a:moveTo>
                  <a:cubicBezTo>
                    <a:pt x="1838" y="1"/>
                    <a:pt x="1257" y="303"/>
                    <a:pt x="768" y="885"/>
                  </a:cubicBezTo>
                  <a:cubicBezTo>
                    <a:pt x="489" y="1257"/>
                    <a:pt x="94" y="1746"/>
                    <a:pt x="1" y="2234"/>
                  </a:cubicBezTo>
                  <a:cubicBezTo>
                    <a:pt x="582" y="1653"/>
                    <a:pt x="1559" y="1164"/>
                    <a:pt x="2420" y="885"/>
                  </a:cubicBezTo>
                  <a:cubicBezTo>
                    <a:pt x="2513" y="885"/>
                    <a:pt x="2722" y="769"/>
                    <a:pt x="2816" y="676"/>
                  </a:cubicBezTo>
                  <a:cubicBezTo>
                    <a:pt x="3002" y="583"/>
                    <a:pt x="3095" y="396"/>
                    <a:pt x="3002" y="187"/>
                  </a:cubicBezTo>
                  <a:cubicBezTo>
                    <a:pt x="2909" y="94"/>
                    <a:pt x="2722" y="1"/>
                    <a:pt x="25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5089800" y="1823400"/>
              <a:ext cx="26775" cy="58200"/>
            </a:xfrm>
            <a:custGeom>
              <a:avLst/>
              <a:gdLst/>
              <a:ahLst/>
              <a:cxnLst/>
              <a:rect l="l" t="t" r="r" b="b"/>
              <a:pathLst>
                <a:path w="1071" h="2328" extrusionOk="0">
                  <a:moveTo>
                    <a:pt x="372" y="1"/>
                  </a:moveTo>
                  <a:cubicBezTo>
                    <a:pt x="93" y="117"/>
                    <a:pt x="0" y="396"/>
                    <a:pt x="0" y="699"/>
                  </a:cubicBezTo>
                  <a:cubicBezTo>
                    <a:pt x="93" y="978"/>
                    <a:pt x="279" y="1164"/>
                    <a:pt x="372" y="1373"/>
                  </a:cubicBezTo>
                  <a:cubicBezTo>
                    <a:pt x="582" y="1653"/>
                    <a:pt x="582" y="2048"/>
                    <a:pt x="675" y="2327"/>
                  </a:cubicBezTo>
                  <a:cubicBezTo>
                    <a:pt x="1070" y="2141"/>
                    <a:pt x="954" y="1071"/>
                    <a:pt x="954" y="792"/>
                  </a:cubicBezTo>
                  <a:cubicBezTo>
                    <a:pt x="954" y="583"/>
                    <a:pt x="861" y="396"/>
                    <a:pt x="768" y="303"/>
                  </a:cubicBezTo>
                  <a:cubicBezTo>
                    <a:pt x="675" y="117"/>
                    <a:pt x="582" y="1"/>
                    <a:pt x="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5121200" y="1812350"/>
              <a:ext cx="70400" cy="45400"/>
            </a:xfrm>
            <a:custGeom>
              <a:avLst/>
              <a:gdLst/>
              <a:ahLst/>
              <a:cxnLst/>
              <a:rect l="l" t="t" r="r" b="b"/>
              <a:pathLst>
                <a:path w="2816" h="1816" extrusionOk="0">
                  <a:moveTo>
                    <a:pt x="2359" y="1"/>
                  </a:moveTo>
                  <a:cubicBezTo>
                    <a:pt x="2251" y="1"/>
                    <a:pt x="2129" y="24"/>
                    <a:pt x="2024" y="71"/>
                  </a:cubicBezTo>
                  <a:cubicBezTo>
                    <a:pt x="1257" y="350"/>
                    <a:pt x="396" y="1025"/>
                    <a:pt x="0" y="1815"/>
                  </a:cubicBezTo>
                  <a:cubicBezTo>
                    <a:pt x="186" y="1606"/>
                    <a:pt x="396" y="1513"/>
                    <a:pt x="582" y="1420"/>
                  </a:cubicBezTo>
                  <a:lnTo>
                    <a:pt x="1350" y="1420"/>
                  </a:lnTo>
                  <a:cubicBezTo>
                    <a:pt x="1652" y="1420"/>
                    <a:pt x="1931" y="1420"/>
                    <a:pt x="2234" y="1327"/>
                  </a:cubicBezTo>
                  <a:cubicBezTo>
                    <a:pt x="2513" y="1234"/>
                    <a:pt x="2815" y="838"/>
                    <a:pt x="2815" y="559"/>
                  </a:cubicBezTo>
                  <a:cubicBezTo>
                    <a:pt x="2815" y="350"/>
                    <a:pt x="2815" y="164"/>
                    <a:pt x="2606" y="71"/>
                  </a:cubicBezTo>
                  <a:cubicBezTo>
                    <a:pt x="2559" y="24"/>
                    <a:pt x="2466" y="1"/>
                    <a:pt x="23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5099100" y="1862375"/>
              <a:ext cx="70400" cy="43650"/>
            </a:xfrm>
            <a:custGeom>
              <a:avLst/>
              <a:gdLst/>
              <a:ahLst/>
              <a:cxnLst/>
              <a:rect l="l" t="t" r="r" b="b"/>
              <a:pathLst>
                <a:path w="2816" h="1746" extrusionOk="0">
                  <a:moveTo>
                    <a:pt x="2048" y="1"/>
                  </a:moveTo>
                  <a:cubicBezTo>
                    <a:pt x="1745" y="1"/>
                    <a:pt x="1559" y="187"/>
                    <a:pt x="1280" y="396"/>
                  </a:cubicBezTo>
                  <a:cubicBezTo>
                    <a:pt x="977" y="582"/>
                    <a:pt x="0" y="1257"/>
                    <a:pt x="117" y="1745"/>
                  </a:cubicBezTo>
                  <a:cubicBezTo>
                    <a:pt x="791" y="1652"/>
                    <a:pt x="1955" y="1559"/>
                    <a:pt x="2443" y="1071"/>
                  </a:cubicBezTo>
                  <a:cubicBezTo>
                    <a:pt x="2722" y="885"/>
                    <a:pt x="2815" y="582"/>
                    <a:pt x="2722" y="303"/>
                  </a:cubicBezTo>
                  <a:cubicBezTo>
                    <a:pt x="2629" y="94"/>
                    <a:pt x="2234" y="1"/>
                    <a:pt x="20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 name="Google Shape;249;p3"/>
          <p:cNvSpPr txBox="1">
            <a:spLocks noGrp="1"/>
          </p:cNvSpPr>
          <p:nvPr>
            <p:ph type="subTitle" idx="1"/>
          </p:nvPr>
        </p:nvSpPr>
        <p:spPr>
          <a:xfrm>
            <a:off x="3012000" y="2924725"/>
            <a:ext cx="3120000" cy="64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1600"/>
              </a:spcBef>
              <a:spcAft>
                <a:spcPts val="0"/>
              </a:spcAft>
              <a:buClr>
                <a:schemeClr val="accent1"/>
              </a:buClr>
              <a:buSzPts val="1800"/>
              <a:buNone/>
              <a:defRPr sz="1800">
                <a:solidFill>
                  <a:schemeClr val="accent1"/>
                </a:solidFill>
              </a:defRPr>
            </a:lvl3pPr>
            <a:lvl4pPr lvl="3" algn="ctr" rtl="0">
              <a:spcBef>
                <a:spcPts val="1600"/>
              </a:spcBef>
              <a:spcAft>
                <a:spcPts val="0"/>
              </a:spcAft>
              <a:buClr>
                <a:schemeClr val="accent1"/>
              </a:buClr>
              <a:buSzPts val="1800"/>
              <a:buNone/>
              <a:defRPr sz="1800">
                <a:solidFill>
                  <a:schemeClr val="accent1"/>
                </a:solidFill>
              </a:defRPr>
            </a:lvl4pPr>
            <a:lvl5pPr lvl="4" algn="ctr" rtl="0">
              <a:spcBef>
                <a:spcPts val="1600"/>
              </a:spcBef>
              <a:spcAft>
                <a:spcPts val="0"/>
              </a:spcAft>
              <a:buClr>
                <a:schemeClr val="accent1"/>
              </a:buClr>
              <a:buSzPts val="1800"/>
              <a:buNone/>
              <a:defRPr sz="1800">
                <a:solidFill>
                  <a:schemeClr val="accent1"/>
                </a:solidFill>
              </a:defRPr>
            </a:lvl5pPr>
            <a:lvl6pPr lvl="5" algn="ctr" rtl="0">
              <a:spcBef>
                <a:spcPts val="1600"/>
              </a:spcBef>
              <a:spcAft>
                <a:spcPts val="0"/>
              </a:spcAft>
              <a:buClr>
                <a:schemeClr val="accent1"/>
              </a:buClr>
              <a:buSzPts val="1800"/>
              <a:buNone/>
              <a:defRPr sz="1800">
                <a:solidFill>
                  <a:schemeClr val="accent1"/>
                </a:solidFill>
              </a:defRPr>
            </a:lvl6pPr>
            <a:lvl7pPr lvl="6" algn="ctr" rtl="0">
              <a:spcBef>
                <a:spcPts val="1600"/>
              </a:spcBef>
              <a:spcAft>
                <a:spcPts val="0"/>
              </a:spcAft>
              <a:buClr>
                <a:schemeClr val="accent1"/>
              </a:buClr>
              <a:buSzPts val="1800"/>
              <a:buNone/>
              <a:defRPr sz="1800">
                <a:solidFill>
                  <a:schemeClr val="accent1"/>
                </a:solidFill>
              </a:defRPr>
            </a:lvl7pPr>
            <a:lvl8pPr lvl="7" algn="ctr" rtl="0">
              <a:spcBef>
                <a:spcPts val="1600"/>
              </a:spcBef>
              <a:spcAft>
                <a:spcPts val="0"/>
              </a:spcAft>
              <a:buClr>
                <a:schemeClr val="accent1"/>
              </a:buClr>
              <a:buSzPts val="1800"/>
              <a:buNone/>
              <a:defRPr sz="1800">
                <a:solidFill>
                  <a:schemeClr val="accent1"/>
                </a:solidFill>
              </a:defRPr>
            </a:lvl8pPr>
            <a:lvl9pPr lvl="8" algn="ctr" rtl="0">
              <a:spcBef>
                <a:spcPts val="1600"/>
              </a:spcBef>
              <a:spcAft>
                <a:spcPts val="1600"/>
              </a:spcAft>
              <a:buClr>
                <a:schemeClr val="accent1"/>
              </a:buClr>
              <a:buSzPts val="1800"/>
              <a:buNone/>
              <a:defRPr sz="1800">
                <a:solidFill>
                  <a:schemeClr val="accent1"/>
                </a:solidFill>
              </a:defRPr>
            </a:lvl9pPr>
          </a:lstStyle>
          <a:p>
            <a:endParaRPr/>
          </a:p>
        </p:txBody>
      </p:sp>
      <p:sp>
        <p:nvSpPr>
          <p:cNvPr id="250" name="Google Shape;250;p3"/>
          <p:cNvSpPr/>
          <p:nvPr/>
        </p:nvSpPr>
        <p:spPr>
          <a:xfrm>
            <a:off x="6284035" y="-342975"/>
            <a:ext cx="3120042" cy="2211245"/>
          </a:xfrm>
          <a:custGeom>
            <a:avLst/>
            <a:gdLst/>
            <a:ahLst/>
            <a:cxnLst/>
            <a:rect l="l" t="t" r="r" b="b"/>
            <a:pathLst>
              <a:path w="95174" h="67452" extrusionOk="0">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 name="Google Shape;251;p3"/>
          <p:cNvGrpSpPr/>
          <p:nvPr/>
        </p:nvGrpSpPr>
        <p:grpSpPr>
          <a:xfrm>
            <a:off x="183500" y="3690400"/>
            <a:ext cx="1972838" cy="1216700"/>
            <a:chOff x="3095850" y="2740875"/>
            <a:chExt cx="1972838" cy="1216700"/>
          </a:xfrm>
        </p:grpSpPr>
        <p:sp>
          <p:nvSpPr>
            <p:cNvPr id="252" name="Google Shape;252;p3"/>
            <p:cNvSpPr/>
            <p:nvPr/>
          </p:nvSpPr>
          <p:spPr>
            <a:xfrm>
              <a:off x="3095850" y="2740875"/>
              <a:ext cx="1211125" cy="1089775"/>
            </a:xfrm>
            <a:custGeom>
              <a:avLst/>
              <a:gdLst/>
              <a:ahLst/>
              <a:cxnLst/>
              <a:rect l="l" t="t" r="r" b="b"/>
              <a:pathLst>
                <a:path w="48445" h="43591" extrusionOk="0">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3303325" y="2880600"/>
              <a:ext cx="1035075" cy="1066625"/>
            </a:xfrm>
            <a:custGeom>
              <a:avLst/>
              <a:gdLst/>
              <a:ahLst/>
              <a:cxnLst/>
              <a:rect l="l" t="t" r="r" b="b"/>
              <a:pathLst>
                <a:path w="41403" h="42665" extrusionOk="0">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3644325" y="2826700"/>
              <a:ext cx="943575" cy="1110700"/>
            </a:xfrm>
            <a:custGeom>
              <a:avLst/>
              <a:gdLst/>
              <a:ahLst/>
              <a:cxnLst/>
              <a:rect l="l" t="t" r="r" b="b"/>
              <a:pathLst>
                <a:path w="37743" h="44428" extrusionOk="0">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3956825" y="2885300"/>
              <a:ext cx="927100" cy="1072275"/>
            </a:xfrm>
            <a:custGeom>
              <a:avLst/>
              <a:gdLst/>
              <a:ahLst/>
              <a:cxnLst/>
              <a:rect l="l" t="t" r="r" b="b"/>
              <a:pathLst>
                <a:path w="37084" h="42891" extrusionOk="0">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4509563" y="3168313"/>
              <a:ext cx="559125" cy="775225"/>
            </a:xfrm>
            <a:custGeom>
              <a:avLst/>
              <a:gdLst/>
              <a:ahLst/>
              <a:cxnLst/>
              <a:rect l="l" t="t" r="r" b="b"/>
              <a:pathLst>
                <a:path w="22365" h="31009" extrusionOk="0">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 name="Google Shape;257;p3"/>
          <p:cNvGrpSpPr/>
          <p:nvPr/>
        </p:nvGrpSpPr>
        <p:grpSpPr>
          <a:xfrm rot="659021">
            <a:off x="6962465" y="287510"/>
            <a:ext cx="1763181" cy="1381188"/>
            <a:chOff x="3495050" y="1152875"/>
            <a:chExt cx="1082275" cy="847800"/>
          </a:xfrm>
        </p:grpSpPr>
        <p:sp>
          <p:nvSpPr>
            <p:cNvPr id="258" name="Google Shape;258;p3"/>
            <p:cNvSpPr/>
            <p:nvPr/>
          </p:nvSpPr>
          <p:spPr>
            <a:xfrm>
              <a:off x="3495050" y="1170600"/>
              <a:ext cx="330975" cy="469025"/>
            </a:xfrm>
            <a:custGeom>
              <a:avLst/>
              <a:gdLst/>
              <a:ahLst/>
              <a:cxnLst/>
              <a:rect l="l" t="t" r="r" b="b"/>
              <a:pathLst>
                <a:path w="13239" h="18761" extrusionOk="0">
                  <a:moveTo>
                    <a:pt x="12300" y="0"/>
                  </a:moveTo>
                  <a:cubicBezTo>
                    <a:pt x="12182" y="0"/>
                    <a:pt x="12057" y="46"/>
                    <a:pt x="11935" y="150"/>
                  </a:cubicBezTo>
                  <a:cubicBezTo>
                    <a:pt x="6119" y="4408"/>
                    <a:pt x="1" y="10317"/>
                    <a:pt x="1164" y="18273"/>
                  </a:cubicBezTo>
                  <a:cubicBezTo>
                    <a:pt x="1201" y="18613"/>
                    <a:pt x="1451" y="18760"/>
                    <a:pt x="1728" y="18760"/>
                  </a:cubicBezTo>
                  <a:cubicBezTo>
                    <a:pt x="2153" y="18760"/>
                    <a:pt x="2640" y="18413"/>
                    <a:pt x="2513" y="17878"/>
                  </a:cubicBezTo>
                  <a:cubicBezTo>
                    <a:pt x="1559" y="10712"/>
                    <a:pt x="7468" y="5292"/>
                    <a:pt x="12610" y="1407"/>
                  </a:cubicBezTo>
                  <a:cubicBezTo>
                    <a:pt x="13239" y="930"/>
                    <a:pt x="12837" y="0"/>
                    <a:pt x="12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3616025" y="1156225"/>
              <a:ext cx="508425" cy="530400"/>
            </a:xfrm>
            <a:custGeom>
              <a:avLst/>
              <a:gdLst/>
              <a:ahLst/>
              <a:cxnLst/>
              <a:rect l="l" t="t" r="r" b="b"/>
              <a:pathLst>
                <a:path w="20337" h="21216" extrusionOk="0">
                  <a:moveTo>
                    <a:pt x="19304" y="1"/>
                  </a:moveTo>
                  <a:cubicBezTo>
                    <a:pt x="19179" y="1"/>
                    <a:pt x="19046" y="44"/>
                    <a:pt x="18914" y="144"/>
                  </a:cubicBezTo>
                  <a:cubicBezTo>
                    <a:pt x="14657" y="3052"/>
                    <a:pt x="10004" y="5657"/>
                    <a:pt x="6119" y="9054"/>
                  </a:cubicBezTo>
                  <a:cubicBezTo>
                    <a:pt x="2722" y="11869"/>
                    <a:pt x="1" y="15940"/>
                    <a:pt x="303" y="20500"/>
                  </a:cubicBezTo>
                  <a:cubicBezTo>
                    <a:pt x="349" y="20977"/>
                    <a:pt x="739" y="21215"/>
                    <a:pt x="1117" y="21215"/>
                  </a:cubicBezTo>
                  <a:cubicBezTo>
                    <a:pt x="1495" y="21215"/>
                    <a:pt x="1862" y="20977"/>
                    <a:pt x="1862" y="20500"/>
                  </a:cubicBezTo>
                  <a:cubicBezTo>
                    <a:pt x="1559" y="15847"/>
                    <a:pt x="4560" y="12055"/>
                    <a:pt x="8050" y="9356"/>
                  </a:cubicBezTo>
                  <a:cubicBezTo>
                    <a:pt x="11749" y="6448"/>
                    <a:pt x="15820" y="4006"/>
                    <a:pt x="19682" y="1400"/>
                  </a:cubicBezTo>
                  <a:cubicBezTo>
                    <a:pt x="20337" y="996"/>
                    <a:pt x="19907" y="1"/>
                    <a:pt x="193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3727200" y="1158575"/>
              <a:ext cx="697850" cy="565950"/>
            </a:xfrm>
            <a:custGeom>
              <a:avLst/>
              <a:gdLst/>
              <a:ahLst/>
              <a:cxnLst/>
              <a:rect l="l" t="t" r="r" b="b"/>
              <a:pathLst>
                <a:path w="27914" h="22638" extrusionOk="0">
                  <a:moveTo>
                    <a:pt x="26969" y="0"/>
                  </a:moveTo>
                  <a:cubicBezTo>
                    <a:pt x="26849" y="0"/>
                    <a:pt x="26720" y="43"/>
                    <a:pt x="26588" y="143"/>
                  </a:cubicBezTo>
                  <a:cubicBezTo>
                    <a:pt x="17561" y="6634"/>
                    <a:pt x="2835" y="9146"/>
                    <a:pt x="113" y="21755"/>
                  </a:cubicBezTo>
                  <a:cubicBezTo>
                    <a:pt x="1" y="22290"/>
                    <a:pt x="451" y="22638"/>
                    <a:pt x="890" y="22638"/>
                  </a:cubicBezTo>
                  <a:cubicBezTo>
                    <a:pt x="1177" y="22638"/>
                    <a:pt x="1460" y="22490"/>
                    <a:pt x="1579" y="22151"/>
                  </a:cubicBezTo>
                  <a:cubicBezTo>
                    <a:pt x="4184" y="10123"/>
                    <a:pt x="18724" y="7611"/>
                    <a:pt x="27355" y="1399"/>
                  </a:cubicBezTo>
                  <a:cubicBezTo>
                    <a:pt x="27914" y="995"/>
                    <a:pt x="27547" y="0"/>
                    <a:pt x="269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3869500" y="1152875"/>
              <a:ext cx="707825" cy="611025"/>
            </a:xfrm>
            <a:custGeom>
              <a:avLst/>
              <a:gdLst/>
              <a:ahLst/>
              <a:cxnLst/>
              <a:rect l="l" t="t" r="r" b="b"/>
              <a:pathLst>
                <a:path w="28313" h="24441" extrusionOk="0">
                  <a:moveTo>
                    <a:pt x="27373" y="0"/>
                  </a:moveTo>
                  <a:cubicBezTo>
                    <a:pt x="27210" y="0"/>
                    <a:pt x="27042" y="82"/>
                    <a:pt x="26898" y="278"/>
                  </a:cubicBezTo>
                  <a:cubicBezTo>
                    <a:pt x="19523" y="9583"/>
                    <a:pt x="7123" y="13352"/>
                    <a:pt x="330" y="23332"/>
                  </a:cubicBezTo>
                  <a:cubicBezTo>
                    <a:pt x="1" y="23892"/>
                    <a:pt x="534" y="24441"/>
                    <a:pt x="1080" y="24441"/>
                  </a:cubicBezTo>
                  <a:cubicBezTo>
                    <a:pt x="1306" y="24441"/>
                    <a:pt x="1533" y="24347"/>
                    <a:pt x="1703" y="24123"/>
                  </a:cubicBezTo>
                  <a:cubicBezTo>
                    <a:pt x="8286" y="14236"/>
                    <a:pt x="20593" y="10537"/>
                    <a:pt x="27875" y="1348"/>
                  </a:cubicBezTo>
                  <a:cubicBezTo>
                    <a:pt x="28312" y="753"/>
                    <a:pt x="27868" y="0"/>
                    <a:pt x="273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4007825" y="1440000"/>
              <a:ext cx="368075" cy="360050"/>
            </a:xfrm>
            <a:custGeom>
              <a:avLst/>
              <a:gdLst/>
              <a:ahLst/>
              <a:cxnLst/>
              <a:rect l="l" t="t" r="r" b="b"/>
              <a:pathLst>
                <a:path w="14723" h="14402" extrusionOk="0">
                  <a:moveTo>
                    <a:pt x="13618" y="1"/>
                  </a:moveTo>
                  <a:cubicBezTo>
                    <a:pt x="13451" y="1"/>
                    <a:pt x="13280" y="64"/>
                    <a:pt x="13129" y="215"/>
                  </a:cubicBezTo>
                  <a:cubicBezTo>
                    <a:pt x="8965" y="4496"/>
                    <a:pt x="4801" y="8846"/>
                    <a:pt x="520" y="13127"/>
                  </a:cubicBezTo>
                  <a:cubicBezTo>
                    <a:pt x="0" y="13647"/>
                    <a:pt x="516" y="14401"/>
                    <a:pt x="1089" y="14401"/>
                  </a:cubicBezTo>
                  <a:cubicBezTo>
                    <a:pt x="1260" y="14401"/>
                    <a:pt x="1435" y="14334"/>
                    <a:pt x="1590" y="14174"/>
                  </a:cubicBezTo>
                  <a:cubicBezTo>
                    <a:pt x="5755" y="9823"/>
                    <a:pt x="10035" y="5566"/>
                    <a:pt x="14199" y="1286"/>
                  </a:cubicBezTo>
                  <a:cubicBezTo>
                    <a:pt x="14723" y="762"/>
                    <a:pt x="14196" y="1"/>
                    <a:pt x="136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4157900" y="1679825"/>
              <a:ext cx="248675" cy="219175"/>
            </a:xfrm>
            <a:custGeom>
              <a:avLst/>
              <a:gdLst/>
              <a:ahLst/>
              <a:cxnLst/>
              <a:rect l="l" t="t" r="r" b="b"/>
              <a:pathLst>
                <a:path w="9947" h="8767" extrusionOk="0">
                  <a:moveTo>
                    <a:pt x="9021" y="0"/>
                  </a:moveTo>
                  <a:cubicBezTo>
                    <a:pt x="8945" y="0"/>
                    <a:pt x="8864" y="14"/>
                    <a:pt x="8778" y="44"/>
                  </a:cubicBezTo>
                  <a:cubicBezTo>
                    <a:pt x="4800" y="1301"/>
                    <a:pt x="1799" y="4115"/>
                    <a:pt x="240" y="7884"/>
                  </a:cubicBezTo>
                  <a:cubicBezTo>
                    <a:pt x="1" y="8419"/>
                    <a:pt x="443" y="8767"/>
                    <a:pt x="918" y="8767"/>
                  </a:cubicBezTo>
                  <a:cubicBezTo>
                    <a:pt x="1227" y="8767"/>
                    <a:pt x="1550" y="8619"/>
                    <a:pt x="1706" y="8280"/>
                  </a:cubicBezTo>
                  <a:cubicBezTo>
                    <a:pt x="3055" y="4976"/>
                    <a:pt x="5777" y="2557"/>
                    <a:pt x="9150" y="1394"/>
                  </a:cubicBezTo>
                  <a:cubicBezTo>
                    <a:pt x="9946" y="1121"/>
                    <a:pt x="9705" y="0"/>
                    <a:pt x="90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4283200" y="1837550"/>
              <a:ext cx="143475" cy="119625"/>
            </a:xfrm>
            <a:custGeom>
              <a:avLst/>
              <a:gdLst/>
              <a:ahLst/>
              <a:cxnLst/>
              <a:rect l="l" t="t" r="r" b="b"/>
              <a:pathLst>
                <a:path w="5739" h="4785" extrusionOk="0">
                  <a:moveTo>
                    <a:pt x="4686" y="0"/>
                  </a:moveTo>
                  <a:cubicBezTo>
                    <a:pt x="4637" y="0"/>
                    <a:pt x="4586" y="5"/>
                    <a:pt x="4534" y="17"/>
                  </a:cubicBezTo>
                  <a:cubicBezTo>
                    <a:pt x="2510" y="505"/>
                    <a:pt x="858" y="1971"/>
                    <a:pt x="183" y="3902"/>
                  </a:cubicBezTo>
                  <a:cubicBezTo>
                    <a:pt x="0" y="4437"/>
                    <a:pt x="465" y="4784"/>
                    <a:pt x="922" y="4784"/>
                  </a:cubicBezTo>
                  <a:cubicBezTo>
                    <a:pt x="1221" y="4784"/>
                    <a:pt x="1515" y="4637"/>
                    <a:pt x="1626" y="4297"/>
                  </a:cubicBezTo>
                  <a:cubicBezTo>
                    <a:pt x="2114" y="2831"/>
                    <a:pt x="3370" y="1761"/>
                    <a:pt x="4929" y="1482"/>
                  </a:cubicBezTo>
                  <a:cubicBezTo>
                    <a:pt x="5739" y="1307"/>
                    <a:pt x="5458" y="0"/>
                    <a:pt x="46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4409450" y="1920125"/>
              <a:ext cx="138950" cy="80550"/>
            </a:xfrm>
            <a:custGeom>
              <a:avLst/>
              <a:gdLst/>
              <a:ahLst/>
              <a:cxnLst/>
              <a:rect l="l" t="t" r="r" b="b"/>
              <a:pathLst>
                <a:path w="5558" h="3222" extrusionOk="0">
                  <a:moveTo>
                    <a:pt x="4491" y="1"/>
                  </a:moveTo>
                  <a:cubicBezTo>
                    <a:pt x="4376" y="1"/>
                    <a:pt x="4256" y="34"/>
                    <a:pt x="4136" y="110"/>
                  </a:cubicBezTo>
                  <a:lnTo>
                    <a:pt x="647" y="1855"/>
                  </a:lnTo>
                  <a:cubicBezTo>
                    <a:pt x="0" y="2266"/>
                    <a:pt x="377" y="3222"/>
                    <a:pt x="1025" y="3222"/>
                  </a:cubicBezTo>
                  <a:cubicBezTo>
                    <a:pt x="1147" y="3222"/>
                    <a:pt x="1279" y="3188"/>
                    <a:pt x="1415" y="3111"/>
                  </a:cubicBezTo>
                  <a:cubicBezTo>
                    <a:pt x="2578" y="2529"/>
                    <a:pt x="3741" y="1948"/>
                    <a:pt x="4811" y="1366"/>
                  </a:cubicBezTo>
                  <a:cubicBezTo>
                    <a:pt x="5557" y="974"/>
                    <a:pt x="5110" y="1"/>
                    <a:pt x="44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 name="Google Shape;266;p3"/>
          <p:cNvGrpSpPr/>
          <p:nvPr/>
        </p:nvGrpSpPr>
        <p:grpSpPr>
          <a:xfrm>
            <a:off x="8406210" y="-90113"/>
            <a:ext cx="492294" cy="1007595"/>
            <a:chOff x="5291025" y="2315450"/>
            <a:chExt cx="319900" cy="654750"/>
          </a:xfrm>
        </p:grpSpPr>
        <p:sp>
          <p:nvSpPr>
            <p:cNvPr id="267" name="Google Shape;267;p3"/>
            <p:cNvSpPr/>
            <p:nvPr/>
          </p:nvSpPr>
          <p:spPr>
            <a:xfrm>
              <a:off x="5382925" y="2317775"/>
              <a:ext cx="193675" cy="348975"/>
            </a:xfrm>
            <a:custGeom>
              <a:avLst/>
              <a:gdLst/>
              <a:ahLst/>
              <a:cxnLst/>
              <a:rect l="l" t="t" r="r" b="b"/>
              <a:pathLst>
                <a:path w="7747" h="13959" extrusionOk="0">
                  <a:moveTo>
                    <a:pt x="7747" y="0"/>
                  </a:moveTo>
                  <a:lnTo>
                    <a:pt x="7747" y="0"/>
                  </a:lnTo>
                  <a:cubicBezTo>
                    <a:pt x="4560" y="2536"/>
                    <a:pt x="0" y="9794"/>
                    <a:pt x="2420" y="13958"/>
                  </a:cubicBezTo>
                  <a:cubicBezTo>
                    <a:pt x="4560" y="13586"/>
                    <a:pt x="6095" y="9608"/>
                    <a:pt x="6793" y="7770"/>
                  </a:cubicBezTo>
                  <a:cubicBezTo>
                    <a:pt x="7165" y="6514"/>
                    <a:pt x="7561" y="5235"/>
                    <a:pt x="7654" y="3885"/>
                  </a:cubicBezTo>
                  <a:cubicBezTo>
                    <a:pt x="7747" y="3397"/>
                    <a:pt x="7561" y="210"/>
                    <a:pt x="7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5322425" y="2315450"/>
              <a:ext cx="196025" cy="342000"/>
            </a:xfrm>
            <a:custGeom>
              <a:avLst/>
              <a:gdLst/>
              <a:ahLst/>
              <a:cxnLst/>
              <a:rect l="l" t="t" r="r" b="b"/>
              <a:pathLst>
                <a:path w="7841" h="13680" extrusionOk="0">
                  <a:moveTo>
                    <a:pt x="489" y="0"/>
                  </a:moveTo>
                  <a:cubicBezTo>
                    <a:pt x="1" y="4071"/>
                    <a:pt x="2025" y="12423"/>
                    <a:pt x="6677" y="13679"/>
                  </a:cubicBezTo>
                  <a:cubicBezTo>
                    <a:pt x="7841" y="11934"/>
                    <a:pt x="6096" y="7956"/>
                    <a:pt x="5328" y="6212"/>
                  </a:cubicBezTo>
                  <a:cubicBezTo>
                    <a:pt x="4747" y="5048"/>
                    <a:pt x="4072" y="3885"/>
                    <a:pt x="3188" y="2815"/>
                  </a:cubicBezTo>
                  <a:cubicBezTo>
                    <a:pt x="2909" y="2420"/>
                    <a:pt x="489" y="303"/>
                    <a:pt x="4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5291025" y="2579050"/>
              <a:ext cx="319900" cy="391150"/>
            </a:xfrm>
            <a:custGeom>
              <a:avLst/>
              <a:gdLst/>
              <a:ahLst/>
              <a:cxnLst/>
              <a:rect l="l" t="t" r="r" b="b"/>
              <a:pathLst>
                <a:path w="12796" h="15646" extrusionOk="0">
                  <a:moveTo>
                    <a:pt x="5544" y="1"/>
                  </a:moveTo>
                  <a:cubicBezTo>
                    <a:pt x="5472" y="1"/>
                    <a:pt x="5400" y="6"/>
                    <a:pt x="5328" y="18"/>
                  </a:cubicBezTo>
                  <a:cubicBezTo>
                    <a:pt x="4537" y="134"/>
                    <a:pt x="3955" y="809"/>
                    <a:pt x="3862" y="1484"/>
                  </a:cubicBezTo>
                  <a:cubicBezTo>
                    <a:pt x="1536" y="3042"/>
                    <a:pt x="0" y="6322"/>
                    <a:pt x="768" y="9905"/>
                  </a:cubicBezTo>
                  <a:cubicBezTo>
                    <a:pt x="1164" y="11766"/>
                    <a:pt x="2327" y="13604"/>
                    <a:pt x="4072" y="14465"/>
                  </a:cubicBezTo>
                  <a:cubicBezTo>
                    <a:pt x="4704" y="14714"/>
                    <a:pt x="5337" y="14884"/>
                    <a:pt x="5983" y="14884"/>
                  </a:cubicBezTo>
                  <a:cubicBezTo>
                    <a:pt x="6121" y="14884"/>
                    <a:pt x="6259" y="14877"/>
                    <a:pt x="6398" y="14860"/>
                  </a:cubicBezTo>
                  <a:cubicBezTo>
                    <a:pt x="6804" y="15368"/>
                    <a:pt x="7459" y="15646"/>
                    <a:pt x="8068" y="15646"/>
                  </a:cubicBezTo>
                  <a:cubicBezTo>
                    <a:pt x="8156" y="15646"/>
                    <a:pt x="8244" y="15640"/>
                    <a:pt x="8329" y="15628"/>
                  </a:cubicBezTo>
                  <a:cubicBezTo>
                    <a:pt x="9190" y="15349"/>
                    <a:pt x="9678" y="14465"/>
                    <a:pt x="9678" y="13790"/>
                  </a:cubicBezTo>
                  <a:cubicBezTo>
                    <a:pt x="10167" y="13395"/>
                    <a:pt x="10655" y="13022"/>
                    <a:pt x="11051" y="12441"/>
                  </a:cubicBezTo>
                  <a:cubicBezTo>
                    <a:pt x="12586" y="10301"/>
                    <a:pt x="12796" y="7393"/>
                    <a:pt x="11725" y="4973"/>
                  </a:cubicBezTo>
                  <a:cubicBezTo>
                    <a:pt x="10469" y="2065"/>
                    <a:pt x="8724" y="809"/>
                    <a:pt x="6980" y="599"/>
                  </a:cubicBezTo>
                  <a:cubicBezTo>
                    <a:pt x="6552" y="273"/>
                    <a:pt x="6052" y="1"/>
                    <a:pt x="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3"/>
          <p:cNvGrpSpPr/>
          <p:nvPr/>
        </p:nvGrpSpPr>
        <p:grpSpPr>
          <a:xfrm>
            <a:off x="276386" y="1439556"/>
            <a:ext cx="489708" cy="839276"/>
            <a:chOff x="1332275" y="1990950"/>
            <a:chExt cx="359050" cy="615350"/>
          </a:xfrm>
        </p:grpSpPr>
        <p:sp>
          <p:nvSpPr>
            <p:cNvPr id="271" name="Google Shape;271;p3"/>
            <p:cNvSpPr/>
            <p:nvPr/>
          </p:nvSpPr>
          <p:spPr>
            <a:xfrm>
              <a:off x="1374550" y="2220275"/>
              <a:ext cx="117875" cy="98300"/>
            </a:xfrm>
            <a:custGeom>
              <a:avLst/>
              <a:gdLst/>
              <a:ahLst/>
              <a:cxnLst/>
              <a:rect l="l" t="t" r="r" b="b"/>
              <a:pathLst>
                <a:path w="4715" h="3932" extrusionOk="0">
                  <a:moveTo>
                    <a:pt x="2393" y="0"/>
                  </a:moveTo>
                  <a:cubicBezTo>
                    <a:pt x="2279" y="0"/>
                    <a:pt x="2163" y="13"/>
                    <a:pt x="2048" y="38"/>
                  </a:cubicBezTo>
                  <a:lnTo>
                    <a:pt x="1955" y="38"/>
                  </a:lnTo>
                  <a:cubicBezTo>
                    <a:pt x="582" y="411"/>
                    <a:pt x="1" y="2458"/>
                    <a:pt x="1071" y="3435"/>
                  </a:cubicBezTo>
                  <a:cubicBezTo>
                    <a:pt x="1419" y="3775"/>
                    <a:pt x="1888" y="3931"/>
                    <a:pt x="2366" y="3931"/>
                  </a:cubicBezTo>
                  <a:cubicBezTo>
                    <a:pt x="3229" y="3931"/>
                    <a:pt x="4120" y="3420"/>
                    <a:pt x="4374" y="2551"/>
                  </a:cubicBezTo>
                  <a:cubicBezTo>
                    <a:pt x="4715" y="1402"/>
                    <a:pt x="3615" y="0"/>
                    <a:pt x="23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1474000" y="2220275"/>
              <a:ext cx="117875" cy="98300"/>
            </a:xfrm>
            <a:custGeom>
              <a:avLst/>
              <a:gdLst/>
              <a:ahLst/>
              <a:cxnLst/>
              <a:rect l="l" t="t" r="r" b="b"/>
              <a:pathLst>
                <a:path w="4715" h="3932" extrusionOk="0">
                  <a:moveTo>
                    <a:pt x="2304" y="0"/>
                  </a:moveTo>
                  <a:cubicBezTo>
                    <a:pt x="2181" y="0"/>
                    <a:pt x="2057" y="13"/>
                    <a:pt x="1932" y="38"/>
                  </a:cubicBezTo>
                  <a:lnTo>
                    <a:pt x="1839" y="38"/>
                  </a:lnTo>
                  <a:cubicBezTo>
                    <a:pt x="582" y="411"/>
                    <a:pt x="1" y="2458"/>
                    <a:pt x="978" y="3435"/>
                  </a:cubicBezTo>
                  <a:cubicBezTo>
                    <a:pt x="1318" y="3775"/>
                    <a:pt x="1796" y="3931"/>
                    <a:pt x="2289" y="3931"/>
                  </a:cubicBezTo>
                  <a:cubicBezTo>
                    <a:pt x="3181" y="3931"/>
                    <a:pt x="4120" y="3420"/>
                    <a:pt x="4374" y="2551"/>
                  </a:cubicBezTo>
                  <a:cubicBezTo>
                    <a:pt x="4715" y="1402"/>
                    <a:pt x="3615" y="0"/>
                    <a:pt x="2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1573450" y="2220275"/>
              <a:ext cx="117825" cy="98300"/>
            </a:xfrm>
            <a:custGeom>
              <a:avLst/>
              <a:gdLst/>
              <a:ahLst/>
              <a:cxnLst/>
              <a:rect l="l" t="t" r="r" b="b"/>
              <a:pathLst>
                <a:path w="4713" h="3932" extrusionOk="0">
                  <a:moveTo>
                    <a:pt x="2284" y="0"/>
                  </a:moveTo>
                  <a:cubicBezTo>
                    <a:pt x="2167" y="0"/>
                    <a:pt x="2049" y="13"/>
                    <a:pt x="1932" y="38"/>
                  </a:cubicBezTo>
                  <a:lnTo>
                    <a:pt x="1839" y="38"/>
                  </a:lnTo>
                  <a:cubicBezTo>
                    <a:pt x="489" y="411"/>
                    <a:pt x="1" y="2458"/>
                    <a:pt x="978" y="3435"/>
                  </a:cubicBezTo>
                  <a:cubicBezTo>
                    <a:pt x="1318" y="3775"/>
                    <a:pt x="1796" y="3931"/>
                    <a:pt x="2288" y="3931"/>
                  </a:cubicBezTo>
                  <a:cubicBezTo>
                    <a:pt x="3178" y="3931"/>
                    <a:pt x="4112" y="3420"/>
                    <a:pt x="4351" y="2551"/>
                  </a:cubicBezTo>
                  <a:cubicBezTo>
                    <a:pt x="4713" y="1402"/>
                    <a:pt x="3538" y="0"/>
                    <a:pt x="22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1374550" y="2314600"/>
              <a:ext cx="117925" cy="99750"/>
            </a:xfrm>
            <a:custGeom>
              <a:avLst/>
              <a:gdLst/>
              <a:ahLst/>
              <a:cxnLst/>
              <a:rect l="l" t="t" r="r" b="b"/>
              <a:pathLst>
                <a:path w="4717" h="3990" extrusionOk="0">
                  <a:moveTo>
                    <a:pt x="2373" y="1"/>
                  </a:moveTo>
                  <a:cubicBezTo>
                    <a:pt x="2265" y="1"/>
                    <a:pt x="2156" y="12"/>
                    <a:pt x="2048" y="34"/>
                  </a:cubicBezTo>
                  <a:lnTo>
                    <a:pt x="1955" y="127"/>
                  </a:lnTo>
                  <a:cubicBezTo>
                    <a:pt x="582" y="430"/>
                    <a:pt x="1" y="2454"/>
                    <a:pt x="1071" y="3431"/>
                  </a:cubicBezTo>
                  <a:cubicBezTo>
                    <a:pt x="1425" y="3819"/>
                    <a:pt x="1905" y="3990"/>
                    <a:pt x="2392" y="3990"/>
                  </a:cubicBezTo>
                  <a:cubicBezTo>
                    <a:pt x="3247" y="3990"/>
                    <a:pt x="4122" y="3463"/>
                    <a:pt x="4374" y="2663"/>
                  </a:cubicBezTo>
                  <a:cubicBezTo>
                    <a:pt x="4716" y="1401"/>
                    <a:pt x="3603" y="1"/>
                    <a:pt x="23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1474000" y="2314600"/>
              <a:ext cx="117925" cy="99750"/>
            </a:xfrm>
            <a:custGeom>
              <a:avLst/>
              <a:gdLst/>
              <a:ahLst/>
              <a:cxnLst/>
              <a:rect l="l" t="t" r="r" b="b"/>
              <a:pathLst>
                <a:path w="4717" h="3990" extrusionOk="0">
                  <a:moveTo>
                    <a:pt x="2282" y="1"/>
                  </a:moveTo>
                  <a:cubicBezTo>
                    <a:pt x="2167" y="1"/>
                    <a:pt x="2050" y="12"/>
                    <a:pt x="1932" y="34"/>
                  </a:cubicBezTo>
                  <a:lnTo>
                    <a:pt x="1839" y="127"/>
                  </a:lnTo>
                  <a:cubicBezTo>
                    <a:pt x="582" y="430"/>
                    <a:pt x="1" y="2454"/>
                    <a:pt x="978" y="3431"/>
                  </a:cubicBezTo>
                  <a:cubicBezTo>
                    <a:pt x="1324" y="3819"/>
                    <a:pt x="1814" y="3990"/>
                    <a:pt x="2317" y="3990"/>
                  </a:cubicBezTo>
                  <a:cubicBezTo>
                    <a:pt x="3200" y="3990"/>
                    <a:pt x="4122" y="3463"/>
                    <a:pt x="4374" y="2663"/>
                  </a:cubicBezTo>
                  <a:cubicBezTo>
                    <a:pt x="4717" y="1401"/>
                    <a:pt x="3603" y="1"/>
                    <a:pt x="2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1573450" y="2314600"/>
              <a:ext cx="117875" cy="99750"/>
            </a:xfrm>
            <a:custGeom>
              <a:avLst/>
              <a:gdLst/>
              <a:ahLst/>
              <a:cxnLst/>
              <a:rect l="l" t="t" r="r" b="b"/>
              <a:pathLst>
                <a:path w="4715" h="3990" extrusionOk="0">
                  <a:moveTo>
                    <a:pt x="2263" y="1"/>
                  </a:moveTo>
                  <a:cubicBezTo>
                    <a:pt x="2153" y="1"/>
                    <a:pt x="2042" y="12"/>
                    <a:pt x="1932" y="34"/>
                  </a:cubicBezTo>
                  <a:lnTo>
                    <a:pt x="1839" y="127"/>
                  </a:lnTo>
                  <a:cubicBezTo>
                    <a:pt x="489" y="430"/>
                    <a:pt x="1" y="2454"/>
                    <a:pt x="978" y="3431"/>
                  </a:cubicBezTo>
                  <a:cubicBezTo>
                    <a:pt x="1324" y="3819"/>
                    <a:pt x="1814" y="3990"/>
                    <a:pt x="2316" y="3990"/>
                  </a:cubicBezTo>
                  <a:cubicBezTo>
                    <a:pt x="3197" y="3990"/>
                    <a:pt x="4114" y="3463"/>
                    <a:pt x="4351" y="2663"/>
                  </a:cubicBezTo>
                  <a:cubicBezTo>
                    <a:pt x="4715" y="1401"/>
                    <a:pt x="3524" y="1"/>
                    <a:pt x="2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1374550" y="2413325"/>
              <a:ext cx="117675" cy="99325"/>
            </a:xfrm>
            <a:custGeom>
              <a:avLst/>
              <a:gdLst/>
              <a:ahLst/>
              <a:cxnLst/>
              <a:rect l="l" t="t" r="r" b="b"/>
              <a:pathLst>
                <a:path w="4707" h="3973" extrusionOk="0">
                  <a:moveTo>
                    <a:pt x="2481" y="1"/>
                  </a:moveTo>
                  <a:cubicBezTo>
                    <a:pt x="2338" y="1"/>
                    <a:pt x="2193" y="21"/>
                    <a:pt x="2048" y="63"/>
                  </a:cubicBezTo>
                  <a:lnTo>
                    <a:pt x="1955" y="63"/>
                  </a:lnTo>
                  <a:cubicBezTo>
                    <a:pt x="582" y="459"/>
                    <a:pt x="1" y="2390"/>
                    <a:pt x="1071" y="3460"/>
                  </a:cubicBezTo>
                  <a:cubicBezTo>
                    <a:pt x="1421" y="3810"/>
                    <a:pt x="1895" y="3972"/>
                    <a:pt x="2376" y="3972"/>
                  </a:cubicBezTo>
                  <a:cubicBezTo>
                    <a:pt x="3236" y="3972"/>
                    <a:pt x="4121" y="3456"/>
                    <a:pt x="4374" y="2576"/>
                  </a:cubicBezTo>
                  <a:cubicBezTo>
                    <a:pt x="4706" y="1372"/>
                    <a:pt x="3668" y="1"/>
                    <a:pt x="2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1474000" y="2413325"/>
              <a:ext cx="117675" cy="99325"/>
            </a:xfrm>
            <a:custGeom>
              <a:avLst/>
              <a:gdLst/>
              <a:ahLst/>
              <a:cxnLst/>
              <a:rect l="l" t="t" r="r" b="b"/>
              <a:pathLst>
                <a:path w="4707" h="3973" extrusionOk="0">
                  <a:moveTo>
                    <a:pt x="2399" y="1"/>
                  </a:moveTo>
                  <a:cubicBezTo>
                    <a:pt x="2246" y="1"/>
                    <a:pt x="2089" y="21"/>
                    <a:pt x="1932" y="63"/>
                  </a:cubicBezTo>
                  <a:lnTo>
                    <a:pt x="1839" y="63"/>
                  </a:lnTo>
                  <a:cubicBezTo>
                    <a:pt x="582" y="459"/>
                    <a:pt x="1" y="2390"/>
                    <a:pt x="978" y="3460"/>
                  </a:cubicBezTo>
                  <a:cubicBezTo>
                    <a:pt x="1320" y="3810"/>
                    <a:pt x="1803" y="3972"/>
                    <a:pt x="2300" y="3972"/>
                  </a:cubicBezTo>
                  <a:cubicBezTo>
                    <a:pt x="3188" y="3972"/>
                    <a:pt x="4121" y="3456"/>
                    <a:pt x="4374" y="2576"/>
                  </a:cubicBezTo>
                  <a:cubicBezTo>
                    <a:pt x="4706" y="1372"/>
                    <a:pt x="3668" y="1"/>
                    <a:pt x="23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1573450" y="2413325"/>
              <a:ext cx="117625" cy="99325"/>
            </a:xfrm>
            <a:custGeom>
              <a:avLst/>
              <a:gdLst/>
              <a:ahLst/>
              <a:cxnLst/>
              <a:rect l="l" t="t" r="r" b="b"/>
              <a:pathLst>
                <a:path w="4705" h="3973" extrusionOk="0">
                  <a:moveTo>
                    <a:pt x="2375" y="1"/>
                  </a:moveTo>
                  <a:cubicBezTo>
                    <a:pt x="2228" y="1"/>
                    <a:pt x="2079" y="21"/>
                    <a:pt x="1932" y="63"/>
                  </a:cubicBezTo>
                  <a:lnTo>
                    <a:pt x="1839" y="63"/>
                  </a:lnTo>
                  <a:cubicBezTo>
                    <a:pt x="489" y="459"/>
                    <a:pt x="1" y="2390"/>
                    <a:pt x="978" y="3460"/>
                  </a:cubicBezTo>
                  <a:cubicBezTo>
                    <a:pt x="1320" y="3810"/>
                    <a:pt x="1803" y="3972"/>
                    <a:pt x="2299" y="3972"/>
                  </a:cubicBezTo>
                  <a:cubicBezTo>
                    <a:pt x="3185" y="3972"/>
                    <a:pt x="4113" y="3456"/>
                    <a:pt x="4351" y="2576"/>
                  </a:cubicBezTo>
                  <a:cubicBezTo>
                    <a:pt x="4704" y="1372"/>
                    <a:pt x="3593" y="1"/>
                    <a:pt x="2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1474000" y="2508125"/>
              <a:ext cx="117675" cy="98175"/>
            </a:xfrm>
            <a:custGeom>
              <a:avLst/>
              <a:gdLst/>
              <a:ahLst/>
              <a:cxnLst/>
              <a:rect l="l" t="t" r="r" b="b"/>
              <a:pathLst>
                <a:path w="4707" h="3927" extrusionOk="0">
                  <a:moveTo>
                    <a:pt x="2399" y="1"/>
                  </a:moveTo>
                  <a:cubicBezTo>
                    <a:pt x="2246" y="1"/>
                    <a:pt x="2089" y="21"/>
                    <a:pt x="1932" y="63"/>
                  </a:cubicBezTo>
                  <a:lnTo>
                    <a:pt x="1839" y="63"/>
                  </a:lnTo>
                  <a:cubicBezTo>
                    <a:pt x="582" y="435"/>
                    <a:pt x="1" y="2390"/>
                    <a:pt x="978" y="3343"/>
                  </a:cubicBezTo>
                  <a:cubicBezTo>
                    <a:pt x="1335" y="3744"/>
                    <a:pt x="1846" y="3927"/>
                    <a:pt x="2366" y="3927"/>
                  </a:cubicBezTo>
                  <a:cubicBezTo>
                    <a:pt x="3234" y="3927"/>
                    <a:pt x="4127" y="3419"/>
                    <a:pt x="4374" y="2576"/>
                  </a:cubicBezTo>
                  <a:cubicBezTo>
                    <a:pt x="4706" y="1372"/>
                    <a:pt x="3668" y="1"/>
                    <a:pt x="23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1507750" y="2012425"/>
              <a:ext cx="128550" cy="223350"/>
            </a:xfrm>
            <a:custGeom>
              <a:avLst/>
              <a:gdLst/>
              <a:ahLst/>
              <a:cxnLst/>
              <a:rect l="l" t="t" r="r" b="b"/>
              <a:pathLst>
                <a:path w="5142" h="8934" extrusionOk="0">
                  <a:moveTo>
                    <a:pt x="4653" y="1"/>
                  </a:moveTo>
                  <a:cubicBezTo>
                    <a:pt x="1745" y="1862"/>
                    <a:pt x="0" y="5444"/>
                    <a:pt x="698" y="8934"/>
                  </a:cubicBezTo>
                  <a:lnTo>
                    <a:pt x="1559" y="8725"/>
                  </a:lnTo>
                  <a:cubicBezTo>
                    <a:pt x="977" y="5724"/>
                    <a:pt x="2536" y="2327"/>
                    <a:pt x="5141" y="792"/>
                  </a:cubicBezTo>
                  <a:lnTo>
                    <a:pt x="465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1332275" y="1990950"/>
              <a:ext cx="204575" cy="186675"/>
            </a:xfrm>
            <a:custGeom>
              <a:avLst/>
              <a:gdLst/>
              <a:ahLst/>
              <a:cxnLst/>
              <a:rect l="l" t="t" r="r" b="b"/>
              <a:pathLst>
                <a:path w="8183" h="7467" extrusionOk="0">
                  <a:moveTo>
                    <a:pt x="1607" y="1"/>
                  </a:moveTo>
                  <a:cubicBezTo>
                    <a:pt x="539" y="1"/>
                    <a:pt x="1" y="645"/>
                    <a:pt x="1110" y="2511"/>
                  </a:cubicBezTo>
                  <a:cubicBezTo>
                    <a:pt x="2576" y="5047"/>
                    <a:pt x="5181" y="6885"/>
                    <a:pt x="8089" y="7467"/>
                  </a:cubicBezTo>
                  <a:cubicBezTo>
                    <a:pt x="8182" y="5326"/>
                    <a:pt x="7321" y="3186"/>
                    <a:pt x="5763" y="1744"/>
                  </a:cubicBezTo>
                  <a:cubicBezTo>
                    <a:pt x="4868" y="900"/>
                    <a:pt x="2868" y="1"/>
                    <a:pt x="16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1532175" y="2079050"/>
              <a:ext cx="147750" cy="95200"/>
            </a:xfrm>
            <a:custGeom>
              <a:avLst/>
              <a:gdLst/>
              <a:ahLst/>
              <a:cxnLst/>
              <a:rect l="l" t="t" r="r" b="b"/>
              <a:pathLst>
                <a:path w="5910" h="3808" extrusionOk="0">
                  <a:moveTo>
                    <a:pt x="4347" y="0"/>
                  </a:moveTo>
                  <a:cubicBezTo>
                    <a:pt x="4058" y="0"/>
                    <a:pt x="3755" y="66"/>
                    <a:pt x="3490" y="151"/>
                  </a:cubicBezTo>
                  <a:cubicBezTo>
                    <a:pt x="1931" y="639"/>
                    <a:pt x="768" y="1895"/>
                    <a:pt x="396" y="3454"/>
                  </a:cubicBezTo>
                  <a:lnTo>
                    <a:pt x="489" y="3454"/>
                  </a:lnTo>
                  <a:cubicBezTo>
                    <a:pt x="396" y="3547"/>
                    <a:pt x="186" y="3547"/>
                    <a:pt x="0" y="3640"/>
                  </a:cubicBezTo>
                  <a:cubicBezTo>
                    <a:pt x="438" y="3751"/>
                    <a:pt x="890" y="3807"/>
                    <a:pt x="1342" y="3807"/>
                  </a:cubicBezTo>
                  <a:cubicBezTo>
                    <a:pt x="2500" y="3807"/>
                    <a:pt x="3656" y="3439"/>
                    <a:pt x="4560" y="2686"/>
                  </a:cubicBezTo>
                  <a:cubicBezTo>
                    <a:pt x="5328" y="2105"/>
                    <a:pt x="5909" y="1035"/>
                    <a:pt x="5234" y="360"/>
                  </a:cubicBezTo>
                  <a:cubicBezTo>
                    <a:pt x="5019" y="94"/>
                    <a:pt x="4693" y="0"/>
                    <a:pt x="4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 name="Google Shape;284;p3"/>
          <p:cNvGrpSpPr/>
          <p:nvPr/>
        </p:nvGrpSpPr>
        <p:grpSpPr>
          <a:xfrm rot="-7942932">
            <a:off x="5853666" y="-365813"/>
            <a:ext cx="845641" cy="831543"/>
            <a:chOff x="4452350" y="1286250"/>
            <a:chExt cx="700275" cy="688600"/>
          </a:xfrm>
        </p:grpSpPr>
        <p:sp>
          <p:nvSpPr>
            <p:cNvPr id="285" name="Google Shape;285;p3"/>
            <p:cNvSpPr/>
            <p:nvPr/>
          </p:nvSpPr>
          <p:spPr>
            <a:xfrm>
              <a:off x="4706525" y="1330225"/>
              <a:ext cx="446100" cy="452175"/>
            </a:xfrm>
            <a:custGeom>
              <a:avLst/>
              <a:gdLst/>
              <a:ahLst/>
              <a:cxnLst/>
              <a:rect l="l" t="t" r="r" b="b"/>
              <a:pathLst>
                <a:path w="17844" h="18087" extrusionOk="0">
                  <a:moveTo>
                    <a:pt x="11588" y="1"/>
                  </a:moveTo>
                  <a:cubicBezTo>
                    <a:pt x="9302" y="1"/>
                    <a:pt x="7157" y="1241"/>
                    <a:pt x="5537" y="2862"/>
                  </a:cubicBezTo>
                  <a:cubicBezTo>
                    <a:pt x="4862" y="3560"/>
                    <a:pt x="4188" y="4327"/>
                    <a:pt x="3606" y="5188"/>
                  </a:cubicBezTo>
                  <a:cubicBezTo>
                    <a:pt x="1559" y="8212"/>
                    <a:pt x="0" y="12377"/>
                    <a:pt x="884" y="15657"/>
                  </a:cubicBezTo>
                  <a:lnTo>
                    <a:pt x="884" y="15866"/>
                  </a:lnTo>
                  <a:cubicBezTo>
                    <a:pt x="1163" y="16634"/>
                    <a:pt x="1559" y="17215"/>
                    <a:pt x="2047" y="17518"/>
                  </a:cubicBezTo>
                  <a:cubicBezTo>
                    <a:pt x="2327" y="17797"/>
                    <a:pt x="2722" y="17890"/>
                    <a:pt x="3118" y="17983"/>
                  </a:cubicBezTo>
                  <a:cubicBezTo>
                    <a:pt x="3423" y="18054"/>
                    <a:pt x="3751" y="18086"/>
                    <a:pt x="4094" y="18086"/>
                  </a:cubicBezTo>
                  <a:cubicBezTo>
                    <a:pt x="6568" y="18086"/>
                    <a:pt x="9843" y="16411"/>
                    <a:pt x="11539" y="15471"/>
                  </a:cubicBezTo>
                  <a:cubicBezTo>
                    <a:pt x="14447" y="13819"/>
                    <a:pt x="16983" y="11004"/>
                    <a:pt x="17355" y="7724"/>
                  </a:cubicBezTo>
                  <a:cubicBezTo>
                    <a:pt x="17844" y="4420"/>
                    <a:pt x="15820" y="652"/>
                    <a:pt x="12516" y="70"/>
                  </a:cubicBezTo>
                  <a:cubicBezTo>
                    <a:pt x="12205" y="23"/>
                    <a:pt x="11895" y="1"/>
                    <a:pt x="115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4633825" y="1768150"/>
              <a:ext cx="150650" cy="206700"/>
            </a:xfrm>
            <a:custGeom>
              <a:avLst/>
              <a:gdLst/>
              <a:ahLst/>
              <a:cxnLst/>
              <a:rect l="l" t="t" r="r" b="b"/>
              <a:pathLst>
                <a:path w="6026" h="8268" extrusionOk="0">
                  <a:moveTo>
                    <a:pt x="4955" y="1"/>
                  </a:moveTo>
                  <a:cubicBezTo>
                    <a:pt x="4281" y="1932"/>
                    <a:pt x="3792" y="3956"/>
                    <a:pt x="3490" y="6003"/>
                  </a:cubicBezTo>
                  <a:lnTo>
                    <a:pt x="1070" y="1164"/>
                  </a:lnTo>
                  <a:cubicBezTo>
                    <a:pt x="698" y="1350"/>
                    <a:pt x="303" y="1443"/>
                    <a:pt x="0" y="1443"/>
                  </a:cubicBezTo>
                  <a:cubicBezTo>
                    <a:pt x="884" y="3863"/>
                    <a:pt x="2047" y="6003"/>
                    <a:pt x="3606" y="8027"/>
                  </a:cubicBezTo>
                  <a:cubicBezTo>
                    <a:pt x="3715" y="8197"/>
                    <a:pt x="3860" y="8268"/>
                    <a:pt x="4005" y="8268"/>
                  </a:cubicBezTo>
                  <a:cubicBezTo>
                    <a:pt x="4356" y="8268"/>
                    <a:pt x="4708" y="7857"/>
                    <a:pt x="4560" y="7445"/>
                  </a:cubicBezTo>
                  <a:lnTo>
                    <a:pt x="4560" y="7352"/>
                  </a:lnTo>
                  <a:cubicBezTo>
                    <a:pt x="4653" y="5026"/>
                    <a:pt x="5142" y="2699"/>
                    <a:pt x="6026" y="466"/>
                  </a:cubicBezTo>
                  <a:cubicBezTo>
                    <a:pt x="5630" y="373"/>
                    <a:pt x="5235" y="280"/>
                    <a:pt x="49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4757700" y="1448300"/>
              <a:ext cx="268800" cy="331525"/>
            </a:xfrm>
            <a:custGeom>
              <a:avLst/>
              <a:gdLst/>
              <a:ahLst/>
              <a:cxnLst/>
              <a:rect l="l" t="t" r="r" b="b"/>
              <a:pathLst>
                <a:path w="10752" h="13261" extrusionOk="0">
                  <a:moveTo>
                    <a:pt x="9910" y="1"/>
                  </a:moveTo>
                  <a:cubicBezTo>
                    <a:pt x="9808" y="1"/>
                    <a:pt x="9698" y="29"/>
                    <a:pt x="9585" y="93"/>
                  </a:cubicBezTo>
                  <a:cubicBezTo>
                    <a:pt x="8538" y="954"/>
                    <a:pt x="7468" y="1838"/>
                    <a:pt x="6398" y="2791"/>
                  </a:cubicBezTo>
                  <a:cubicBezTo>
                    <a:pt x="6096" y="3187"/>
                    <a:pt x="5723" y="3489"/>
                    <a:pt x="5421" y="3862"/>
                  </a:cubicBezTo>
                  <a:cubicBezTo>
                    <a:pt x="4467" y="4932"/>
                    <a:pt x="3490" y="6095"/>
                    <a:pt x="2722" y="7351"/>
                  </a:cubicBezTo>
                  <a:cubicBezTo>
                    <a:pt x="2420" y="7840"/>
                    <a:pt x="2141" y="8328"/>
                    <a:pt x="1838" y="8817"/>
                  </a:cubicBezTo>
                  <a:cubicBezTo>
                    <a:pt x="1071" y="10073"/>
                    <a:pt x="489" y="11422"/>
                    <a:pt x="0" y="12795"/>
                  </a:cubicBezTo>
                  <a:cubicBezTo>
                    <a:pt x="280" y="13074"/>
                    <a:pt x="675" y="13167"/>
                    <a:pt x="1071" y="13260"/>
                  </a:cubicBezTo>
                  <a:cubicBezTo>
                    <a:pt x="1559" y="11818"/>
                    <a:pt x="2234" y="10468"/>
                    <a:pt x="3002" y="9189"/>
                  </a:cubicBezTo>
                  <a:cubicBezTo>
                    <a:pt x="3188" y="8724"/>
                    <a:pt x="3490" y="8235"/>
                    <a:pt x="3769" y="7840"/>
                  </a:cubicBezTo>
                  <a:cubicBezTo>
                    <a:pt x="4560" y="6676"/>
                    <a:pt x="5421" y="5513"/>
                    <a:pt x="6398" y="4443"/>
                  </a:cubicBezTo>
                  <a:lnTo>
                    <a:pt x="7375" y="3489"/>
                  </a:lnTo>
                  <a:cubicBezTo>
                    <a:pt x="8236" y="2605"/>
                    <a:pt x="9213" y="1838"/>
                    <a:pt x="10167" y="1163"/>
                  </a:cubicBezTo>
                  <a:cubicBezTo>
                    <a:pt x="10752" y="753"/>
                    <a:pt x="10438" y="1"/>
                    <a:pt x="9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4791425" y="1526900"/>
              <a:ext cx="44125" cy="153800"/>
            </a:xfrm>
            <a:custGeom>
              <a:avLst/>
              <a:gdLst/>
              <a:ahLst/>
              <a:cxnLst/>
              <a:rect l="l" t="t" r="r" b="b"/>
              <a:pathLst>
                <a:path w="1765" h="6152" extrusionOk="0">
                  <a:moveTo>
                    <a:pt x="766" y="0"/>
                  </a:moveTo>
                  <a:cubicBezTo>
                    <a:pt x="541" y="0"/>
                    <a:pt x="340" y="128"/>
                    <a:pt x="303" y="438"/>
                  </a:cubicBezTo>
                  <a:cubicBezTo>
                    <a:pt x="1" y="2183"/>
                    <a:pt x="94" y="4021"/>
                    <a:pt x="489" y="5766"/>
                  </a:cubicBezTo>
                  <a:cubicBezTo>
                    <a:pt x="563" y="6034"/>
                    <a:pt x="792" y="6152"/>
                    <a:pt x="1029" y="6152"/>
                  </a:cubicBezTo>
                  <a:cubicBezTo>
                    <a:pt x="1388" y="6152"/>
                    <a:pt x="1765" y="5883"/>
                    <a:pt x="1653" y="5463"/>
                  </a:cubicBezTo>
                  <a:cubicBezTo>
                    <a:pt x="1257" y="3928"/>
                    <a:pt x="1164" y="2276"/>
                    <a:pt x="1466" y="718"/>
                  </a:cubicBezTo>
                  <a:cubicBezTo>
                    <a:pt x="1523" y="307"/>
                    <a:pt x="1115"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4806900" y="1629600"/>
              <a:ext cx="151225" cy="48650"/>
            </a:xfrm>
            <a:custGeom>
              <a:avLst/>
              <a:gdLst/>
              <a:ahLst/>
              <a:cxnLst/>
              <a:rect l="l" t="t" r="r" b="b"/>
              <a:pathLst>
                <a:path w="6049" h="1946" extrusionOk="0">
                  <a:moveTo>
                    <a:pt x="5105" y="0"/>
                  </a:moveTo>
                  <a:cubicBezTo>
                    <a:pt x="5075" y="0"/>
                    <a:pt x="5043" y="2"/>
                    <a:pt x="5012" y="6"/>
                  </a:cubicBezTo>
                  <a:cubicBezTo>
                    <a:pt x="3546" y="308"/>
                    <a:pt x="2104" y="495"/>
                    <a:pt x="754" y="774"/>
                  </a:cubicBezTo>
                  <a:cubicBezTo>
                    <a:pt x="1" y="885"/>
                    <a:pt x="240" y="1945"/>
                    <a:pt x="927" y="1945"/>
                  </a:cubicBezTo>
                  <a:cubicBezTo>
                    <a:pt x="962" y="1945"/>
                    <a:pt x="997" y="1942"/>
                    <a:pt x="1034" y="1937"/>
                  </a:cubicBezTo>
                  <a:cubicBezTo>
                    <a:pt x="2499" y="1658"/>
                    <a:pt x="3848" y="1355"/>
                    <a:pt x="5291" y="1169"/>
                  </a:cubicBezTo>
                  <a:cubicBezTo>
                    <a:pt x="6049" y="991"/>
                    <a:pt x="5803" y="0"/>
                    <a:pt x="5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4881000" y="1408875"/>
              <a:ext cx="77275" cy="149250"/>
            </a:xfrm>
            <a:custGeom>
              <a:avLst/>
              <a:gdLst/>
              <a:ahLst/>
              <a:cxnLst/>
              <a:rect l="l" t="t" r="r" b="b"/>
              <a:pathLst>
                <a:path w="3091" h="5970" extrusionOk="0">
                  <a:moveTo>
                    <a:pt x="2305" y="1"/>
                  </a:moveTo>
                  <a:cubicBezTo>
                    <a:pt x="2160" y="1"/>
                    <a:pt x="2005" y="61"/>
                    <a:pt x="1862" y="204"/>
                  </a:cubicBezTo>
                  <a:cubicBezTo>
                    <a:pt x="489" y="1670"/>
                    <a:pt x="0" y="3601"/>
                    <a:pt x="489" y="5532"/>
                  </a:cubicBezTo>
                  <a:cubicBezTo>
                    <a:pt x="571" y="5842"/>
                    <a:pt x="800" y="5969"/>
                    <a:pt x="1035" y="5969"/>
                  </a:cubicBezTo>
                  <a:cubicBezTo>
                    <a:pt x="1400" y="5969"/>
                    <a:pt x="1779" y="5663"/>
                    <a:pt x="1652" y="5252"/>
                  </a:cubicBezTo>
                  <a:cubicBezTo>
                    <a:pt x="1280" y="3694"/>
                    <a:pt x="1652" y="2158"/>
                    <a:pt x="2722" y="995"/>
                  </a:cubicBezTo>
                  <a:cubicBezTo>
                    <a:pt x="3090" y="557"/>
                    <a:pt x="2746" y="1"/>
                    <a:pt x="2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4904350" y="1532100"/>
              <a:ext cx="135825" cy="35300"/>
            </a:xfrm>
            <a:custGeom>
              <a:avLst/>
              <a:gdLst/>
              <a:ahLst/>
              <a:cxnLst/>
              <a:rect l="l" t="t" r="r" b="b"/>
              <a:pathLst>
                <a:path w="5433" h="1412" extrusionOk="0">
                  <a:moveTo>
                    <a:pt x="780" y="1"/>
                  </a:moveTo>
                  <a:cubicBezTo>
                    <a:pt x="194" y="1"/>
                    <a:pt x="0" y="1012"/>
                    <a:pt x="625" y="1184"/>
                  </a:cubicBezTo>
                  <a:cubicBezTo>
                    <a:pt x="1300" y="1335"/>
                    <a:pt x="1980" y="1411"/>
                    <a:pt x="2661" y="1411"/>
                  </a:cubicBezTo>
                  <a:cubicBezTo>
                    <a:pt x="3341" y="1411"/>
                    <a:pt x="4022" y="1335"/>
                    <a:pt x="4696" y="1184"/>
                  </a:cubicBezTo>
                  <a:cubicBezTo>
                    <a:pt x="5432" y="1006"/>
                    <a:pt x="5206" y="15"/>
                    <a:pt x="4510" y="15"/>
                  </a:cubicBezTo>
                  <a:cubicBezTo>
                    <a:pt x="4480" y="15"/>
                    <a:pt x="4449" y="17"/>
                    <a:pt x="4417" y="21"/>
                  </a:cubicBezTo>
                  <a:cubicBezTo>
                    <a:pt x="3835" y="172"/>
                    <a:pt x="3254" y="248"/>
                    <a:pt x="2672" y="248"/>
                  </a:cubicBezTo>
                  <a:cubicBezTo>
                    <a:pt x="2091" y="248"/>
                    <a:pt x="1509" y="172"/>
                    <a:pt x="928" y="21"/>
                  </a:cubicBezTo>
                  <a:cubicBezTo>
                    <a:pt x="876" y="7"/>
                    <a:pt x="827" y="1"/>
                    <a:pt x="7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4452350" y="1286250"/>
              <a:ext cx="351325" cy="518575"/>
            </a:xfrm>
            <a:custGeom>
              <a:avLst/>
              <a:gdLst/>
              <a:ahLst/>
              <a:cxnLst/>
              <a:rect l="l" t="t" r="r" b="b"/>
              <a:pathLst>
                <a:path w="14053" h="20743" extrusionOk="0">
                  <a:moveTo>
                    <a:pt x="6538" y="0"/>
                  </a:moveTo>
                  <a:cubicBezTo>
                    <a:pt x="5567" y="0"/>
                    <a:pt x="4612" y="237"/>
                    <a:pt x="3770" y="759"/>
                  </a:cubicBezTo>
                  <a:cubicBezTo>
                    <a:pt x="1443" y="2015"/>
                    <a:pt x="489" y="4830"/>
                    <a:pt x="280" y="7343"/>
                  </a:cubicBezTo>
                  <a:cubicBezTo>
                    <a:pt x="1" y="11507"/>
                    <a:pt x="1560" y="17718"/>
                    <a:pt x="5235" y="20231"/>
                  </a:cubicBezTo>
                  <a:cubicBezTo>
                    <a:pt x="5795" y="20559"/>
                    <a:pt x="6355" y="20743"/>
                    <a:pt x="6915" y="20743"/>
                  </a:cubicBezTo>
                  <a:cubicBezTo>
                    <a:pt x="7029" y="20743"/>
                    <a:pt x="7144" y="20735"/>
                    <a:pt x="7259" y="20719"/>
                  </a:cubicBezTo>
                  <a:cubicBezTo>
                    <a:pt x="7562" y="20719"/>
                    <a:pt x="7957" y="20626"/>
                    <a:pt x="8329" y="20440"/>
                  </a:cubicBezTo>
                  <a:cubicBezTo>
                    <a:pt x="9400" y="19858"/>
                    <a:pt x="10284" y="18695"/>
                    <a:pt x="11051" y="17416"/>
                  </a:cubicBezTo>
                  <a:cubicBezTo>
                    <a:pt x="11912" y="15880"/>
                    <a:pt x="12703" y="14136"/>
                    <a:pt x="13075" y="12972"/>
                  </a:cubicBezTo>
                  <a:cubicBezTo>
                    <a:pt x="13773" y="11018"/>
                    <a:pt x="14052" y="8901"/>
                    <a:pt x="13773" y="6947"/>
                  </a:cubicBezTo>
                  <a:cubicBezTo>
                    <a:pt x="13564" y="5598"/>
                    <a:pt x="13192" y="4435"/>
                    <a:pt x="12401" y="3271"/>
                  </a:cubicBezTo>
                  <a:cubicBezTo>
                    <a:pt x="11178" y="1299"/>
                    <a:pt x="8813" y="0"/>
                    <a:pt x="65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4587875" y="1398075"/>
              <a:ext cx="72725" cy="406175"/>
            </a:xfrm>
            <a:custGeom>
              <a:avLst/>
              <a:gdLst/>
              <a:ahLst/>
              <a:cxnLst/>
              <a:rect l="l" t="t" r="r" b="b"/>
              <a:pathLst>
                <a:path w="2909" h="16247" extrusionOk="0">
                  <a:moveTo>
                    <a:pt x="1284" y="0"/>
                  </a:moveTo>
                  <a:cubicBezTo>
                    <a:pt x="1064" y="0"/>
                    <a:pt x="860" y="107"/>
                    <a:pt x="791" y="357"/>
                  </a:cubicBezTo>
                  <a:cubicBezTo>
                    <a:pt x="489" y="1706"/>
                    <a:pt x="303" y="3172"/>
                    <a:pt x="210" y="4521"/>
                  </a:cubicBezTo>
                  <a:cubicBezTo>
                    <a:pt x="93" y="5010"/>
                    <a:pt x="93" y="5498"/>
                    <a:pt x="93" y="5964"/>
                  </a:cubicBezTo>
                  <a:cubicBezTo>
                    <a:pt x="0" y="7429"/>
                    <a:pt x="93" y="8872"/>
                    <a:pt x="303" y="10337"/>
                  </a:cubicBezTo>
                  <a:cubicBezTo>
                    <a:pt x="396" y="10919"/>
                    <a:pt x="489" y="11500"/>
                    <a:pt x="582" y="11989"/>
                  </a:cubicBezTo>
                  <a:cubicBezTo>
                    <a:pt x="884" y="13431"/>
                    <a:pt x="1257" y="14897"/>
                    <a:pt x="1838" y="16246"/>
                  </a:cubicBezTo>
                  <a:cubicBezTo>
                    <a:pt x="2141" y="16246"/>
                    <a:pt x="2536" y="16153"/>
                    <a:pt x="2908" y="15967"/>
                  </a:cubicBezTo>
                  <a:cubicBezTo>
                    <a:pt x="2327" y="14501"/>
                    <a:pt x="1955" y="13059"/>
                    <a:pt x="1652" y="11593"/>
                  </a:cubicBezTo>
                  <a:cubicBezTo>
                    <a:pt x="1559" y="11105"/>
                    <a:pt x="1466" y="10523"/>
                    <a:pt x="1466" y="10035"/>
                  </a:cubicBezTo>
                  <a:cubicBezTo>
                    <a:pt x="1257" y="8592"/>
                    <a:pt x="1164" y="7243"/>
                    <a:pt x="1257" y="5777"/>
                  </a:cubicBezTo>
                  <a:lnTo>
                    <a:pt x="1257" y="4428"/>
                  </a:lnTo>
                  <a:cubicBezTo>
                    <a:pt x="1466" y="3172"/>
                    <a:pt x="1652" y="2009"/>
                    <a:pt x="1955" y="729"/>
                  </a:cubicBezTo>
                  <a:cubicBezTo>
                    <a:pt x="2072" y="305"/>
                    <a:pt x="1655" y="0"/>
                    <a:pt x="1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4506300" y="1582700"/>
              <a:ext cx="127600" cy="119750"/>
            </a:xfrm>
            <a:custGeom>
              <a:avLst/>
              <a:gdLst/>
              <a:ahLst/>
              <a:cxnLst/>
              <a:rect l="l" t="t" r="r" b="b"/>
              <a:pathLst>
                <a:path w="5104" h="4790" extrusionOk="0">
                  <a:moveTo>
                    <a:pt x="783" y="0"/>
                  </a:moveTo>
                  <a:cubicBezTo>
                    <a:pt x="381" y="0"/>
                    <a:pt x="1" y="365"/>
                    <a:pt x="262" y="812"/>
                  </a:cubicBezTo>
                  <a:cubicBezTo>
                    <a:pt x="1239" y="2371"/>
                    <a:pt x="2403" y="3627"/>
                    <a:pt x="3938" y="4697"/>
                  </a:cubicBezTo>
                  <a:cubicBezTo>
                    <a:pt x="4033" y="4761"/>
                    <a:pt x="4131" y="4789"/>
                    <a:pt x="4225" y="4789"/>
                  </a:cubicBezTo>
                  <a:cubicBezTo>
                    <a:pt x="4710" y="4789"/>
                    <a:pt x="5104" y="4051"/>
                    <a:pt x="4520" y="3720"/>
                  </a:cubicBezTo>
                  <a:cubicBezTo>
                    <a:pt x="3263" y="2859"/>
                    <a:pt x="2193" y="1696"/>
                    <a:pt x="1333" y="323"/>
                  </a:cubicBezTo>
                  <a:cubicBezTo>
                    <a:pt x="1199" y="95"/>
                    <a:pt x="988" y="0"/>
                    <a:pt x="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4596175" y="1580500"/>
              <a:ext cx="112250" cy="112000"/>
            </a:xfrm>
            <a:custGeom>
              <a:avLst/>
              <a:gdLst/>
              <a:ahLst/>
              <a:cxnLst/>
              <a:rect l="l" t="t" r="r" b="b"/>
              <a:pathLst>
                <a:path w="4490" h="4480" extrusionOk="0">
                  <a:moveTo>
                    <a:pt x="3631" y="0"/>
                  </a:moveTo>
                  <a:cubicBezTo>
                    <a:pt x="3463" y="0"/>
                    <a:pt x="3292" y="65"/>
                    <a:pt x="3158" y="225"/>
                  </a:cubicBezTo>
                  <a:cubicBezTo>
                    <a:pt x="2204" y="1388"/>
                    <a:pt x="1320" y="2459"/>
                    <a:pt x="343" y="3622"/>
                  </a:cubicBezTo>
                  <a:cubicBezTo>
                    <a:pt x="0" y="4051"/>
                    <a:pt x="428" y="4479"/>
                    <a:pt x="873" y="4479"/>
                  </a:cubicBezTo>
                  <a:cubicBezTo>
                    <a:pt x="1031" y="4479"/>
                    <a:pt x="1192" y="4425"/>
                    <a:pt x="1320" y="4296"/>
                  </a:cubicBezTo>
                  <a:cubicBezTo>
                    <a:pt x="2297" y="3133"/>
                    <a:pt x="3158" y="1970"/>
                    <a:pt x="4135" y="807"/>
                  </a:cubicBezTo>
                  <a:cubicBezTo>
                    <a:pt x="4489" y="453"/>
                    <a:pt x="4073" y="0"/>
                    <a:pt x="36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4527375" y="1411475"/>
              <a:ext cx="94500" cy="140725"/>
            </a:xfrm>
            <a:custGeom>
              <a:avLst/>
              <a:gdLst/>
              <a:ahLst/>
              <a:cxnLst/>
              <a:rect l="l" t="t" r="r" b="b"/>
              <a:pathLst>
                <a:path w="3780" h="5629" extrusionOk="0">
                  <a:moveTo>
                    <a:pt x="647" y="1"/>
                  </a:moveTo>
                  <a:cubicBezTo>
                    <a:pt x="366" y="1"/>
                    <a:pt x="94" y="169"/>
                    <a:pt x="94" y="496"/>
                  </a:cubicBezTo>
                  <a:cubicBezTo>
                    <a:pt x="1" y="2520"/>
                    <a:pt x="978" y="4381"/>
                    <a:pt x="2630" y="5544"/>
                  </a:cubicBezTo>
                  <a:cubicBezTo>
                    <a:pt x="2722" y="5603"/>
                    <a:pt x="2816" y="5628"/>
                    <a:pt x="2907" y="5628"/>
                  </a:cubicBezTo>
                  <a:cubicBezTo>
                    <a:pt x="3391" y="5628"/>
                    <a:pt x="3779" y="4900"/>
                    <a:pt x="3211" y="4567"/>
                  </a:cubicBezTo>
                  <a:cubicBezTo>
                    <a:pt x="1932" y="3590"/>
                    <a:pt x="1164" y="2240"/>
                    <a:pt x="1257" y="589"/>
                  </a:cubicBezTo>
                  <a:cubicBezTo>
                    <a:pt x="1257" y="192"/>
                    <a:pt x="947" y="1"/>
                    <a:pt x="6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4595325" y="1452875"/>
              <a:ext cx="111200" cy="89500"/>
            </a:xfrm>
            <a:custGeom>
              <a:avLst/>
              <a:gdLst/>
              <a:ahLst/>
              <a:cxnLst/>
              <a:rect l="l" t="t" r="r" b="b"/>
              <a:pathLst>
                <a:path w="4448" h="3580" extrusionOk="0">
                  <a:moveTo>
                    <a:pt x="3647" y="0"/>
                  </a:moveTo>
                  <a:cubicBezTo>
                    <a:pt x="3478" y="0"/>
                    <a:pt x="3310" y="82"/>
                    <a:pt x="3192" y="282"/>
                  </a:cubicBezTo>
                  <a:cubicBezTo>
                    <a:pt x="2517" y="1259"/>
                    <a:pt x="1657" y="1934"/>
                    <a:pt x="493" y="2515"/>
                  </a:cubicBezTo>
                  <a:cubicBezTo>
                    <a:pt x="1" y="2772"/>
                    <a:pt x="259" y="3579"/>
                    <a:pt x="774" y="3579"/>
                  </a:cubicBezTo>
                  <a:cubicBezTo>
                    <a:pt x="867" y="3579"/>
                    <a:pt x="968" y="3553"/>
                    <a:pt x="1075" y="3492"/>
                  </a:cubicBezTo>
                  <a:cubicBezTo>
                    <a:pt x="2331" y="2911"/>
                    <a:pt x="3285" y="2027"/>
                    <a:pt x="4169" y="864"/>
                  </a:cubicBezTo>
                  <a:cubicBezTo>
                    <a:pt x="4447" y="455"/>
                    <a:pt x="4047" y="0"/>
                    <a:pt x="3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 name="Google Shape;298;p3"/>
          <p:cNvGrpSpPr/>
          <p:nvPr/>
        </p:nvGrpSpPr>
        <p:grpSpPr>
          <a:xfrm>
            <a:off x="2411250" y="4357513"/>
            <a:ext cx="845650" cy="713075"/>
            <a:chOff x="2385375" y="4063625"/>
            <a:chExt cx="845650" cy="713075"/>
          </a:xfrm>
        </p:grpSpPr>
        <p:sp>
          <p:nvSpPr>
            <p:cNvPr id="299" name="Google Shape;299;p3"/>
            <p:cNvSpPr/>
            <p:nvPr/>
          </p:nvSpPr>
          <p:spPr>
            <a:xfrm>
              <a:off x="2385375" y="4063625"/>
              <a:ext cx="411775" cy="713075"/>
            </a:xfrm>
            <a:custGeom>
              <a:avLst/>
              <a:gdLst/>
              <a:ahLst/>
              <a:cxnLst/>
              <a:rect l="l" t="t" r="r" b="b"/>
              <a:pathLst>
                <a:path w="16471" h="28523" extrusionOk="0">
                  <a:moveTo>
                    <a:pt x="11473" y="1"/>
                  </a:moveTo>
                  <a:cubicBezTo>
                    <a:pt x="10441" y="1"/>
                    <a:pt x="9269" y="518"/>
                    <a:pt x="8236" y="1028"/>
                  </a:cubicBezTo>
                  <a:cubicBezTo>
                    <a:pt x="2699" y="4145"/>
                    <a:pt x="0" y="12287"/>
                    <a:pt x="954" y="18196"/>
                  </a:cubicBezTo>
                  <a:cubicBezTo>
                    <a:pt x="1443" y="21198"/>
                    <a:pt x="2815" y="24012"/>
                    <a:pt x="5025" y="26036"/>
                  </a:cubicBezTo>
                  <a:cubicBezTo>
                    <a:pt x="6758" y="27553"/>
                    <a:pt x="9079" y="28523"/>
                    <a:pt x="11391" y="28523"/>
                  </a:cubicBezTo>
                  <a:cubicBezTo>
                    <a:pt x="12058" y="28523"/>
                    <a:pt x="12725" y="28442"/>
                    <a:pt x="13377" y="28270"/>
                  </a:cubicBezTo>
                  <a:cubicBezTo>
                    <a:pt x="14238" y="27991"/>
                    <a:pt x="15215" y="27502"/>
                    <a:pt x="15796" y="26711"/>
                  </a:cubicBezTo>
                  <a:cubicBezTo>
                    <a:pt x="16285" y="25943"/>
                    <a:pt x="16471" y="24780"/>
                    <a:pt x="15796" y="24012"/>
                  </a:cubicBezTo>
                  <a:cubicBezTo>
                    <a:pt x="15308" y="23338"/>
                    <a:pt x="14540" y="23128"/>
                    <a:pt x="13749" y="22849"/>
                  </a:cubicBezTo>
                  <a:cubicBezTo>
                    <a:pt x="11237" y="21872"/>
                    <a:pt x="9213" y="19732"/>
                    <a:pt x="8329" y="17126"/>
                  </a:cubicBezTo>
                  <a:cubicBezTo>
                    <a:pt x="7468" y="14614"/>
                    <a:pt x="7840" y="11590"/>
                    <a:pt x="9306" y="9380"/>
                  </a:cubicBezTo>
                  <a:cubicBezTo>
                    <a:pt x="10469" y="7425"/>
                    <a:pt x="14726" y="4238"/>
                    <a:pt x="13656" y="1516"/>
                  </a:cubicBezTo>
                  <a:cubicBezTo>
                    <a:pt x="13158" y="391"/>
                    <a:pt x="12369" y="1"/>
                    <a:pt x="114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2472600" y="4225400"/>
              <a:ext cx="280950" cy="503675"/>
            </a:xfrm>
            <a:custGeom>
              <a:avLst/>
              <a:gdLst/>
              <a:ahLst/>
              <a:cxnLst/>
              <a:rect l="l" t="t" r="r" b="b"/>
              <a:pathLst>
                <a:path w="11238" h="20147" extrusionOk="0">
                  <a:moveTo>
                    <a:pt x="2513" y="1"/>
                  </a:moveTo>
                  <a:lnTo>
                    <a:pt x="2513" y="1"/>
                  </a:lnTo>
                  <a:cubicBezTo>
                    <a:pt x="1164" y="1745"/>
                    <a:pt x="373" y="3862"/>
                    <a:pt x="94" y="6096"/>
                  </a:cubicBezTo>
                  <a:cubicBezTo>
                    <a:pt x="1" y="7166"/>
                    <a:pt x="1" y="8329"/>
                    <a:pt x="187" y="9399"/>
                  </a:cubicBezTo>
                  <a:cubicBezTo>
                    <a:pt x="280" y="10469"/>
                    <a:pt x="675" y="11632"/>
                    <a:pt x="1071" y="12586"/>
                  </a:cubicBezTo>
                  <a:cubicBezTo>
                    <a:pt x="1536" y="13656"/>
                    <a:pt x="2118" y="14633"/>
                    <a:pt x="2816" y="15494"/>
                  </a:cubicBezTo>
                  <a:cubicBezTo>
                    <a:pt x="3490" y="16378"/>
                    <a:pt x="4258" y="17146"/>
                    <a:pt x="5235" y="17821"/>
                  </a:cubicBezTo>
                  <a:cubicBezTo>
                    <a:pt x="6980" y="19193"/>
                    <a:pt x="9097" y="20054"/>
                    <a:pt x="11237" y="20147"/>
                  </a:cubicBezTo>
                  <a:cubicBezTo>
                    <a:pt x="9213" y="19565"/>
                    <a:pt x="7352" y="18495"/>
                    <a:pt x="5817" y="17053"/>
                  </a:cubicBezTo>
                  <a:cubicBezTo>
                    <a:pt x="5026" y="16378"/>
                    <a:pt x="4258" y="15704"/>
                    <a:pt x="3676" y="14820"/>
                  </a:cubicBezTo>
                  <a:cubicBezTo>
                    <a:pt x="3095" y="13959"/>
                    <a:pt x="2513" y="13075"/>
                    <a:pt x="2118" y="12098"/>
                  </a:cubicBezTo>
                  <a:cubicBezTo>
                    <a:pt x="1746" y="11237"/>
                    <a:pt x="1443" y="10260"/>
                    <a:pt x="1257" y="9190"/>
                  </a:cubicBezTo>
                  <a:cubicBezTo>
                    <a:pt x="1071" y="8236"/>
                    <a:pt x="955" y="7166"/>
                    <a:pt x="1071" y="6096"/>
                  </a:cubicBezTo>
                  <a:cubicBezTo>
                    <a:pt x="1071" y="4072"/>
                    <a:pt x="1536" y="1931"/>
                    <a:pt x="25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2598225" y="4066700"/>
              <a:ext cx="632800" cy="590350"/>
            </a:xfrm>
            <a:custGeom>
              <a:avLst/>
              <a:gdLst/>
              <a:ahLst/>
              <a:cxnLst/>
              <a:rect l="l" t="t" r="r" b="b"/>
              <a:pathLst>
                <a:path w="25312" h="23614" extrusionOk="0">
                  <a:moveTo>
                    <a:pt x="4745" y="1"/>
                  </a:moveTo>
                  <a:cubicBezTo>
                    <a:pt x="3064" y="1"/>
                    <a:pt x="2233" y="1926"/>
                    <a:pt x="1746" y="3720"/>
                  </a:cubicBezTo>
                  <a:cubicBezTo>
                    <a:pt x="1" y="9722"/>
                    <a:pt x="3793" y="17492"/>
                    <a:pt x="8725" y="20981"/>
                  </a:cubicBezTo>
                  <a:cubicBezTo>
                    <a:pt x="10964" y="22581"/>
                    <a:pt x="13593" y="23613"/>
                    <a:pt x="16327" y="23613"/>
                  </a:cubicBezTo>
                  <a:cubicBezTo>
                    <a:pt x="16576" y="23613"/>
                    <a:pt x="16826" y="23605"/>
                    <a:pt x="17076" y="23587"/>
                  </a:cubicBezTo>
                  <a:cubicBezTo>
                    <a:pt x="20077" y="23494"/>
                    <a:pt x="22985" y="21935"/>
                    <a:pt x="24544" y="19330"/>
                  </a:cubicBezTo>
                  <a:cubicBezTo>
                    <a:pt x="25009" y="18446"/>
                    <a:pt x="25312" y="17492"/>
                    <a:pt x="25126" y="16515"/>
                  </a:cubicBezTo>
                  <a:cubicBezTo>
                    <a:pt x="25009" y="15538"/>
                    <a:pt x="24242" y="14677"/>
                    <a:pt x="23265" y="14584"/>
                  </a:cubicBezTo>
                  <a:cubicBezTo>
                    <a:pt x="23184" y="14574"/>
                    <a:pt x="23103" y="14569"/>
                    <a:pt x="23022" y="14569"/>
                  </a:cubicBezTo>
                  <a:cubicBezTo>
                    <a:pt x="22336" y="14569"/>
                    <a:pt x="21658" y="14905"/>
                    <a:pt x="21055" y="15259"/>
                  </a:cubicBezTo>
                  <a:cubicBezTo>
                    <a:pt x="19893" y="15749"/>
                    <a:pt x="18635" y="15995"/>
                    <a:pt x="17379" y="15995"/>
                  </a:cubicBezTo>
                  <a:cubicBezTo>
                    <a:pt x="15892" y="15995"/>
                    <a:pt x="14410" y="15650"/>
                    <a:pt x="13098" y="14956"/>
                  </a:cubicBezTo>
                  <a:cubicBezTo>
                    <a:pt x="10679" y="13793"/>
                    <a:pt x="8934" y="11467"/>
                    <a:pt x="8259" y="8768"/>
                  </a:cubicBezTo>
                  <a:cubicBezTo>
                    <a:pt x="7771" y="6628"/>
                    <a:pt x="8539" y="1300"/>
                    <a:pt x="5817" y="230"/>
                  </a:cubicBezTo>
                  <a:cubicBezTo>
                    <a:pt x="5425" y="72"/>
                    <a:pt x="5070" y="1"/>
                    <a:pt x="47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2695350" y="4295200"/>
              <a:ext cx="513575" cy="270450"/>
            </a:xfrm>
            <a:custGeom>
              <a:avLst/>
              <a:gdLst/>
              <a:ahLst/>
              <a:cxnLst/>
              <a:rect l="l" t="t" r="r" b="b"/>
              <a:pathLst>
                <a:path w="20543" h="10818" extrusionOk="0">
                  <a:moveTo>
                    <a:pt x="1" y="0"/>
                  </a:moveTo>
                  <a:lnTo>
                    <a:pt x="1" y="0"/>
                  </a:lnTo>
                  <a:cubicBezTo>
                    <a:pt x="303" y="2140"/>
                    <a:pt x="1257" y="4188"/>
                    <a:pt x="2630" y="5932"/>
                  </a:cubicBezTo>
                  <a:cubicBezTo>
                    <a:pt x="3304" y="6793"/>
                    <a:pt x="4165" y="7561"/>
                    <a:pt x="5049" y="8259"/>
                  </a:cubicBezTo>
                  <a:cubicBezTo>
                    <a:pt x="5910" y="8933"/>
                    <a:pt x="6887" y="9515"/>
                    <a:pt x="7957" y="9887"/>
                  </a:cubicBezTo>
                  <a:cubicBezTo>
                    <a:pt x="9027" y="10283"/>
                    <a:pt x="10074" y="10585"/>
                    <a:pt x="11237" y="10678"/>
                  </a:cubicBezTo>
                  <a:cubicBezTo>
                    <a:pt x="11772" y="10771"/>
                    <a:pt x="12331" y="10818"/>
                    <a:pt x="12889" y="10818"/>
                  </a:cubicBezTo>
                  <a:cubicBezTo>
                    <a:pt x="13447" y="10818"/>
                    <a:pt x="14006" y="10771"/>
                    <a:pt x="14541" y="10678"/>
                  </a:cubicBezTo>
                  <a:cubicBezTo>
                    <a:pt x="16774" y="10376"/>
                    <a:pt x="18798" y="9422"/>
                    <a:pt x="20543" y="8049"/>
                  </a:cubicBezTo>
                  <a:lnTo>
                    <a:pt x="20543" y="8049"/>
                  </a:lnTo>
                  <a:cubicBezTo>
                    <a:pt x="18612" y="9027"/>
                    <a:pt x="16472" y="9608"/>
                    <a:pt x="14448" y="9701"/>
                  </a:cubicBezTo>
                  <a:cubicBezTo>
                    <a:pt x="14004" y="9740"/>
                    <a:pt x="13577" y="9762"/>
                    <a:pt x="13154" y="9762"/>
                  </a:cubicBezTo>
                  <a:cubicBezTo>
                    <a:pt x="12556" y="9762"/>
                    <a:pt x="11967" y="9717"/>
                    <a:pt x="11354" y="9608"/>
                  </a:cubicBezTo>
                  <a:cubicBezTo>
                    <a:pt x="10376" y="9422"/>
                    <a:pt x="9306" y="9213"/>
                    <a:pt x="8329" y="8840"/>
                  </a:cubicBezTo>
                  <a:cubicBezTo>
                    <a:pt x="7469" y="8445"/>
                    <a:pt x="6491" y="7956"/>
                    <a:pt x="5724" y="7375"/>
                  </a:cubicBezTo>
                  <a:cubicBezTo>
                    <a:pt x="4840" y="6793"/>
                    <a:pt x="4072" y="6119"/>
                    <a:pt x="3304" y="5351"/>
                  </a:cubicBezTo>
                  <a:cubicBezTo>
                    <a:pt x="1932" y="3792"/>
                    <a:pt x="769" y="2047"/>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 name="Google Shape;303;p3"/>
          <p:cNvGrpSpPr/>
          <p:nvPr/>
        </p:nvGrpSpPr>
        <p:grpSpPr>
          <a:xfrm rot="2700000">
            <a:off x="-292677" y="3107154"/>
            <a:ext cx="764885" cy="1148083"/>
            <a:chOff x="3463650" y="2615600"/>
            <a:chExt cx="467625" cy="701900"/>
          </a:xfrm>
        </p:grpSpPr>
        <p:sp>
          <p:nvSpPr>
            <p:cNvPr id="304" name="Google Shape;304;p3"/>
            <p:cNvSpPr/>
            <p:nvPr/>
          </p:nvSpPr>
          <p:spPr>
            <a:xfrm>
              <a:off x="3463650" y="2615600"/>
              <a:ext cx="467625" cy="536200"/>
            </a:xfrm>
            <a:custGeom>
              <a:avLst/>
              <a:gdLst/>
              <a:ahLst/>
              <a:cxnLst/>
              <a:rect l="l" t="t" r="r" b="b"/>
              <a:pathLst>
                <a:path w="18705" h="21448" extrusionOk="0">
                  <a:moveTo>
                    <a:pt x="6293" y="0"/>
                  </a:moveTo>
                  <a:cubicBezTo>
                    <a:pt x="6099" y="0"/>
                    <a:pt x="5908" y="8"/>
                    <a:pt x="5723" y="22"/>
                  </a:cubicBezTo>
                  <a:cubicBezTo>
                    <a:pt x="4746" y="208"/>
                    <a:pt x="3676" y="510"/>
                    <a:pt x="3188" y="1371"/>
                  </a:cubicBezTo>
                  <a:cubicBezTo>
                    <a:pt x="2722" y="2348"/>
                    <a:pt x="3188" y="3511"/>
                    <a:pt x="3676" y="4488"/>
                  </a:cubicBezTo>
                  <a:cubicBezTo>
                    <a:pt x="4165" y="5349"/>
                    <a:pt x="4746" y="6326"/>
                    <a:pt x="4653" y="7396"/>
                  </a:cubicBezTo>
                  <a:cubicBezTo>
                    <a:pt x="4524" y="7464"/>
                    <a:pt x="4395" y="7493"/>
                    <a:pt x="4266" y="7493"/>
                  </a:cubicBezTo>
                  <a:cubicBezTo>
                    <a:pt x="3515" y="7493"/>
                    <a:pt x="2765" y="6499"/>
                    <a:pt x="1931" y="6419"/>
                  </a:cubicBezTo>
                  <a:cubicBezTo>
                    <a:pt x="1863" y="6404"/>
                    <a:pt x="1796" y="6397"/>
                    <a:pt x="1729" y="6397"/>
                  </a:cubicBezTo>
                  <a:cubicBezTo>
                    <a:pt x="951" y="6397"/>
                    <a:pt x="289" y="7350"/>
                    <a:pt x="396" y="8164"/>
                  </a:cubicBezTo>
                  <a:cubicBezTo>
                    <a:pt x="489" y="9025"/>
                    <a:pt x="1164" y="9816"/>
                    <a:pt x="1931" y="10397"/>
                  </a:cubicBezTo>
                  <a:cubicBezTo>
                    <a:pt x="2606" y="10886"/>
                    <a:pt x="3490" y="11351"/>
                    <a:pt x="4072" y="12049"/>
                  </a:cubicBezTo>
                  <a:cubicBezTo>
                    <a:pt x="4467" y="12421"/>
                    <a:pt x="4746" y="13212"/>
                    <a:pt x="4351" y="13491"/>
                  </a:cubicBezTo>
                  <a:cubicBezTo>
                    <a:pt x="4186" y="13625"/>
                    <a:pt x="3998" y="13677"/>
                    <a:pt x="3814" y="13677"/>
                  </a:cubicBezTo>
                  <a:cubicBezTo>
                    <a:pt x="3582" y="13677"/>
                    <a:pt x="3356" y="13595"/>
                    <a:pt x="3188" y="13491"/>
                  </a:cubicBezTo>
                  <a:cubicBezTo>
                    <a:pt x="2815" y="13212"/>
                    <a:pt x="2513" y="12910"/>
                    <a:pt x="2141" y="12817"/>
                  </a:cubicBezTo>
                  <a:cubicBezTo>
                    <a:pt x="1978" y="12746"/>
                    <a:pt x="1812" y="12714"/>
                    <a:pt x="1649" y="12714"/>
                  </a:cubicBezTo>
                  <a:cubicBezTo>
                    <a:pt x="1112" y="12714"/>
                    <a:pt x="610" y="13067"/>
                    <a:pt x="396" y="13584"/>
                  </a:cubicBezTo>
                  <a:cubicBezTo>
                    <a:pt x="0" y="14259"/>
                    <a:pt x="93" y="15050"/>
                    <a:pt x="396" y="15725"/>
                  </a:cubicBezTo>
                  <a:cubicBezTo>
                    <a:pt x="977" y="17283"/>
                    <a:pt x="2513" y="18330"/>
                    <a:pt x="4072" y="19121"/>
                  </a:cubicBezTo>
                  <a:cubicBezTo>
                    <a:pt x="5142" y="19703"/>
                    <a:pt x="6398" y="20563"/>
                    <a:pt x="7654" y="21052"/>
                  </a:cubicBezTo>
                  <a:cubicBezTo>
                    <a:pt x="7957" y="21238"/>
                    <a:pt x="8329" y="21354"/>
                    <a:pt x="8631" y="21448"/>
                  </a:cubicBezTo>
                  <a:lnTo>
                    <a:pt x="9213" y="21448"/>
                  </a:lnTo>
                  <a:cubicBezTo>
                    <a:pt x="10562" y="21448"/>
                    <a:pt x="12121" y="20563"/>
                    <a:pt x="13284" y="20191"/>
                  </a:cubicBezTo>
                  <a:cubicBezTo>
                    <a:pt x="14633" y="19703"/>
                    <a:pt x="16099" y="19214"/>
                    <a:pt x="17146" y="18144"/>
                  </a:cubicBezTo>
                  <a:cubicBezTo>
                    <a:pt x="18216" y="17074"/>
                    <a:pt x="18705" y="15422"/>
                    <a:pt x="18030" y="14166"/>
                  </a:cubicBezTo>
                  <a:cubicBezTo>
                    <a:pt x="17637" y="13379"/>
                    <a:pt x="16745" y="12917"/>
                    <a:pt x="15900" y="12917"/>
                  </a:cubicBezTo>
                  <a:cubicBezTo>
                    <a:pt x="15295" y="12917"/>
                    <a:pt x="14713" y="13153"/>
                    <a:pt x="14354" y="13677"/>
                  </a:cubicBezTo>
                  <a:cubicBezTo>
                    <a:pt x="14145" y="14073"/>
                    <a:pt x="13959" y="14561"/>
                    <a:pt x="13470" y="14748"/>
                  </a:cubicBezTo>
                  <a:cubicBezTo>
                    <a:pt x="13416" y="14764"/>
                    <a:pt x="13363" y="14772"/>
                    <a:pt x="13311" y="14772"/>
                  </a:cubicBezTo>
                  <a:cubicBezTo>
                    <a:pt x="12722" y="14772"/>
                    <a:pt x="12339" y="13737"/>
                    <a:pt x="12702" y="13096"/>
                  </a:cubicBezTo>
                  <a:cubicBezTo>
                    <a:pt x="13075" y="12514"/>
                    <a:pt x="13866" y="12235"/>
                    <a:pt x="14540" y="11840"/>
                  </a:cubicBezTo>
                  <a:cubicBezTo>
                    <a:pt x="16099" y="10886"/>
                    <a:pt x="16960" y="8932"/>
                    <a:pt x="16285" y="7280"/>
                  </a:cubicBezTo>
                  <a:cubicBezTo>
                    <a:pt x="15887" y="6164"/>
                    <a:pt x="14669" y="5441"/>
                    <a:pt x="13507" y="5441"/>
                  </a:cubicBezTo>
                  <a:cubicBezTo>
                    <a:pt x="12974" y="5441"/>
                    <a:pt x="12452" y="5594"/>
                    <a:pt x="12028" y="5931"/>
                  </a:cubicBezTo>
                  <a:cubicBezTo>
                    <a:pt x="11632" y="6326"/>
                    <a:pt x="11237" y="6815"/>
                    <a:pt x="10865" y="7094"/>
                  </a:cubicBezTo>
                  <a:cubicBezTo>
                    <a:pt x="10592" y="7314"/>
                    <a:pt x="10261" y="7441"/>
                    <a:pt x="9954" y="7441"/>
                  </a:cubicBezTo>
                  <a:cubicBezTo>
                    <a:pt x="9710" y="7441"/>
                    <a:pt x="9481" y="7362"/>
                    <a:pt x="9306" y="7187"/>
                  </a:cubicBezTo>
                  <a:cubicBezTo>
                    <a:pt x="9701" y="6233"/>
                    <a:pt x="10074" y="5163"/>
                    <a:pt x="10283" y="4093"/>
                  </a:cubicBezTo>
                  <a:cubicBezTo>
                    <a:pt x="10376" y="3023"/>
                    <a:pt x="10074" y="1952"/>
                    <a:pt x="9399" y="1092"/>
                  </a:cubicBezTo>
                  <a:cubicBezTo>
                    <a:pt x="8665" y="258"/>
                    <a:pt x="7422" y="0"/>
                    <a:pt x="62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3655000" y="3141900"/>
              <a:ext cx="91350" cy="175600"/>
            </a:xfrm>
            <a:custGeom>
              <a:avLst/>
              <a:gdLst/>
              <a:ahLst/>
              <a:cxnLst/>
              <a:rect l="l" t="t" r="r" b="b"/>
              <a:pathLst>
                <a:path w="3654" h="7024" extrusionOk="0">
                  <a:moveTo>
                    <a:pt x="0" y="0"/>
                  </a:moveTo>
                  <a:lnTo>
                    <a:pt x="0" y="0"/>
                  </a:lnTo>
                  <a:cubicBezTo>
                    <a:pt x="489" y="2233"/>
                    <a:pt x="1163" y="4467"/>
                    <a:pt x="2047" y="6584"/>
                  </a:cubicBezTo>
                  <a:cubicBezTo>
                    <a:pt x="2178" y="6893"/>
                    <a:pt x="2431" y="7023"/>
                    <a:pt x="2688" y="7023"/>
                  </a:cubicBezTo>
                  <a:cubicBezTo>
                    <a:pt x="3164" y="7023"/>
                    <a:pt x="3654" y="6576"/>
                    <a:pt x="3397" y="6002"/>
                  </a:cubicBezTo>
                  <a:cubicBezTo>
                    <a:pt x="2722" y="4164"/>
                    <a:pt x="2047" y="2326"/>
                    <a:pt x="1559" y="396"/>
                  </a:cubicBezTo>
                  <a:lnTo>
                    <a:pt x="977" y="396"/>
                  </a:lnTo>
                  <a:cubicBezTo>
                    <a:pt x="675" y="302"/>
                    <a:pt x="303" y="186"/>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3611375" y="2701525"/>
              <a:ext cx="82600" cy="450275"/>
            </a:xfrm>
            <a:custGeom>
              <a:avLst/>
              <a:gdLst/>
              <a:ahLst/>
              <a:cxnLst/>
              <a:rect l="l" t="t" r="r" b="b"/>
              <a:pathLst>
                <a:path w="3304" h="18011" extrusionOk="0">
                  <a:moveTo>
                    <a:pt x="1436" y="1"/>
                  </a:moveTo>
                  <a:cubicBezTo>
                    <a:pt x="1119" y="1"/>
                    <a:pt x="819" y="179"/>
                    <a:pt x="768" y="563"/>
                  </a:cubicBezTo>
                  <a:cubicBezTo>
                    <a:pt x="0" y="6286"/>
                    <a:pt x="396" y="12101"/>
                    <a:pt x="1745" y="17615"/>
                  </a:cubicBezTo>
                  <a:cubicBezTo>
                    <a:pt x="2048" y="17801"/>
                    <a:pt x="2420" y="17917"/>
                    <a:pt x="2722" y="18011"/>
                  </a:cubicBezTo>
                  <a:lnTo>
                    <a:pt x="3304" y="18011"/>
                  </a:lnTo>
                  <a:cubicBezTo>
                    <a:pt x="1838" y="12381"/>
                    <a:pt x="1466" y="6565"/>
                    <a:pt x="2234" y="842"/>
                  </a:cubicBezTo>
                  <a:cubicBezTo>
                    <a:pt x="2286" y="302"/>
                    <a:pt x="1848" y="1"/>
                    <a:pt x="14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 name="Google Shape;307;p3"/>
          <p:cNvGrpSpPr/>
          <p:nvPr/>
        </p:nvGrpSpPr>
        <p:grpSpPr>
          <a:xfrm>
            <a:off x="99934" y="4395244"/>
            <a:ext cx="346800" cy="525634"/>
            <a:chOff x="2525525" y="689125"/>
            <a:chExt cx="298400" cy="452275"/>
          </a:xfrm>
        </p:grpSpPr>
        <p:sp>
          <p:nvSpPr>
            <p:cNvPr id="308" name="Google Shape;308;p3"/>
            <p:cNvSpPr/>
            <p:nvPr/>
          </p:nvSpPr>
          <p:spPr>
            <a:xfrm>
              <a:off x="2525525" y="689125"/>
              <a:ext cx="269300" cy="187475"/>
            </a:xfrm>
            <a:custGeom>
              <a:avLst/>
              <a:gdLst/>
              <a:ahLst/>
              <a:cxnLst/>
              <a:rect l="l" t="t" r="r" b="b"/>
              <a:pathLst>
                <a:path w="10772" h="7499" extrusionOk="0">
                  <a:moveTo>
                    <a:pt x="4571" y="0"/>
                  </a:moveTo>
                  <a:cubicBezTo>
                    <a:pt x="3917" y="0"/>
                    <a:pt x="3244" y="296"/>
                    <a:pt x="2816" y="798"/>
                  </a:cubicBezTo>
                  <a:cubicBezTo>
                    <a:pt x="2234" y="1566"/>
                    <a:pt x="2141" y="2729"/>
                    <a:pt x="2327" y="3706"/>
                  </a:cubicBezTo>
                  <a:cubicBezTo>
                    <a:pt x="2443" y="3986"/>
                    <a:pt x="2537" y="4288"/>
                    <a:pt x="2723" y="4660"/>
                  </a:cubicBezTo>
                  <a:cubicBezTo>
                    <a:pt x="2537" y="4567"/>
                    <a:pt x="2327" y="4474"/>
                    <a:pt x="2141" y="4381"/>
                  </a:cubicBezTo>
                  <a:cubicBezTo>
                    <a:pt x="1921" y="4297"/>
                    <a:pt x="1702" y="4251"/>
                    <a:pt x="1493" y="4251"/>
                  </a:cubicBezTo>
                  <a:cubicBezTo>
                    <a:pt x="1237" y="4251"/>
                    <a:pt x="997" y="4320"/>
                    <a:pt x="792" y="4474"/>
                  </a:cubicBezTo>
                  <a:cubicBezTo>
                    <a:pt x="117" y="4870"/>
                    <a:pt x="1" y="5823"/>
                    <a:pt x="396" y="6405"/>
                  </a:cubicBezTo>
                  <a:cubicBezTo>
                    <a:pt x="792" y="7103"/>
                    <a:pt x="1559" y="7382"/>
                    <a:pt x="2234" y="7475"/>
                  </a:cubicBezTo>
                  <a:cubicBezTo>
                    <a:pt x="2365" y="7491"/>
                    <a:pt x="2503" y="7498"/>
                    <a:pt x="2645" y="7498"/>
                  </a:cubicBezTo>
                  <a:cubicBezTo>
                    <a:pt x="3359" y="7498"/>
                    <a:pt x="4168" y="7301"/>
                    <a:pt x="4654" y="6894"/>
                  </a:cubicBezTo>
                  <a:cubicBezTo>
                    <a:pt x="4863" y="6894"/>
                    <a:pt x="4956" y="6987"/>
                    <a:pt x="5142" y="6987"/>
                  </a:cubicBezTo>
                  <a:cubicBezTo>
                    <a:pt x="5142" y="6894"/>
                    <a:pt x="5142" y="6800"/>
                    <a:pt x="5235" y="6707"/>
                  </a:cubicBezTo>
                  <a:cubicBezTo>
                    <a:pt x="6026" y="6614"/>
                    <a:pt x="6887" y="6405"/>
                    <a:pt x="7678" y="6312"/>
                  </a:cubicBezTo>
                  <a:cubicBezTo>
                    <a:pt x="8259" y="6219"/>
                    <a:pt x="8841" y="6126"/>
                    <a:pt x="9423" y="5823"/>
                  </a:cubicBezTo>
                  <a:cubicBezTo>
                    <a:pt x="10004" y="5544"/>
                    <a:pt x="10470" y="5056"/>
                    <a:pt x="10586" y="4474"/>
                  </a:cubicBezTo>
                  <a:cubicBezTo>
                    <a:pt x="10772" y="3497"/>
                    <a:pt x="10004" y="2543"/>
                    <a:pt x="9120" y="2334"/>
                  </a:cubicBezTo>
                  <a:cubicBezTo>
                    <a:pt x="8954" y="2302"/>
                    <a:pt x="8789" y="2287"/>
                    <a:pt x="8625" y="2287"/>
                  </a:cubicBezTo>
                  <a:cubicBezTo>
                    <a:pt x="7824" y="2287"/>
                    <a:pt x="7055" y="2642"/>
                    <a:pt x="6398" y="3125"/>
                  </a:cubicBezTo>
                  <a:cubicBezTo>
                    <a:pt x="6305" y="3218"/>
                    <a:pt x="6305" y="3218"/>
                    <a:pt x="6212" y="3311"/>
                  </a:cubicBezTo>
                  <a:cubicBezTo>
                    <a:pt x="6305" y="2915"/>
                    <a:pt x="6398" y="2450"/>
                    <a:pt x="6398" y="2055"/>
                  </a:cubicBezTo>
                  <a:cubicBezTo>
                    <a:pt x="6398" y="1380"/>
                    <a:pt x="6119" y="705"/>
                    <a:pt x="5631" y="310"/>
                  </a:cubicBezTo>
                  <a:cubicBezTo>
                    <a:pt x="5317" y="98"/>
                    <a:pt x="4947" y="0"/>
                    <a:pt x="45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2542975" y="832625"/>
              <a:ext cx="280950" cy="308775"/>
            </a:xfrm>
            <a:custGeom>
              <a:avLst/>
              <a:gdLst/>
              <a:ahLst/>
              <a:cxnLst/>
              <a:rect l="l" t="t" r="r" b="b"/>
              <a:pathLst>
                <a:path w="11238" h="12351" extrusionOk="0">
                  <a:moveTo>
                    <a:pt x="7904" y="0"/>
                  </a:moveTo>
                  <a:cubicBezTo>
                    <a:pt x="6382" y="0"/>
                    <a:pt x="4677" y="365"/>
                    <a:pt x="3862" y="572"/>
                  </a:cubicBezTo>
                  <a:cubicBezTo>
                    <a:pt x="2420" y="967"/>
                    <a:pt x="955" y="2038"/>
                    <a:pt x="466" y="3480"/>
                  </a:cubicBezTo>
                  <a:cubicBezTo>
                    <a:pt x="1" y="4852"/>
                    <a:pt x="373" y="6388"/>
                    <a:pt x="1257" y="7551"/>
                  </a:cubicBezTo>
                  <a:cubicBezTo>
                    <a:pt x="2025" y="8807"/>
                    <a:pt x="3188" y="9691"/>
                    <a:pt x="4258" y="10668"/>
                  </a:cubicBezTo>
                  <a:cubicBezTo>
                    <a:pt x="5026" y="11250"/>
                    <a:pt x="5817" y="11832"/>
                    <a:pt x="6677" y="12111"/>
                  </a:cubicBezTo>
                  <a:cubicBezTo>
                    <a:pt x="7035" y="12271"/>
                    <a:pt x="7420" y="12351"/>
                    <a:pt x="7803" y="12351"/>
                  </a:cubicBezTo>
                  <a:cubicBezTo>
                    <a:pt x="8367" y="12351"/>
                    <a:pt x="8928" y="12178"/>
                    <a:pt x="9399" y="11832"/>
                  </a:cubicBezTo>
                  <a:cubicBezTo>
                    <a:pt x="10167" y="11250"/>
                    <a:pt x="10353" y="10180"/>
                    <a:pt x="10562" y="9203"/>
                  </a:cubicBezTo>
                  <a:cubicBezTo>
                    <a:pt x="10842" y="7458"/>
                    <a:pt x="11051" y="5713"/>
                    <a:pt x="11144" y="3968"/>
                  </a:cubicBezTo>
                  <a:cubicBezTo>
                    <a:pt x="11237" y="2898"/>
                    <a:pt x="11237" y="1828"/>
                    <a:pt x="10656" y="967"/>
                  </a:cubicBezTo>
                  <a:cubicBezTo>
                    <a:pt x="10221" y="234"/>
                    <a:pt x="9121" y="0"/>
                    <a:pt x="79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2572050" y="929775"/>
              <a:ext cx="32450" cy="39625"/>
            </a:xfrm>
            <a:custGeom>
              <a:avLst/>
              <a:gdLst/>
              <a:ahLst/>
              <a:cxnLst/>
              <a:rect l="l" t="t" r="r" b="b"/>
              <a:pathLst>
                <a:path w="1298" h="1585" extrusionOk="0">
                  <a:moveTo>
                    <a:pt x="398" y="1"/>
                  </a:moveTo>
                  <a:cubicBezTo>
                    <a:pt x="261" y="1"/>
                    <a:pt x="131" y="82"/>
                    <a:pt x="94" y="269"/>
                  </a:cubicBezTo>
                  <a:cubicBezTo>
                    <a:pt x="1" y="757"/>
                    <a:pt x="187" y="1246"/>
                    <a:pt x="582" y="1548"/>
                  </a:cubicBezTo>
                  <a:cubicBezTo>
                    <a:pt x="632" y="1573"/>
                    <a:pt x="682" y="1584"/>
                    <a:pt x="731" y="1584"/>
                  </a:cubicBezTo>
                  <a:cubicBezTo>
                    <a:pt x="1046" y="1584"/>
                    <a:pt x="1297" y="1112"/>
                    <a:pt x="955" y="850"/>
                  </a:cubicBezTo>
                  <a:cubicBezTo>
                    <a:pt x="862" y="850"/>
                    <a:pt x="862" y="757"/>
                    <a:pt x="769" y="757"/>
                  </a:cubicBezTo>
                  <a:lnTo>
                    <a:pt x="769" y="571"/>
                  </a:lnTo>
                  <a:lnTo>
                    <a:pt x="769" y="478"/>
                  </a:lnTo>
                  <a:cubicBezTo>
                    <a:pt x="824" y="185"/>
                    <a:pt x="604" y="1"/>
                    <a:pt x="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a:off x="2630225" y="1020500"/>
              <a:ext cx="38400" cy="28250"/>
            </a:xfrm>
            <a:custGeom>
              <a:avLst/>
              <a:gdLst/>
              <a:ahLst/>
              <a:cxnLst/>
              <a:rect l="l" t="t" r="r" b="b"/>
              <a:pathLst>
                <a:path w="1536" h="1130" extrusionOk="0">
                  <a:moveTo>
                    <a:pt x="389" y="0"/>
                  </a:moveTo>
                  <a:cubicBezTo>
                    <a:pt x="343" y="0"/>
                    <a:pt x="304" y="12"/>
                    <a:pt x="279" y="36"/>
                  </a:cubicBezTo>
                  <a:cubicBezTo>
                    <a:pt x="93" y="245"/>
                    <a:pt x="0" y="432"/>
                    <a:pt x="93" y="618"/>
                  </a:cubicBezTo>
                  <a:cubicBezTo>
                    <a:pt x="248" y="946"/>
                    <a:pt x="610" y="1130"/>
                    <a:pt x="1008" y="1130"/>
                  </a:cubicBezTo>
                  <a:cubicBezTo>
                    <a:pt x="1090" y="1130"/>
                    <a:pt x="1173" y="1122"/>
                    <a:pt x="1257" y="1106"/>
                  </a:cubicBezTo>
                  <a:cubicBezTo>
                    <a:pt x="1443" y="1106"/>
                    <a:pt x="1536" y="827"/>
                    <a:pt x="1443" y="711"/>
                  </a:cubicBezTo>
                  <a:cubicBezTo>
                    <a:pt x="1443" y="432"/>
                    <a:pt x="1257" y="432"/>
                    <a:pt x="1047" y="432"/>
                  </a:cubicBezTo>
                  <a:lnTo>
                    <a:pt x="861" y="432"/>
                  </a:lnTo>
                  <a:cubicBezTo>
                    <a:pt x="954" y="432"/>
                    <a:pt x="954" y="432"/>
                    <a:pt x="861" y="339"/>
                  </a:cubicBezTo>
                  <a:lnTo>
                    <a:pt x="768" y="339"/>
                  </a:lnTo>
                  <a:cubicBezTo>
                    <a:pt x="861" y="339"/>
                    <a:pt x="768" y="245"/>
                    <a:pt x="768" y="245"/>
                  </a:cubicBezTo>
                  <a:cubicBezTo>
                    <a:pt x="699" y="91"/>
                    <a:pt x="517"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a:off x="2717450" y="1077225"/>
              <a:ext cx="21550" cy="29100"/>
            </a:xfrm>
            <a:custGeom>
              <a:avLst/>
              <a:gdLst/>
              <a:ahLst/>
              <a:cxnLst/>
              <a:rect l="l" t="t" r="r" b="b"/>
              <a:pathLst>
                <a:path w="862" h="1164" extrusionOk="0">
                  <a:moveTo>
                    <a:pt x="466" y="0"/>
                  </a:moveTo>
                  <a:cubicBezTo>
                    <a:pt x="280" y="0"/>
                    <a:pt x="94" y="93"/>
                    <a:pt x="94" y="303"/>
                  </a:cubicBezTo>
                  <a:lnTo>
                    <a:pt x="94" y="768"/>
                  </a:lnTo>
                  <a:cubicBezTo>
                    <a:pt x="1" y="978"/>
                    <a:pt x="187" y="1164"/>
                    <a:pt x="373" y="1164"/>
                  </a:cubicBezTo>
                  <a:cubicBezTo>
                    <a:pt x="675" y="1164"/>
                    <a:pt x="769" y="978"/>
                    <a:pt x="769" y="768"/>
                  </a:cubicBezTo>
                  <a:cubicBezTo>
                    <a:pt x="769" y="582"/>
                    <a:pt x="769" y="489"/>
                    <a:pt x="862" y="303"/>
                  </a:cubicBezTo>
                  <a:cubicBezTo>
                    <a:pt x="862" y="93"/>
                    <a:pt x="675" y="0"/>
                    <a:pt x="4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2758175" y="1064400"/>
              <a:ext cx="29100" cy="40225"/>
            </a:xfrm>
            <a:custGeom>
              <a:avLst/>
              <a:gdLst/>
              <a:ahLst/>
              <a:cxnLst/>
              <a:rect l="l" t="t" r="r" b="b"/>
              <a:pathLst>
                <a:path w="1164" h="1609" extrusionOk="0">
                  <a:moveTo>
                    <a:pt x="680" y="0"/>
                  </a:moveTo>
                  <a:cubicBezTo>
                    <a:pt x="520" y="0"/>
                    <a:pt x="396" y="156"/>
                    <a:pt x="396" y="327"/>
                  </a:cubicBezTo>
                  <a:cubicBezTo>
                    <a:pt x="303" y="606"/>
                    <a:pt x="117" y="909"/>
                    <a:pt x="0" y="1188"/>
                  </a:cubicBezTo>
                  <a:cubicBezTo>
                    <a:pt x="0" y="1281"/>
                    <a:pt x="117" y="1584"/>
                    <a:pt x="303" y="1584"/>
                  </a:cubicBezTo>
                  <a:cubicBezTo>
                    <a:pt x="338" y="1601"/>
                    <a:pt x="375" y="1609"/>
                    <a:pt x="411" y="1609"/>
                  </a:cubicBezTo>
                  <a:cubicBezTo>
                    <a:pt x="565" y="1609"/>
                    <a:pt x="716" y="1473"/>
                    <a:pt x="791" y="1397"/>
                  </a:cubicBezTo>
                  <a:cubicBezTo>
                    <a:pt x="884" y="1095"/>
                    <a:pt x="977" y="816"/>
                    <a:pt x="1070" y="513"/>
                  </a:cubicBezTo>
                  <a:cubicBezTo>
                    <a:pt x="1164" y="327"/>
                    <a:pt x="977" y="25"/>
                    <a:pt x="791" y="25"/>
                  </a:cubicBezTo>
                  <a:cubicBezTo>
                    <a:pt x="753" y="8"/>
                    <a:pt x="716" y="0"/>
                    <a:pt x="6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a:off x="2774700" y="994375"/>
              <a:ext cx="28900" cy="37325"/>
            </a:xfrm>
            <a:custGeom>
              <a:avLst/>
              <a:gdLst/>
              <a:ahLst/>
              <a:cxnLst/>
              <a:rect l="l" t="t" r="r" b="b"/>
              <a:pathLst>
                <a:path w="1156" h="1493" extrusionOk="0">
                  <a:moveTo>
                    <a:pt x="687" y="1"/>
                  </a:moveTo>
                  <a:cubicBezTo>
                    <a:pt x="538" y="1"/>
                    <a:pt x="389" y="67"/>
                    <a:pt x="316" y="220"/>
                  </a:cubicBezTo>
                  <a:cubicBezTo>
                    <a:pt x="223" y="500"/>
                    <a:pt x="223" y="802"/>
                    <a:pt x="130" y="1081"/>
                  </a:cubicBezTo>
                  <a:cubicBezTo>
                    <a:pt x="0" y="1327"/>
                    <a:pt x="257" y="1492"/>
                    <a:pt x="492" y="1492"/>
                  </a:cubicBezTo>
                  <a:cubicBezTo>
                    <a:pt x="635" y="1492"/>
                    <a:pt x="770" y="1431"/>
                    <a:pt x="805" y="1290"/>
                  </a:cubicBezTo>
                  <a:cubicBezTo>
                    <a:pt x="898" y="988"/>
                    <a:pt x="991" y="709"/>
                    <a:pt x="1084" y="406"/>
                  </a:cubicBezTo>
                  <a:cubicBezTo>
                    <a:pt x="1155" y="165"/>
                    <a:pt x="922" y="1"/>
                    <a:pt x="6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a:off x="2738975" y="1016725"/>
              <a:ext cx="19225" cy="29125"/>
            </a:xfrm>
            <a:custGeom>
              <a:avLst/>
              <a:gdLst/>
              <a:ahLst/>
              <a:cxnLst/>
              <a:rect l="l" t="t" r="r" b="b"/>
              <a:pathLst>
                <a:path w="769" h="1165" extrusionOk="0">
                  <a:moveTo>
                    <a:pt x="396" y="1"/>
                  </a:moveTo>
                  <a:cubicBezTo>
                    <a:pt x="187" y="1"/>
                    <a:pt x="94" y="187"/>
                    <a:pt x="1" y="396"/>
                  </a:cubicBezTo>
                  <a:lnTo>
                    <a:pt x="1" y="769"/>
                  </a:lnTo>
                  <a:cubicBezTo>
                    <a:pt x="1" y="978"/>
                    <a:pt x="187" y="1164"/>
                    <a:pt x="396" y="1164"/>
                  </a:cubicBezTo>
                  <a:cubicBezTo>
                    <a:pt x="582" y="1164"/>
                    <a:pt x="675" y="978"/>
                    <a:pt x="768" y="769"/>
                  </a:cubicBezTo>
                  <a:lnTo>
                    <a:pt x="768" y="396"/>
                  </a:lnTo>
                  <a:cubicBezTo>
                    <a:pt x="768" y="187"/>
                    <a:pt x="582"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2678225" y="1010300"/>
              <a:ext cx="37725" cy="41975"/>
            </a:xfrm>
            <a:custGeom>
              <a:avLst/>
              <a:gdLst/>
              <a:ahLst/>
              <a:cxnLst/>
              <a:rect l="l" t="t" r="r" b="b"/>
              <a:pathLst>
                <a:path w="1509" h="1679" extrusionOk="0">
                  <a:moveTo>
                    <a:pt x="524" y="1"/>
                  </a:moveTo>
                  <a:cubicBezTo>
                    <a:pt x="278" y="1"/>
                    <a:pt x="0" y="275"/>
                    <a:pt x="197" y="537"/>
                  </a:cubicBezTo>
                  <a:cubicBezTo>
                    <a:pt x="290" y="840"/>
                    <a:pt x="500" y="1235"/>
                    <a:pt x="686" y="1514"/>
                  </a:cubicBezTo>
                  <a:cubicBezTo>
                    <a:pt x="740" y="1630"/>
                    <a:pt x="839" y="1678"/>
                    <a:pt x="945" y="1678"/>
                  </a:cubicBezTo>
                  <a:cubicBezTo>
                    <a:pt x="1203" y="1678"/>
                    <a:pt x="1509" y="1398"/>
                    <a:pt x="1360" y="1119"/>
                  </a:cubicBezTo>
                  <a:cubicBezTo>
                    <a:pt x="1174" y="840"/>
                    <a:pt x="988" y="537"/>
                    <a:pt x="779" y="165"/>
                  </a:cubicBezTo>
                  <a:cubicBezTo>
                    <a:pt x="724" y="48"/>
                    <a:pt x="627" y="1"/>
                    <a:pt x="5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2712225" y="977775"/>
              <a:ext cx="22125" cy="36650"/>
            </a:xfrm>
            <a:custGeom>
              <a:avLst/>
              <a:gdLst/>
              <a:ahLst/>
              <a:cxnLst/>
              <a:rect l="l" t="t" r="r" b="b"/>
              <a:pathLst>
                <a:path w="885" h="1466" extrusionOk="0">
                  <a:moveTo>
                    <a:pt x="396" y="0"/>
                  </a:moveTo>
                  <a:cubicBezTo>
                    <a:pt x="210" y="0"/>
                    <a:pt x="0" y="210"/>
                    <a:pt x="0" y="396"/>
                  </a:cubicBezTo>
                  <a:cubicBezTo>
                    <a:pt x="0" y="582"/>
                    <a:pt x="0" y="884"/>
                    <a:pt x="94" y="1070"/>
                  </a:cubicBezTo>
                  <a:cubicBezTo>
                    <a:pt x="94" y="1257"/>
                    <a:pt x="210" y="1466"/>
                    <a:pt x="489" y="1466"/>
                  </a:cubicBezTo>
                  <a:cubicBezTo>
                    <a:pt x="582" y="1466"/>
                    <a:pt x="884" y="1257"/>
                    <a:pt x="791" y="1070"/>
                  </a:cubicBezTo>
                  <a:cubicBezTo>
                    <a:pt x="791" y="884"/>
                    <a:pt x="791" y="582"/>
                    <a:pt x="675" y="396"/>
                  </a:cubicBezTo>
                  <a:cubicBezTo>
                    <a:pt x="675" y="210"/>
                    <a:pt x="582" y="0"/>
                    <a:pt x="3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2748875" y="960900"/>
              <a:ext cx="23850" cy="34600"/>
            </a:xfrm>
            <a:custGeom>
              <a:avLst/>
              <a:gdLst/>
              <a:ahLst/>
              <a:cxnLst/>
              <a:rect l="l" t="t" r="r" b="b"/>
              <a:pathLst>
                <a:path w="954" h="1384" extrusionOk="0">
                  <a:moveTo>
                    <a:pt x="675" y="1"/>
                  </a:moveTo>
                  <a:cubicBezTo>
                    <a:pt x="489" y="1"/>
                    <a:pt x="186" y="94"/>
                    <a:pt x="186" y="303"/>
                  </a:cubicBezTo>
                  <a:cubicBezTo>
                    <a:pt x="186" y="489"/>
                    <a:pt x="93" y="675"/>
                    <a:pt x="93" y="885"/>
                  </a:cubicBezTo>
                  <a:cubicBezTo>
                    <a:pt x="0" y="1071"/>
                    <a:pt x="93" y="1257"/>
                    <a:pt x="279" y="1350"/>
                  </a:cubicBezTo>
                  <a:cubicBezTo>
                    <a:pt x="321" y="1373"/>
                    <a:pt x="362" y="1383"/>
                    <a:pt x="402" y="1383"/>
                  </a:cubicBezTo>
                  <a:cubicBezTo>
                    <a:pt x="559" y="1383"/>
                    <a:pt x="693" y="1220"/>
                    <a:pt x="768" y="1071"/>
                  </a:cubicBezTo>
                  <a:cubicBezTo>
                    <a:pt x="768" y="885"/>
                    <a:pt x="861" y="675"/>
                    <a:pt x="861" y="489"/>
                  </a:cubicBezTo>
                  <a:cubicBezTo>
                    <a:pt x="954" y="303"/>
                    <a:pt x="861" y="94"/>
                    <a:pt x="6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a:off x="2784925" y="918000"/>
              <a:ext cx="20950" cy="40450"/>
            </a:xfrm>
            <a:custGeom>
              <a:avLst/>
              <a:gdLst/>
              <a:ahLst/>
              <a:cxnLst/>
              <a:rect l="l" t="t" r="r" b="b"/>
              <a:pathLst>
                <a:path w="838" h="1618" extrusionOk="0">
                  <a:moveTo>
                    <a:pt x="477" y="1"/>
                  </a:moveTo>
                  <a:cubicBezTo>
                    <a:pt x="291" y="1"/>
                    <a:pt x="94" y="123"/>
                    <a:pt x="94" y="367"/>
                  </a:cubicBezTo>
                  <a:cubicBezTo>
                    <a:pt x="94" y="647"/>
                    <a:pt x="94" y="949"/>
                    <a:pt x="0" y="1321"/>
                  </a:cubicBezTo>
                  <a:cubicBezTo>
                    <a:pt x="0" y="1519"/>
                    <a:pt x="198" y="1618"/>
                    <a:pt x="396" y="1618"/>
                  </a:cubicBezTo>
                  <a:cubicBezTo>
                    <a:pt x="594" y="1618"/>
                    <a:pt x="791" y="1519"/>
                    <a:pt x="791" y="1321"/>
                  </a:cubicBezTo>
                  <a:lnTo>
                    <a:pt x="791" y="367"/>
                  </a:lnTo>
                  <a:cubicBezTo>
                    <a:pt x="838" y="123"/>
                    <a:pt x="663" y="1"/>
                    <a:pt x="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2630225" y="976600"/>
              <a:ext cx="31425" cy="32025"/>
            </a:xfrm>
            <a:custGeom>
              <a:avLst/>
              <a:gdLst/>
              <a:ahLst/>
              <a:cxnLst/>
              <a:rect l="l" t="t" r="r" b="b"/>
              <a:pathLst>
                <a:path w="1257" h="1281" extrusionOk="0">
                  <a:moveTo>
                    <a:pt x="375" y="1"/>
                  </a:moveTo>
                  <a:cubicBezTo>
                    <a:pt x="279" y="1"/>
                    <a:pt x="186" y="47"/>
                    <a:pt x="93" y="140"/>
                  </a:cubicBezTo>
                  <a:cubicBezTo>
                    <a:pt x="0" y="257"/>
                    <a:pt x="0" y="536"/>
                    <a:pt x="93" y="629"/>
                  </a:cubicBezTo>
                  <a:cubicBezTo>
                    <a:pt x="279" y="838"/>
                    <a:pt x="372" y="1024"/>
                    <a:pt x="582" y="1211"/>
                  </a:cubicBezTo>
                  <a:cubicBezTo>
                    <a:pt x="628" y="1257"/>
                    <a:pt x="721" y="1280"/>
                    <a:pt x="814" y="1280"/>
                  </a:cubicBezTo>
                  <a:cubicBezTo>
                    <a:pt x="908" y="1280"/>
                    <a:pt x="1001" y="1257"/>
                    <a:pt x="1047" y="1211"/>
                  </a:cubicBezTo>
                  <a:cubicBezTo>
                    <a:pt x="1257" y="1024"/>
                    <a:pt x="1257" y="838"/>
                    <a:pt x="1047" y="629"/>
                  </a:cubicBezTo>
                  <a:cubicBezTo>
                    <a:pt x="954" y="536"/>
                    <a:pt x="768" y="350"/>
                    <a:pt x="675" y="140"/>
                  </a:cubicBezTo>
                  <a:cubicBezTo>
                    <a:pt x="570" y="47"/>
                    <a:pt x="471" y="1"/>
                    <a:pt x="3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2661625" y="944775"/>
              <a:ext cx="29275" cy="35375"/>
            </a:xfrm>
            <a:custGeom>
              <a:avLst/>
              <a:gdLst/>
              <a:ahLst/>
              <a:cxnLst/>
              <a:rect l="l" t="t" r="r" b="b"/>
              <a:pathLst>
                <a:path w="1171" h="1415" extrusionOk="0">
                  <a:moveTo>
                    <a:pt x="338" y="0"/>
                  </a:moveTo>
                  <a:cubicBezTo>
                    <a:pt x="169" y="0"/>
                    <a:pt x="1" y="122"/>
                    <a:pt x="1" y="366"/>
                  </a:cubicBezTo>
                  <a:cubicBezTo>
                    <a:pt x="1" y="739"/>
                    <a:pt x="94" y="1041"/>
                    <a:pt x="373" y="1320"/>
                  </a:cubicBezTo>
                  <a:cubicBezTo>
                    <a:pt x="459" y="1386"/>
                    <a:pt x="549" y="1414"/>
                    <a:pt x="634" y="1414"/>
                  </a:cubicBezTo>
                  <a:cubicBezTo>
                    <a:pt x="939" y="1414"/>
                    <a:pt x="1171" y="1048"/>
                    <a:pt x="861" y="739"/>
                  </a:cubicBezTo>
                  <a:cubicBezTo>
                    <a:pt x="768" y="646"/>
                    <a:pt x="675" y="553"/>
                    <a:pt x="675" y="366"/>
                  </a:cubicBezTo>
                  <a:cubicBezTo>
                    <a:pt x="675" y="122"/>
                    <a:pt x="507"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a:off x="2717450" y="910300"/>
              <a:ext cx="21550" cy="33775"/>
            </a:xfrm>
            <a:custGeom>
              <a:avLst/>
              <a:gdLst/>
              <a:ahLst/>
              <a:cxnLst/>
              <a:rect l="l" t="t" r="r" b="b"/>
              <a:pathLst>
                <a:path w="862" h="1351" extrusionOk="0">
                  <a:moveTo>
                    <a:pt x="280" y="1"/>
                  </a:moveTo>
                  <a:cubicBezTo>
                    <a:pt x="94" y="94"/>
                    <a:pt x="1" y="280"/>
                    <a:pt x="94" y="466"/>
                  </a:cubicBezTo>
                  <a:cubicBezTo>
                    <a:pt x="94" y="675"/>
                    <a:pt x="94" y="861"/>
                    <a:pt x="187" y="1048"/>
                  </a:cubicBezTo>
                  <a:cubicBezTo>
                    <a:pt x="187" y="1257"/>
                    <a:pt x="373" y="1350"/>
                    <a:pt x="582" y="1350"/>
                  </a:cubicBezTo>
                  <a:cubicBezTo>
                    <a:pt x="769" y="1257"/>
                    <a:pt x="862" y="1048"/>
                    <a:pt x="862" y="861"/>
                  </a:cubicBezTo>
                  <a:cubicBezTo>
                    <a:pt x="862" y="675"/>
                    <a:pt x="769" y="466"/>
                    <a:pt x="769" y="280"/>
                  </a:cubicBezTo>
                  <a:cubicBezTo>
                    <a:pt x="769" y="94"/>
                    <a:pt x="466"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2753525" y="901150"/>
              <a:ext cx="16875" cy="34150"/>
            </a:xfrm>
            <a:custGeom>
              <a:avLst/>
              <a:gdLst/>
              <a:ahLst/>
              <a:cxnLst/>
              <a:rect l="l" t="t" r="r" b="b"/>
              <a:pathLst>
                <a:path w="675" h="1366" extrusionOk="0">
                  <a:moveTo>
                    <a:pt x="338" y="0"/>
                  </a:moveTo>
                  <a:cubicBezTo>
                    <a:pt x="169" y="0"/>
                    <a:pt x="0" y="122"/>
                    <a:pt x="0" y="367"/>
                  </a:cubicBezTo>
                  <a:lnTo>
                    <a:pt x="0" y="1041"/>
                  </a:lnTo>
                  <a:cubicBezTo>
                    <a:pt x="0" y="1240"/>
                    <a:pt x="192" y="1366"/>
                    <a:pt x="371" y="1366"/>
                  </a:cubicBezTo>
                  <a:cubicBezTo>
                    <a:pt x="528" y="1366"/>
                    <a:pt x="675" y="1269"/>
                    <a:pt x="675" y="1041"/>
                  </a:cubicBezTo>
                  <a:lnTo>
                    <a:pt x="675" y="367"/>
                  </a:lnTo>
                  <a:cubicBezTo>
                    <a:pt x="675" y="122"/>
                    <a:pt x="506"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2772750" y="863350"/>
              <a:ext cx="26750" cy="29550"/>
            </a:xfrm>
            <a:custGeom>
              <a:avLst/>
              <a:gdLst/>
              <a:ahLst/>
              <a:cxnLst/>
              <a:rect l="l" t="t" r="r" b="b"/>
              <a:pathLst>
                <a:path w="1070" h="1182" extrusionOk="0">
                  <a:moveTo>
                    <a:pt x="541" y="0"/>
                  </a:moveTo>
                  <a:cubicBezTo>
                    <a:pt x="264" y="0"/>
                    <a:pt x="1" y="387"/>
                    <a:pt x="301" y="599"/>
                  </a:cubicBezTo>
                  <a:lnTo>
                    <a:pt x="301" y="716"/>
                  </a:lnTo>
                  <a:cubicBezTo>
                    <a:pt x="246" y="994"/>
                    <a:pt x="465" y="1181"/>
                    <a:pt x="691" y="1181"/>
                  </a:cubicBezTo>
                  <a:cubicBezTo>
                    <a:pt x="841" y="1181"/>
                    <a:pt x="994" y="1097"/>
                    <a:pt x="1069" y="902"/>
                  </a:cubicBezTo>
                  <a:cubicBezTo>
                    <a:pt x="1069" y="599"/>
                    <a:pt x="1069" y="320"/>
                    <a:pt x="790" y="134"/>
                  </a:cubicBezTo>
                  <a:cubicBezTo>
                    <a:pt x="717" y="39"/>
                    <a:pt x="629" y="0"/>
                    <a:pt x="5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2676175" y="890525"/>
              <a:ext cx="19200" cy="34350"/>
            </a:xfrm>
            <a:custGeom>
              <a:avLst/>
              <a:gdLst/>
              <a:ahLst/>
              <a:cxnLst/>
              <a:rect l="l" t="t" r="r" b="b"/>
              <a:pathLst>
                <a:path w="768" h="1374" extrusionOk="0">
                  <a:moveTo>
                    <a:pt x="372" y="1"/>
                  </a:moveTo>
                  <a:cubicBezTo>
                    <a:pt x="186" y="1"/>
                    <a:pt x="0" y="210"/>
                    <a:pt x="0" y="396"/>
                  </a:cubicBezTo>
                  <a:lnTo>
                    <a:pt x="0" y="978"/>
                  </a:lnTo>
                  <a:cubicBezTo>
                    <a:pt x="0" y="1164"/>
                    <a:pt x="186" y="1373"/>
                    <a:pt x="372" y="1373"/>
                  </a:cubicBezTo>
                  <a:cubicBezTo>
                    <a:pt x="582" y="1373"/>
                    <a:pt x="768" y="1164"/>
                    <a:pt x="768" y="978"/>
                  </a:cubicBezTo>
                  <a:cubicBezTo>
                    <a:pt x="768" y="792"/>
                    <a:pt x="768" y="582"/>
                    <a:pt x="675" y="396"/>
                  </a:cubicBezTo>
                  <a:cubicBezTo>
                    <a:pt x="675" y="210"/>
                    <a:pt x="582" y="1"/>
                    <a:pt x="3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2718975" y="864325"/>
              <a:ext cx="30600" cy="23725"/>
            </a:xfrm>
            <a:custGeom>
              <a:avLst/>
              <a:gdLst/>
              <a:ahLst/>
              <a:cxnLst/>
              <a:rect l="l" t="t" r="r" b="b"/>
              <a:pathLst>
                <a:path w="1224" h="949" extrusionOk="0">
                  <a:moveTo>
                    <a:pt x="496" y="1"/>
                  </a:moveTo>
                  <a:cubicBezTo>
                    <a:pt x="238" y="1"/>
                    <a:pt x="1" y="367"/>
                    <a:pt x="219" y="677"/>
                  </a:cubicBezTo>
                  <a:cubicBezTo>
                    <a:pt x="312" y="677"/>
                    <a:pt x="405" y="770"/>
                    <a:pt x="521" y="863"/>
                  </a:cubicBezTo>
                  <a:cubicBezTo>
                    <a:pt x="582" y="923"/>
                    <a:pt x="652" y="948"/>
                    <a:pt x="721" y="948"/>
                  </a:cubicBezTo>
                  <a:cubicBezTo>
                    <a:pt x="975" y="948"/>
                    <a:pt x="1224" y="611"/>
                    <a:pt x="987" y="374"/>
                  </a:cubicBezTo>
                  <a:cubicBezTo>
                    <a:pt x="894" y="281"/>
                    <a:pt x="801" y="188"/>
                    <a:pt x="708" y="95"/>
                  </a:cubicBezTo>
                  <a:cubicBezTo>
                    <a:pt x="642" y="29"/>
                    <a:pt x="568" y="1"/>
                    <a:pt x="4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2622650" y="885875"/>
              <a:ext cx="24450" cy="36075"/>
            </a:xfrm>
            <a:custGeom>
              <a:avLst/>
              <a:gdLst/>
              <a:ahLst/>
              <a:cxnLst/>
              <a:rect l="l" t="t" r="r" b="b"/>
              <a:pathLst>
                <a:path w="978" h="1443" extrusionOk="0">
                  <a:moveTo>
                    <a:pt x="582" y="1"/>
                  </a:moveTo>
                  <a:cubicBezTo>
                    <a:pt x="489" y="1"/>
                    <a:pt x="187" y="94"/>
                    <a:pt x="187" y="280"/>
                  </a:cubicBezTo>
                  <a:cubicBezTo>
                    <a:pt x="94" y="489"/>
                    <a:pt x="94" y="768"/>
                    <a:pt x="1" y="978"/>
                  </a:cubicBezTo>
                  <a:cubicBezTo>
                    <a:pt x="1" y="1164"/>
                    <a:pt x="94" y="1350"/>
                    <a:pt x="303" y="1443"/>
                  </a:cubicBezTo>
                  <a:cubicBezTo>
                    <a:pt x="489" y="1443"/>
                    <a:pt x="675" y="1350"/>
                    <a:pt x="769" y="1164"/>
                  </a:cubicBezTo>
                  <a:cubicBezTo>
                    <a:pt x="769" y="978"/>
                    <a:pt x="885" y="675"/>
                    <a:pt x="885" y="489"/>
                  </a:cubicBezTo>
                  <a:cubicBezTo>
                    <a:pt x="978" y="280"/>
                    <a:pt x="885" y="94"/>
                    <a:pt x="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2586600" y="993150"/>
              <a:ext cx="29100" cy="37350"/>
            </a:xfrm>
            <a:custGeom>
              <a:avLst/>
              <a:gdLst/>
              <a:ahLst/>
              <a:cxnLst/>
              <a:rect l="l" t="t" r="r" b="b"/>
              <a:pathLst>
                <a:path w="1164" h="1494" extrusionOk="0">
                  <a:moveTo>
                    <a:pt x="445" y="0"/>
                  </a:moveTo>
                  <a:cubicBezTo>
                    <a:pt x="354" y="0"/>
                    <a:pt x="261" y="23"/>
                    <a:pt x="187" y="60"/>
                  </a:cubicBezTo>
                  <a:cubicBezTo>
                    <a:pt x="0" y="176"/>
                    <a:pt x="0" y="362"/>
                    <a:pt x="94" y="549"/>
                  </a:cubicBezTo>
                  <a:cubicBezTo>
                    <a:pt x="187" y="851"/>
                    <a:pt x="280" y="1037"/>
                    <a:pt x="373" y="1339"/>
                  </a:cubicBezTo>
                  <a:cubicBezTo>
                    <a:pt x="427" y="1448"/>
                    <a:pt x="554" y="1494"/>
                    <a:pt x="686" y="1494"/>
                  </a:cubicBezTo>
                  <a:cubicBezTo>
                    <a:pt x="780" y="1494"/>
                    <a:pt x="877" y="1471"/>
                    <a:pt x="954" y="1433"/>
                  </a:cubicBezTo>
                  <a:cubicBezTo>
                    <a:pt x="1164" y="1339"/>
                    <a:pt x="1164" y="1130"/>
                    <a:pt x="1047" y="944"/>
                  </a:cubicBezTo>
                  <a:cubicBezTo>
                    <a:pt x="954" y="758"/>
                    <a:pt x="861" y="455"/>
                    <a:pt x="768" y="176"/>
                  </a:cubicBezTo>
                  <a:cubicBezTo>
                    <a:pt x="712" y="51"/>
                    <a:pt x="581" y="0"/>
                    <a:pt x="4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2658775" y="1066900"/>
              <a:ext cx="37425" cy="29575"/>
            </a:xfrm>
            <a:custGeom>
              <a:avLst/>
              <a:gdLst/>
              <a:ahLst/>
              <a:cxnLst/>
              <a:rect l="l" t="t" r="r" b="b"/>
              <a:pathLst>
                <a:path w="1497" h="1183" extrusionOk="0">
                  <a:moveTo>
                    <a:pt x="502" y="1"/>
                  </a:moveTo>
                  <a:cubicBezTo>
                    <a:pt x="210" y="1"/>
                    <a:pt x="0" y="387"/>
                    <a:pt x="301" y="600"/>
                  </a:cubicBezTo>
                  <a:cubicBezTo>
                    <a:pt x="394" y="809"/>
                    <a:pt x="603" y="902"/>
                    <a:pt x="789" y="1088"/>
                  </a:cubicBezTo>
                  <a:cubicBezTo>
                    <a:pt x="850" y="1154"/>
                    <a:pt x="921" y="1182"/>
                    <a:pt x="991" y="1182"/>
                  </a:cubicBezTo>
                  <a:cubicBezTo>
                    <a:pt x="1245" y="1182"/>
                    <a:pt x="1496" y="816"/>
                    <a:pt x="1278" y="506"/>
                  </a:cubicBezTo>
                  <a:cubicBezTo>
                    <a:pt x="1068" y="413"/>
                    <a:pt x="975" y="227"/>
                    <a:pt x="789" y="134"/>
                  </a:cubicBezTo>
                  <a:cubicBezTo>
                    <a:pt x="694" y="39"/>
                    <a:pt x="594"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a:off x="2612775" y="940800"/>
              <a:ext cx="24450" cy="29175"/>
            </a:xfrm>
            <a:custGeom>
              <a:avLst/>
              <a:gdLst/>
              <a:ahLst/>
              <a:cxnLst/>
              <a:rect l="l" t="t" r="r" b="b"/>
              <a:pathLst>
                <a:path w="978" h="1167" extrusionOk="0">
                  <a:moveTo>
                    <a:pt x="629" y="0"/>
                  </a:moveTo>
                  <a:cubicBezTo>
                    <a:pt x="489" y="0"/>
                    <a:pt x="371" y="87"/>
                    <a:pt x="303" y="223"/>
                  </a:cubicBezTo>
                  <a:cubicBezTo>
                    <a:pt x="210" y="316"/>
                    <a:pt x="210" y="525"/>
                    <a:pt x="117" y="619"/>
                  </a:cubicBezTo>
                  <a:cubicBezTo>
                    <a:pt x="0" y="805"/>
                    <a:pt x="0" y="991"/>
                    <a:pt x="210" y="1107"/>
                  </a:cubicBezTo>
                  <a:cubicBezTo>
                    <a:pt x="284" y="1144"/>
                    <a:pt x="377" y="1167"/>
                    <a:pt x="462" y="1167"/>
                  </a:cubicBezTo>
                  <a:cubicBezTo>
                    <a:pt x="589" y="1167"/>
                    <a:pt x="698" y="1116"/>
                    <a:pt x="698" y="991"/>
                  </a:cubicBezTo>
                  <a:cubicBezTo>
                    <a:pt x="791" y="805"/>
                    <a:pt x="884" y="712"/>
                    <a:pt x="884" y="525"/>
                  </a:cubicBezTo>
                  <a:cubicBezTo>
                    <a:pt x="977" y="409"/>
                    <a:pt x="977" y="130"/>
                    <a:pt x="791" y="37"/>
                  </a:cubicBezTo>
                  <a:cubicBezTo>
                    <a:pt x="735" y="12"/>
                    <a:pt x="681" y="0"/>
                    <a:pt x="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108"/>
        <p:cNvGrpSpPr/>
        <p:nvPr/>
      </p:nvGrpSpPr>
      <p:grpSpPr>
        <a:xfrm>
          <a:off x="0" y="0"/>
          <a:ext cx="0" cy="0"/>
          <a:chOff x="0" y="0"/>
          <a:chExt cx="0" cy="0"/>
        </a:xfrm>
      </p:grpSpPr>
      <p:sp>
        <p:nvSpPr>
          <p:cNvPr id="1109" name="Google Shape;1109;p16"/>
          <p:cNvSpPr txBox="1">
            <a:spLocks noGrp="1"/>
          </p:cNvSpPr>
          <p:nvPr>
            <p:ph type="title"/>
          </p:nvPr>
        </p:nvSpPr>
        <p:spPr>
          <a:xfrm>
            <a:off x="3646195" y="3229902"/>
            <a:ext cx="1851600" cy="56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700"/>
              <a:buNone/>
              <a:defRPr sz="1800">
                <a:solidFill>
                  <a:schemeClr val="lt1"/>
                </a:solidFill>
              </a:defRPr>
            </a:lvl1pPr>
            <a:lvl2pPr lvl="1" algn="ctr" rtl="0">
              <a:spcBef>
                <a:spcPts val="0"/>
              </a:spcBef>
              <a:spcAft>
                <a:spcPts val="0"/>
              </a:spcAft>
              <a:buClr>
                <a:schemeClr val="lt1"/>
              </a:buClr>
              <a:buSzPts val="1700"/>
              <a:buNone/>
              <a:defRPr sz="1700">
                <a:solidFill>
                  <a:schemeClr val="lt1"/>
                </a:solidFill>
              </a:defRPr>
            </a:lvl2pPr>
            <a:lvl3pPr lvl="2" algn="ctr" rtl="0">
              <a:spcBef>
                <a:spcPts val="0"/>
              </a:spcBef>
              <a:spcAft>
                <a:spcPts val="0"/>
              </a:spcAft>
              <a:buClr>
                <a:schemeClr val="lt1"/>
              </a:buClr>
              <a:buSzPts val="1700"/>
              <a:buNone/>
              <a:defRPr sz="1700">
                <a:solidFill>
                  <a:schemeClr val="lt1"/>
                </a:solidFill>
              </a:defRPr>
            </a:lvl3pPr>
            <a:lvl4pPr lvl="3" algn="ctr" rtl="0">
              <a:spcBef>
                <a:spcPts val="0"/>
              </a:spcBef>
              <a:spcAft>
                <a:spcPts val="0"/>
              </a:spcAft>
              <a:buClr>
                <a:schemeClr val="lt1"/>
              </a:buClr>
              <a:buSzPts val="1700"/>
              <a:buNone/>
              <a:defRPr sz="1700">
                <a:solidFill>
                  <a:schemeClr val="lt1"/>
                </a:solidFill>
              </a:defRPr>
            </a:lvl4pPr>
            <a:lvl5pPr lvl="4" algn="ctr" rtl="0">
              <a:spcBef>
                <a:spcPts val="0"/>
              </a:spcBef>
              <a:spcAft>
                <a:spcPts val="0"/>
              </a:spcAft>
              <a:buClr>
                <a:schemeClr val="lt1"/>
              </a:buClr>
              <a:buSzPts val="1700"/>
              <a:buNone/>
              <a:defRPr sz="1700">
                <a:solidFill>
                  <a:schemeClr val="lt1"/>
                </a:solidFill>
              </a:defRPr>
            </a:lvl5pPr>
            <a:lvl6pPr lvl="5" algn="ctr" rtl="0">
              <a:spcBef>
                <a:spcPts val="0"/>
              </a:spcBef>
              <a:spcAft>
                <a:spcPts val="0"/>
              </a:spcAft>
              <a:buClr>
                <a:schemeClr val="lt1"/>
              </a:buClr>
              <a:buSzPts val="1700"/>
              <a:buNone/>
              <a:defRPr sz="1700">
                <a:solidFill>
                  <a:schemeClr val="lt1"/>
                </a:solidFill>
              </a:defRPr>
            </a:lvl6pPr>
            <a:lvl7pPr lvl="6" algn="ctr" rtl="0">
              <a:spcBef>
                <a:spcPts val="0"/>
              </a:spcBef>
              <a:spcAft>
                <a:spcPts val="0"/>
              </a:spcAft>
              <a:buClr>
                <a:schemeClr val="lt1"/>
              </a:buClr>
              <a:buSzPts val="1700"/>
              <a:buNone/>
              <a:defRPr sz="1700">
                <a:solidFill>
                  <a:schemeClr val="lt1"/>
                </a:solidFill>
              </a:defRPr>
            </a:lvl7pPr>
            <a:lvl8pPr lvl="7" algn="ctr" rtl="0">
              <a:spcBef>
                <a:spcPts val="0"/>
              </a:spcBef>
              <a:spcAft>
                <a:spcPts val="0"/>
              </a:spcAft>
              <a:buClr>
                <a:schemeClr val="lt1"/>
              </a:buClr>
              <a:buSzPts val="1700"/>
              <a:buNone/>
              <a:defRPr sz="1700">
                <a:solidFill>
                  <a:schemeClr val="lt1"/>
                </a:solidFill>
              </a:defRPr>
            </a:lvl8pPr>
            <a:lvl9pPr lvl="8" algn="ctr" rtl="0">
              <a:spcBef>
                <a:spcPts val="0"/>
              </a:spcBef>
              <a:spcAft>
                <a:spcPts val="0"/>
              </a:spcAft>
              <a:buClr>
                <a:schemeClr val="lt1"/>
              </a:buClr>
              <a:buSzPts val="1700"/>
              <a:buNone/>
              <a:defRPr sz="1700">
                <a:solidFill>
                  <a:schemeClr val="lt1"/>
                </a:solidFill>
              </a:defRPr>
            </a:lvl9pPr>
          </a:lstStyle>
          <a:p>
            <a:endParaRPr/>
          </a:p>
        </p:txBody>
      </p:sp>
      <p:sp>
        <p:nvSpPr>
          <p:cNvPr id="1110" name="Google Shape;1110;p16"/>
          <p:cNvSpPr txBox="1">
            <a:spLocks noGrp="1"/>
          </p:cNvSpPr>
          <p:nvPr>
            <p:ph type="subTitle" idx="1"/>
          </p:nvPr>
        </p:nvSpPr>
        <p:spPr>
          <a:xfrm>
            <a:off x="3697038" y="3851613"/>
            <a:ext cx="1750200" cy="64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spcBef>
                <a:spcPts val="0"/>
              </a:spcBef>
              <a:spcAft>
                <a:spcPts val="0"/>
              </a:spcAft>
              <a:buClr>
                <a:schemeClr val="accent1"/>
              </a:buClr>
              <a:buSzPts val="1400"/>
              <a:buNone/>
              <a:defRPr>
                <a:solidFill>
                  <a:schemeClr val="accent1"/>
                </a:solidFill>
              </a:defRPr>
            </a:lvl2pPr>
            <a:lvl3pPr lvl="2" algn="ctr" rtl="0">
              <a:spcBef>
                <a:spcPts val="1600"/>
              </a:spcBef>
              <a:spcAft>
                <a:spcPts val="0"/>
              </a:spcAft>
              <a:buClr>
                <a:schemeClr val="accent1"/>
              </a:buClr>
              <a:buSzPts val="1400"/>
              <a:buNone/>
              <a:defRPr>
                <a:solidFill>
                  <a:schemeClr val="accent1"/>
                </a:solidFill>
              </a:defRPr>
            </a:lvl3pPr>
            <a:lvl4pPr lvl="3" algn="ctr" rtl="0">
              <a:spcBef>
                <a:spcPts val="1600"/>
              </a:spcBef>
              <a:spcAft>
                <a:spcPts val="0"/>
              </a:spcAft>
              <a:buClr>
                <a:schemeClr val="accent1"/>
              </a:buClr>
              <a:buSzPts val="1400"/>
              <a:buNone/>
              <a:defRPr>
                <a:solidFill>
                  <a:schemeClr val="accent1"/>
                </a:solidFill>
              </a:defRPr>
            </a:lvl4pPr>
            <a:lvl5pPr lvl="4" algn="ctr" rtl="0">
              <a:spcBef>
                <a:spcPts val="1600"/>
              </a:spcBef>
              <a:spcAft>
                <a:spcPts val="0"/>
              </a:spcAft>
              <a:buClr>
                <a:schemeClr val="accent1"/>
              </a:buClr>
              <a:buSzPts val="1400"/>
              <a:buNone/>
              <a:defRPr>
                <a:solidFill>
                  <a:schemeClr val="accent1"/>
                </a:solidFill>
              </a:defRPr>
            </a:lvl5pPr>
            <a:lvl6pPr lvl="5" algn="ctr" rtl="0">
              <a:spcBef>
                <a:spcPts val="1600"/>
              </a:spcBef>
              <a:spcAft>
                <a:spcPts val="0"/>
              </a:spcAft>
              <a:buClr>
                <a:schemeClr val="accent1"/>
              </a:buClr>
              <a:buSzPts val="1400"/>
              <a:buNone/>
              <a:defRPr>
                <a:solidFill>
                  <a:schemeClr val="accent1"/>
                </a:solidFill>
              </a:defRPr>
            </a:lvl6pPr>
            <a:lvl7pPr lvl="6" algn="ctr" rtl="0">
              <a:spcBef>
                <a:spcPts val="1600"/>
              </a:spcBef>
              <a:spcAft>
                <a:spcPts val="0"/>
              </a:spcAft>
              <a:buClr>
                <a:schemeClr val="accent1"/>
              </a:buClr>
              <a:buSzPts val="1400"/>
              <a:buNone/>
              <a:defRPr>
                <a:solidFill>
                  <a:schemeClr val="accent1"/>
                </a:solidFill>
              </a:defRPr>
            </a:lvl7pPr>
            <a:lvl8pPr lvl="7" algn="ctr" rtl="0">
              <a:spcBef>
                <a:spcPts val="1600"/>
              </a:spcBef>
              <a:spcAft>
                <a:spcPts val="0"/>
              </a:spcAft>
              <a:buClr>
                <a:schemeClr val="accent1"/>
              </a:buClr>
              <a:buSzPts val="1400"/>
              <a:buNone/>
              <a:defRPr>
                <a:solidFill>
                  <a:schemeClr val="accent1"/>
                </a:solidFill>
              </a:defRPr>
            </a:lvl8pPr>
            <a:lvl9pPr lvl="8" algn="ctr" rtl="0">
              <a:spcBef>
                <a:spcPts val="1600"/>
              </a:spcBef>
              <a:spcAft>
                <a:spcPts val="1600"/>
              </a:spcAft>
              <a:buClr>
                <a:schemeClr val="accent1"/>
              </a:buClr>
              <a:buSzPts val="1400"/>
              <a:buNone/>
              <a:defRPr>
                <a:solidFill>
                  <a:schemeClr val="accent1"/>
                </a:solidFill>
              </a:defRPr>
            </a:lvl9pPr>
          </a:lstStyle>
          <a:p>
            <a:endParaRPr/>
          </a:p>
        </p:txBody>
      </p:sp>
      <p:sp>
        <p:nvSpPr>
          <p:cNvPr id="1111" name="Google Shape;1111;p16"/>
          <p:cNvSpPr txBox="1">
            <a:spLocks noGrp="1"/>
          </p:cNvSpPr>
          <p:nvPr>
            <p:ph type="title" idx="2"/>
          </p:nvPr>
        </p:nvSpPr>
        <p:spPr>
          <a:xfrm>
            <a:off x="5938327" y="3229902"/>
            <a:ext cx="1851600" cy="56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700"/>
              <a:buNone/>
              <a:defRPr sz="1800">
                <a:solidFill>
                  <a:schemeClr val="lt1"/>
                </a:solidFill>
              </a:defRPr>
            </a:lvl1pPr>
            <a:lvl2pPr lvl="1" algn="ctr" rtl="0">
              <a:spcBef>
                <a:spcPts val="0"/>
              </a:spcBef>
              <a:spcAft>
                <a:spcPts val="0"/>
              </a:spcAft>
              <a:buClr>
                <a:schemeClr val="lt1"/>
              </a:buClr>
              <a:buSzPts val="1700"/>
              <a:buNone/>
              <a:defRPr sz="1700">
                <a:solidFill>
                  <a:schemeClr val="lt1"/>
                </a:solidFill>
              </a:defRPr>
            </a:lvl2pPr>
            <a:lvl3pPr lvl="2" algn="ctr" rtl="0">
              <a:spcBef>
                <a:spcPts val="0"/>
              </a:spcBef>
              <a:spcAft>
                <a:spcPts val="0"/>
              </a:spcAft>
              <a:buClr>
                <a:schemeClr val="lt1"/>
              </a:buClr>
              <a:buSzPts val="1700"/>
              <a:buNone/>
              <a:defRPr sz="1700">
                <a:solidFill>
                  <a:schemeClr val="lt1"/>
                </a:solidFill>
              </a:defRPr>
            </a:lvl3pPr>
            <a:lvl4pPr lvl="3" algn="ctr" rtl="0">
              <a:spcBef>
                <a:spcPts val="0"/>
              </a:spcBef>
              <a:spcAft>
                <a:spcPts val="0"/>
              </a:spcAft>
              <a:buClr>
                <a:schemeClr val="lt1"/>
              </a:buClr>
              <a:buSzPts val="1700"/>
              <a:buNone/>
              <a:defRPr sz="1700">
                <a:solidFill>
                  <a:schemeClr val="lt1"/>
                </a:solidFill>
              </a:defRPr>
            </a:lvl4pPr>
            <a:lvl5pPr lvl="4" algn="ctr" rtl="0">
              <a:spcBef>
                <a:spcPts val="0"/>
              </a:spcBef>
              <a:spcAft>
                <a:spcPts val="0"/>
              </a:spcAft>
              <a:buClr>
                <a:schemeClr val="lt1"/>
              </a:buClr>
              <a:buSzPts val="1700"/>
              <a:buNone/>
              <a:defRPr sz="1700">
                <a:solidFill>
                  <a:schemeClr val="lt1"/>
                </a:solidFill>
              </a:defRPr>
            </a:lvl5pPr>
            <a:lvl6pPr lvl="5" algn="ctr" rtl="0">
              <a:spcBef>
                <a:spcPts val="0"/>
              </a:spcBef>
              <a:spcAft>
                <a:spcPts val="0"/>
              </a:spcAft>
              <a:buClr>
                <a:schemeClr val="lt1"/>
              </a:buClr>
              <a:buSzPts val="1700"/>
              <a:buNone/>
              <a:defRPr sz="1700">
                <a:solidFill>
                  <a:schemeClr val="lt1"/>
                </a:solidFill>
              </a:defRPr>
            </a:lvl6pPr>
            <a:lvl7pPr lvl="6" algn="ctr" rtl="0">
              <a:spcBef>
                <a:spcPts val="0"/>
              </a:spcBef>
              <a:spcAft>
                <a:spcPts val="0"/>
              </a:spcAft>
              <a:buClr>
                <a:schemeClr val="lt1"/>
              </a:buClr>
              <a:buSzPts val="1700"/>
              <a:buNone/>
              <a:defRPr sz="1700">
                <a:solidFill>
                  <a:schemeClr val="lt1"/>
                </a:solidFill>
              </a:defRPr>
            </a:lvl7pPr>
            <a:lvl8pPr lvl="7" algn="ctr" rtl="0">
              <a:spcBef>
                <a:spcPts val="0"/>
              </a:spcBef>
              <a:spcAft>
                <a:spcPts val="0"/>
              </a:spcAft>
              <a:buClr>
                <a:schemeClr val="lt1"/>
              </a:buClr>
              <a:buSzPts val="1700"/>
              <a:buNone/>
              <a:defRPr sz="1700">
                <a:solidFill>
                  <a:schemeClr val="lt1"/>
                </a:solidFill>
              </a:defRPr>
            </a:lvl8pPr>
            <a:lvl9pPr lvl="8" algn="ctr" rtl="0">
              <a:spcBef>
                <a:spcPts val="0"/>
              </a:spcBef>
              <a:spcAft>
                <a:spcPts val="0"/>
              </a:spcAft>
              <a:buClr>
                <a:schemeClr val="lt1"/>
              </a:buClr>
              <a:buSzPts val="1700"/>
              <a:buNone/>
              <a:defRPr sz="1700">
                <a:solidFill>
                  <a:schemeClr val="lt1"/>
                </a:solidFill>
              </a:defRPr>
            </a:lvl9pPr>
          </a:lstStyle>
          <a:p>
            <a:endParaRPr/>
          </a:p>
        </p:txBody>
      </p:sp>
      <p:sp>
        <p:nvSpPr>
          <p:cNvPr id="1112" name="Google Shape;1112;p16"/>
          <p:cNvSpPr txBox="1">
            <a:spLocks noGrp="1"/>
          </p:cNvSpPr>
          <p:nvPr>
            <p:ph type="subTitle" idx="3"/>
          </p:nvPr>
        </p:nvSpPr>
        <p:spPr>
          <a:xfrm>
            <a:off x="5989170" y="3851613"/>
            <a:ext cx="1750200" cy="64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spcBef>
                <a:spcPts val="0"/>
              </a:spcBef>
              <a:spcAft>
                <a:spcPts val="0"/>
              </a:spcAft>
              <a:buClr>
                <a:schemeClr val="accent1"/>
              </a:buClr>
              <a:buSzPts val="1400"/>
              <a:buNone/>
              <a:defRPr>
                <a:solidFill>
                  <a:schemeClr val="accent1"/>
                </a:solidFill>
              </a:defRPr>
            </a:lvl2pPr>
            <a:lvl3pPr lvl="2" algn="ctr" rtl="0">
              <a:spcBef>
                <a:spcPts val="1600"/>
              </a:spcBef>
              <a:spcAft>
                <a:spcPts val="0"/>
              </a:spcAft>
              <a:buClr>
                <a:schemeClr val="accent1"/>
              </a:buClr>
              <a:buSzPts val="1400"/>
              <a:buNone/>
              <a:defRPr>
                <a:solidFill>
                  <a:schemeClr val="accent1"/>
                </a:solidFill>
              </a:defRPr>
            </a:lvl3pPr>
            <a:lvl4pPr lvl="3" algn="ctr" rtl="0">
              <a:spcBef>
                <a:spcPts val="1600"/>
              </a:spcBef>
              <a:spcAft>
                <a:spcPts val="0"/>
              </a:spcAft>
              <a:buClr>
                <a:schemeClr val="accent1"/>
              </a:buClr>
              <a:buSzPts val="1400"/>
              <a:buNone/>
              <a:defRPr>
                <a:solidFill>
                  <a:schemeClr val="accent1"/>
                </a:solidFill>
              </a:defRPr>
            </a:lvl4pPr>
            <a:lvl5pPr lvl="4" algn="ctr" rtl="0">
              <a:spcBef>
                <a:spcPts val="1600"/>
              </a:spcBef>
              <a:spcAft>
                <a:spcPts val="0"/>
              </a:spcAft>
              <a:buClr>
                <a:schemeClr val="accent1"/>
              </a:buClr>
              <a:buSzPts val="1400"/>
              <a:buNone/>
              <a:defRPr>
                <a:solidFill>
                  <a:schemeClr val="accent1"/>
                </a:solidFill>
              </a:defRPr>
            </a:lvl5pPr>
            <a:lvl6pPr lvl="5" algn="ctr" rtl="0">
              <a:spcBef>
                <a:spcPts val="1600"/>
              </a:spcBef>
              <a:spcAft>
                <a:spcPts val="0"/>
              </a:spcAft>
              <a:buClr>
                <a:schemeClr val="accent1"/>
              </a:buClr>
              <a:buSzPts val="1400"/>
              <a:buNone/>
              <a:defRPr>
                <a:solidFill>
                  <a:schemeClr val="accent1"/>
                </a:solidFill>
              </a:defRPr>
            </a:lvl6pPr>
            <a:lvl7pPr lvl="6" algn="ctr" rtl="0">
              <a:spcBef>
                <a:spcPts val="1600"/>
              </a:spcBef>
              <a:spcAft>
                <a:spcPts val="0"/>
              </a:spcAft>
              <a:buClr>
                <a:schemeClr val="accent1"/>
              </a:buClr>
              <a:buSzPts val="1400"/>
              <a:buNone/>
              <a:defRPr>
                <a:solidFill>
                  <a:schemeClr val="accent1"/>
                </a:solidFill>
              </a:defRPr>
            </a:lvl7pPr>
            <a:lvl8pPr lvl="7" algn="ctr" rtl="0">
              <a:spcBef>
                <a:spcPts val="1600"/>
              </a:spcBef>
              <a:spcAft>
                <a:spcPts val="0"/>
              </a:spcAft>
              <a:buClr>
                <a:schemeClr val="accent1"/>
              </a:buClr>
              <a:buSzPts val="1400"/>
              <a:buNone/>
              <a:defRPr>
                <a:solidFill>
                  <a:schemeClr val="accent1"/>
                </a:solidFill>
              </a:defRPr>
            </a:lvl8pPr>
            <a:lvl9pPr lvl="8" algn="ctr" rtl="0">
              <a:spcBef>
                <a:spcPts val="1600"/>
              </a:spcBef>
              <a:spcAft>
                <a:spcPts val="1600"/>
              </a:spcAft>
              <a:buClr>
                <a:schemeClr val="accent1"/>
              </a:buClr>
              <a:buSzPts val="1400"/>
              <a:buNone/>
              <a:defRPr>
                <a:solidFill>
                  <a:schemeClr val="accent1"/>
                </a:solidFill>
              </a:defRPr>
            </a:lvl9pPr>
          </a:lstStyle>
          <a:p>
            <a:endParaRPr/>
          </a:p>
        </p:txBody>
      </p:sp>
      <p:sp>
        <p:nvSpPr>
          <p:cNvPr id="1113" name="Google Shape;1113;p16"/>
          <p:cNvSpPr txBox="1">
            <a:spLocks noGrp="1"/>
          </p:cNvSpPr>
          <p:nvPr>
            <p:ph type="title" idx="4"/>
          </p:nvPr>
        </p:nvSpPr>
        <p:spPr>
          <a:xfrm>
            <a:off x="1354063" y="3229902"/>
            <a:ext cx="1851600" cy="56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700"/>
              <a:buNone/>
              <a:defRPr sz="1800">
                <a:solidFill>
                  <a:schemeClr val="lt1"/>
                </a:solidFill>
              </a:defRPr>
            </a:lvl1pPr>
            <a:lvl2pPr lvl="1" algn="ctr" rtl="0">
              <a:spcBef>
                <a:spcPts val="0"/>
              </a:spcBef>
              <a:spcAft>
                <a:spcPts val="0"/>
              </a:spcAft>
              <a:buClr>
                <a:schemeClr val="lt1"/>
              </a:buClr>
              <a:buSzPts val="1700"/>
              <a:buNone/>
              <a:defRPr sz="1700">
                <a:solidFill>
                  <a:schemeClr val="lt1"/>
                </a:solidFill>
              </a:defRPr>
            </a:lvl2pPr>
            <a:lvl3pPr lvl="2" algn="ctr" rtl="0">
              <a:spcBef>
                <a:spcPts val="0"/>
              </a:spcBef>
              <a:spcAft>
                <a:spcPts val="0"/>
              </a:spcAft>
              <a:buClr>
                <a:schemeClr val="lt1"/>
              </a:buClr>
              <a:buSzPts val="1700"/>
              <a:buNone/>
              <a:defRPr sz="1700">
                <a:solidFill>
                  <a:schemeClr val="lt1"/>
                </a:solidFill>
              </a:defRPr>
            </a:lvl3pPr>
            <a:lvl4pPr lvl="3" algn="ctr" rtl="0">
              <a:spcBef>
                <a:spcPts val="0"/>
              </a:spcBef>
              <a:spcAft>
                <a:spcPts val="0"/>
              </a:spcAft>
              <a:buClr>
                <a:schemeClr val="lt1"/>
              </a:buClr>
              <a:buSzPts val="1700"/>
              <a:buNone/>
              <a:defRPr sz="1700">
                <a:solidFill>
                  <a:schemeClr val="lt1"/>
                </a:solidFill>
              </a:defRPr>
            </a:lvl4pPr>
            <a:lvl5pPr lvl="4" algn="ctr" rtl="0">
              <a:spcBef>
                <a:spcPts val="0"/>
              </a:spcBef>
              <a:spcAft>
                <a:spcPts val="0"/>
              </a:spcAft>
              <a:buClr>
                <a:schemeClr val="lt1"/>
              </a:buClr>
              <a:buSzPts val="1700"/>
              <a:buNone/>
              <a:defRPr sz="1700">
                <a:solidFill>
                  <a:schemeClr val="lt1"/>
                </a:solidFill>
              </a:defRPr>
            </a:lvl5pPr>
            <a:lvl6pPr lvl="5" algn="ctr" rtl="0">
              <a:spcBef>
                <a:spcPts val="0"/>
              </a:spcBef>
              <a:spcAft>
                <a:spcPts val="0"/>
              </a:spcAft>
              <a:buClr>
                <a:schemeClr val="lt1"/>
              </a:buClr>
              <a:buSzPts val="1700"/>
              <a:buNone/>
              <a:defRPr sz="1700">
                <a:solidFill>
                  <a:schemeClr val="lt1"/>
                </a:solidFill>
              </a:defRPr>
            </a:lvl6pPr>
            <a:lvl7pPr lvl="6" algn="ctr" rtl="0">
              <a:spcBef>
                <a:spcPts val="0"/>
              </a:spcBef>
              <a:spcAft>
                <a:spcPts val="0"/>
              </a:spcAft>
              <a:buClr>
                <a:schemeClr val="lt1"/>
              </a:buClr>
              <a:buSzPts val="1700"/>
              <a:buNone/>
              <a:defRPr sz="1700">
                <a:solidFill>
                  <a:schemeClr val="lt1"/>
                </a:solidFill>
              </a:defRPr>
            </a:lvl7pPr>
            <a:lvl8pPr lvl="7" algn="ctr" rtl="0">
              <a:spcBef>
                <a:spcPts val="0"/>
              </a:spcBef>
              <a:spcAft>
                <a:spcPts val="0"/>
              </a:spcAft>
              <a:buClr>
                <a:schemeClr val="lt1"/>
              </a:buClr>
              <a:buSzPts val="1700"/>
              <a:buNone/>
              <a:defRPr sz="1700">
                <a:solidFill>
                  <a:schemeClr val="lt1"/>
                </a:solidFill>
              </a:defRPr>
            </a:lvl8pPr>
            <a:lvl9pPr lvl="8" algn="ctr" rtl="0">
              <a:spcBef>
                <a:spcPts val="0"/>
              </a:spcBef>
              <a:spcAft>
                <a:spcPts val="0"/>
              </a:spcAft>
              <a:buClr>
                <a:schemeClr val="lt1"/>
              </a:buClr>
              <a:buSzPts val="1700"/>
              <a:buNone/>
              <a:defRPr sz="1700">
                <a:solidFill>
                  <a:schemeClr val="lt1"/>
                </a:solidFill>
              </a:defRPr>
            </a:lvl9pPr>
          </a:lstStyle>
          <a:p>
            <a:endParaRPr/>
          </a:p>
        </p:txBody>
      </p:sp>
      <p:sp>
        <p:nvSpPr>
          <p:cNvPr id="1114" name="Google Shape;1114;p16"/>
          <p:cNvSpPr txBox="1">
            <a:spLocks noGrp="1"/>
          </p:cNvSpPr>
          <p:nvPr>
            <p:ph type="subTitle" idx="5"/>
          </p:nvPr>
        </p:nvSpPr>
        <p:spPr>
          <a:xfrm>
            <a:off x="1404906" y="3851613"/>
            <a:ext cx="1750200" cy="64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spcBef>
                <a:spcPts val="0"/>
              </a:spcBef>
              <a:spcAft>
                <a:spcPts val="0"/>
              </a:spcAft>
              <a:buClr>
                <a:schemeClr val="accent1"/>
              </a:buClr>
              <a:buSzPts val="1400"/>
              <a:buNone/>
              <a:defRPr>
                <a:solidFill>
                  <a:schemeClr val="accent1"/>
                </a:solidFill>
              </a:defRPr>
            </a:lvl2pPr>
            <a:lvl3pPr lvl="2" algn="ctr" rtl="0">
              <a:spcBef>
                <a:spcPts val="1600"/>
              </a:spcBef>
              <a:spcAft>
                <a:spcPts val="0"/>
              </a:spcAft>
              <a:buClr>
                <a:schemeClr val="accent1"/>
              </a:buClr>
              <a:buSzPts val="1400"/>
              <a:buNone/>
              <a:defRPr>
                <a:solidFill>
                  <a:schemeClr val="accent1"/>
                </a:solidFill>
              </a:defRPr>
            </a:lvl3pPr>
            <a:lvl4pPr lvl="3" algn="ctr" rtl="0">
              <a:spcBef>
                <a:spcPts val="1600"/>
              </a:spcBef>
              <a:spcAft>
                <a:spcPts val="0"/>
              </a:spcAft>
              <a:buClr>
                <a:schemeClr val="accent1"/>
              </a:buClr>
              <a:buSzPts val="1400"/>
              <a:buNone/>
              <a:defRPr>
                <a:solidFill>
                  <a:schemeClr val="accent1"/>
                </a:solidFill>
              </a:defRPr>
            </a:lvl4pPr>
            <a:lvl5pPr lvl="4" algn="ctr" rtl="0">
              <a:spcBef>
                <a:spcPts val="1600"/>
              </a:spcBef>
              <a:spcAft>
                <a:spcPts val="0"/>
              </a:spcAft>
              <a:buClr>
                <a:schemeClr val="accent1"/>
              </a:buClr>
              <a:buSzPts val="1400"/>
              <a:buNone/>
              <a:defRPr>
                <a:solidFill>
                  <a:schemeClr val="accent1"/>
                </a:solidFill>
              </a:defRPr>
            </a:lvl5pPr>
            <a:lvl6pPr lvl="5" algn="ctr" rtl="0">
              <a:spcBef>
                <a:spcPts val="1600"/>
              </a:spcBef>
              <a:spcAft>
                <a:spcPts val="0"/>
              </a:spcAft>
              <a:buClr>
                <a:schemeClr val="accent1"/>
              </a:buClr>
              <a:buSzPts val="1400"/>
              <a:buNone/>
              <a:defRPr>
                <a:solidFill>
                  <a:schemeClr val="accent1"/>
                </a:solidFill>
              </a:defRPr>
            </a:lvl6pPr>
            <a:lvl7pPr lvl="6" algn="ctr" rtl="0">
              <a:spcBef>
                <a:spcPts val="1600"/>
              </a:spcBef>
              <a:spcAft>
                <a:spcPts val="0"/>
              </a:spcAft>
              <a:buClr>
                <a:schemeClr val="accent1"/>
              </a:buClr>
              <a:buSzPts val="1400"/>
              <a:buNone/>
              <a:defRPr>
                <a:solidFill>
                  <a:schemeClr val="accent1"/>
                </a:solidFill>
              </a:defRPr>
            </a:lvl7pPr>
            <a:lvl8pPr lvl="7" algn="ctr" rtl="0">
              <a:spcBef>
                <a:spcPts val="1600"/>
              </a:spcBef>
              <a:spcAft>
                <a:spcPts val="0"/>
              </a:spcAft>
              <a:buClr>
                <a:schemeClr val="accent1"/>
              </a:buClr>
              <a:buSzPts val="1400"/>
              <a:buNone/>
              <a:defRPr>
                <a:solidFill>
                  <a:schemeClr val="accent1"/>
                </a:solidFill>
              </a:defRPr>
            </a:lvl8pPr>
            <a:lvl9pPr lvl="8" algn="ctr" rtl="0">
              <a:spcBef>
                <a:spcPts val="1600"/>
              </a:spcBef>
              <a:spcAft>
                <a:spcPts val="1600"/>
              </a:spcAft>
              <a:buClr>
                <a:schemeClr val="accent1"/>
              </a:buClr>
              <a:buSzPts val="1400"/>
              <a:buNone/>
              <a:defRPr>
                <a:solidFill>
                  <a:schemeClr val="accent1"/>
                </a:solidFill>
              </a:defRPr>
            </a:lvl9pPr>
          </a:lstStyle>
          <a:p>
            <a:endParaRPr/>
          </a:p>
        </p:txBody>
      </p:sp>
      <p:sp>
        <p:nvSpPr>
          <p:cNvPr id="1115" name="Google Shape;1115;p16"/>
          <p:cNvSpPr/>
          <p:nvPr/>
        </p:nvSpPr>
        <p:spPr>
          <a:xfrm rot="-204181">
            <a:off x="-505960" y="-266075"/>
            <a:ext cx="2642324" cy="1772082"/>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6" name="Google Shape;1116;p16"/>
          <p:cNvSpPr/>
          <p:nvPr/>
        </p:nvSpPr>
        <p:spPr>
          <a:xfrm>
            <a:off x="7317650" y="3622899"/>
            <a:ext cx="2402422" cy="1781559"/>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7" name="Google Shape;1117;p16"/>
          <p:cNvSpPr txBox="1">
            <a:spLocks noGrp="1"/>
          </p:cNvSpPr>
          <p:nvPr>
            <p:ph type="title" idx="6"/>
          </p:nvPr>
        </p:nvSpPr>
        <p:spPr>
          <a:xfrm>
            <a:off x="4292550" y="539500"/>
            <a:ext cx="4138200" cy="6252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1"/>
              </a:buClr>
              <a:buSzPts val="3000"/>
              <a:buNone/>
              <a:defRPr sz="3000">
                <a:solidFill>
                  <a:schemeClr val="accent1"/>
                </a:solidFill>
              </a:defRPr>
            </a:lvl1pPr>
            <a:lvl2pPr lvl="1" algn="r" rtl="0">
              <a:spcBef>
                <a:spcPts val="0"/>
              </a:spcBef>
              <a:spcAft>
                <a:spcPts val="0"/>
              </a:spcAft>
              <a:buClr>
                <a:schemeClr val="accent1"/>
              </a:buClr>
              <a:buSzPts val="3000"/>
              <a:buNone/>
              <a:defRPr sz="3000">
                <a:solidFill>
                  <a:schemeClr val="accent1"/>
                </a:solidFill>
              </a:defRPr>
            </a:lvl2pPr>
            <a:lvl3pPr lvl="2" algn="r" rtl="0">
              <a:spcBef>
                <a:spcPts val="0"/>
              </a:spcBef>
              <a:spcAft>
                <a:spcPts val="0"/>
              </a:spcAft>
              <a:buClr>
                <a:schemeClr val="accent1"/>
              </a:buClr>
              <a:buSzPts val="3000"/>
              <a:buNone/>
              <a:defRPr sz="3000">
                <a:solidFill>
                  <a:schemeClr val="accent1"/>
                </a:solidFill>
              </a:defRPr>
            </a:lvl3pPr>
            <a:lvl4pPr lvl="3" algn="r" rtl="0">
              <a:spcBef>
                <a:spcPts val="0"/>
              </a:spcBef>
              <a:spcAft>
                <a:spcPts val="0"/>
              </a:spcAft>
              <a:buClr>
                <a:schemeClr val="accent1"/>
              </a:buClr>
              <a:buSzPts val="3000"/>
              <a:buNone/>
              <a:defRPr sz="3000">
                <a:solidFill>
                  <a:schemeClr val="accent1"/>
                </a:solidFill>
              </a:defRPr>
            </a:lvl4pPr>
            <a:lvl5pPr lvl="4" algn="r" rtl="0">
              <a:spcBef>
                <a:spcPts val="0"/>
              </a:spcBef>
              <a:spcAft>
                <a:spcPts val="0"/>
              </a:spcAft>
              <a:buClr>
                <a:schemeClr val="accent1"/>
              </a:buClr>
              <a:buSzPts val="3000"/>
              <a:buNone/>
              <a:defRPr sz="3000">
                <a:solidFill>
                  <a:schemeClr val="accent1"/>
                </a:solidFill>
              </a:defRPr>
            </a:lvl5pPr>
            <a:lvl6pPr lvl="5" algn="r" rtl="0">
              <a:spcBef>
                <a:spcPts val="0"/>
              </a:spcBef>
              <a:spcAft>
                <a:spcPts val="0"/>
              </a:spcAft>
              <a:buClr>
                <a:schemeClr val="accent1"/>
              </a:buClr>
              <a:buSzPts val="3000"/>
              <a:buNone/>
              <a:defRPr sz="3000">
                <a:solidFill>
                  <a:schemeClr val="accent1"/>
                </a:solidFill>
              </a:defRPr>
            </a:lvl6pPr>
            <a:lvl7pPr lvl="6" algn="r" rtl="0">
              <a:spcBef>
                <a:spcPts val="0"/>
              </a:spcBef>
              <a:spcAft>
                <a:spcPts val="0"/>
              </a:spcAft>
              <a:buClr>
                <a:schemeClr val="accent1"/>
              </a:buClr>
              <a:buSzPts val="3000"/>
              <a:buNone/>
              <a:defRPr sz="3000">
                <a:solidFill>
                  <a:schemeClr val="accent1"/>
                </a:solidFill>
              </a:defRPr>
            </a:lvl7pPr>
            <a:lvl8pPr lvl="7" algn="r" rtl="0">
              <a:spcBef>
                <a:spcPts val="0"/>
              </a:spcBef>
              <a:spcAft>
                <a:spcPts val="0"/>
              </a:spcAft>
              <a:buClr>
                <a:schemeClr val="accent1"/>
              </a:buClr>
              <a:buSzPts val="3000"/>
              <a:buNone/>
              <a:defRPr sz="3000">
                <a:solidFill>
                  <a:schemeClr val="accent1"/>
                </a:solidFill>
              </a:defRPr>
            </a:lvl8pPr>
            <a:lvl9pPr lvl="8" algn="r" rtl="0">
              <a:spcBef>
                <a:spcPts val="0"/>
              </a:spcBef>
              <a:spcAft>
                <a:spcPts val="0"/>
              </a:spcAft>
              <a:buClr>
                <a:schemeClr val="accent1"/>
              </a:buClr>
              <a:buSzPts val="3000"/>
              <a:buNone/>
              <a:defRPr sz="3000">
                <a:solidFill>
                  <a:schemeClr val="accent1"/>
                </a:solidFill>
              </a:defRPr>
            </a:lvl9pPr>
          </a:lstStyle>
          <a:p>
            <a:endParaRPr/>
          </a:p>
        </p:txBody>
      </p:sp>
      <p:grpSp>
        <p:nvGrpSpPr>
          <p:cNvPr id="1118" name="Google Shape;1118;p16"/>
          <p:cNvGrpSpPr/>
          <p:nvPr/>
        </p:nvGrpSpPr>
        <p:grpSpPr>
          <a:xfrm rot="10800000" flipH="1">
            <a:off x="7727318" y="4263686"/>
            <a:ext cx="2029420" cy="879814"/>
            <a:chOff x="2915775" y="2073500"/>
            <a:chExt cx="874750" cy="394925"/>
          </a:xfrm>
        </p:grpSpPr>
        <p:sp>
          <p:nvSpPr>
            <p:cNvPr id="1119" name="Google Shape;1119;p16"/>
            <p:cNvSpPr/>
            <p:nvPr/>
          </p:nvSpPr>
          <p:spPr>
            <a:xfrm>
              <a:off x="3546225" y="2317775"/>
              <a:ext cx="48300" cy="38975"/>
            </a:xfrm>
            <a:custGeom>
              <a:avLst/>
              <a:gdLst/>
              <a:ahLst/>
              <a:cxnLst/>
              <a:rect l="l" t="t" r="r" b="b"/>
              <a:pathLst>
                <a:path w="1932" h="1559" extrusionOk="0">
                  <a:moveTo>
                    <a:pt x="955" y="0"/>
                  </a:moveTo>
                  <a:cubicBezTo>
                    <a:pt x="1" y="0"/>
                    <a:pt x="1" y="1559"/>
                    <a:pt x="955" y="1559"/>
                  </a:cubicBezTo>
                  <a:cubicBezTo>
                    <a:pt x="1932" y="1559"/>
                    <a:pt x="1932" y="0"/>
                    <a:pt x="95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0" name="Google Shape;1120;p16"/>
            <p:cNvSpPr/>
            <p:nvPr/>
          </p:nvSpPr>
          <p:spPr>
            <a:xfrm>
              <a:off x="3681750" y="2300900"/>
              <a:ext cx="38975" cy="45975"/>
            </a:xfrm>
            <a:custGeom>
              <a:avLst/>
              <a:gdLst/>
              <a:ahLst/>
              <a:cxnLst/>
              <a:rect l="l" t="t" r="r" b="b"/>
              <a:pathLst>
                <a:path w="1559" h="1839" extrusionOk="0">
                  <a:moveTo>
                    <a:pt x="768" y="1"/>
                  </a:moveTo>
                  <a:cubicBezTo>
                    <a:pt x="396" y="1"/>
                    <a:pt x="0" y="303"/>
                    <a:pt x="0" y="675"/>
                  </a:cubicBezTo>
                  <a:lnTo>
                    <a:pt x="0" y="1071"/>
                  </a:lnTo>
                  <a:cubicBezTo>
                    <a:pt x="0" y="1466"/>
                    <a:pt x="396" y="1838"/>
                    <a:pt x="768" y="1838"/>
                  </a:cubicBezTo>
                  <a:cubicBezTo>
                    <a:pt x="1164" y="1838"/>
                    <a:pt x="1559" y="1466"/>
                    <a:pt x="1559" y="1071"/>
                  </a:cubicBezTo>
                  <a:lnTo>
                    <a:pt x="1559" y="675"/>
                  </a:lnTo>
                  <a:cubicBezTo>
                    <a:pt x="1559" y="303"/>
                    <a:pt x="1164" y="1"/>
                    <a:pt x="76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1" name="Google Shape;1121;p16"/>
            <p:cNvSpPr/>
            <p:nvPr/>
          </p:nvSpPr>
          <p:spPr>
            <a:xfrm>
              <a:off x="3611375" y="2245075"/>
              <a:ext cx="48300" cy="36650"/>
            </a:xfrm>
            <a:custGeom>
              <a:avLst/>
              <a:gdLst/>
              <a:ahLst/>
              <a:cxnLst/>
              <a:rect l="l" t="t" r="r" b="b"/>
              <a:pathLst>
                <a:path w="1932" h="1466" extrusionOk="0">
                  <a:moveTo>
                    <a:pt x="977" y="0"/>
                  </a:moveTo>
                  <a:cubicBezTo>
                    <a:pt x="0" y="0"/>
                    <a:pt x="0" y="1466"/>
                    <a:pt x="977" y="1466"/>
                  </a:cubicBezTo>
                  <a:cubicBezTo>
                    <a:pt x="1931" y="1466"/>
                    <a:pt x="1931" y="0"/>
                    <a:pt x="9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2" name="Google Shape;1122;p16"/>
            <p:cNvSpPr/>
            <p:nvPr/>
          </p:nvSpPr>
          <p:spPr>
            <a:xfrm>
              <a:off x="3706175" y="2235750"/>
              <a:ext cx="48300" cy="36100"/>
            </a:xfrm>
            <a:custGeom>
              <a:avLst/>
              <a:gdLst/>
              <a:ahLst/>
              <a:cxnLst/>
              <a:rect l="l" t="t" r="r" b="b"/>
              <a:pathLst>
                <a:path w="1932" h="1444" extrusionOk="0">
                  <a:moveTo>
                    <a:pt x="954" y="1"/>
                  </a:moveTo>
                  <a:cubicBezTo>
                    <a:pt x="0" y="1"/>
                    <a:pt x="0" y="1443"/>
                    <a:pt x="954" y="1443"/>
                  </a:cubicBezTo>
                  <a:cubicBezTo>
                    <a:pt x="1838" y="1443"/>
                    <a:pt x="1931" y="1"/>
                    <a:pt x="95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3" name="Google Shape;1123;p16"/>
            <p:cNvSpPr/>
            <p:nvPr/>
          </p:nvSpPr>
          <p:spPr>
            <a:xfrm>
              <a:off x="3742225" y="2150850"/>
              <a:ext cx="48300" cy="36075"/>
            </a:xfrm>
            <a:custGeom>
              <a:avLst/>
              <a:gdLst/>
              <a:ahLst/>
              <a:cxnLst/>
              <a:rect l="l" t="t" r="r" b="b"/>
              <a:pathLst>
                <a:path w="1932" h="1443" extrusionOk="0">
                  <a:moveTo>
                    <a:pt x="978" y="0"/>
                  </a:moveTo>
                  <a:cubicBezTo>
                    <a:pt x="1" y="0"/>
                    <a:pt x="1" y="1443"/>
                    <a:pt x="978" y="1443"/>
                  </a:cubicBezTo>
                  <a:cubicBezTo>
                    <a:pt x="1932" y="1443"/>
                    <a:pt x="1932" y="0"/>
                    <a:pt x="9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4" name="Google Shape;1124;p16"/>
            <p:cNvSpPr/>
            <p:nvPr/>
          </p:nvSpPr>
          <p:spPr>
            <a:xfrm>
              <a:off x="3659650" y="2160725"/>
              <a:ext cx="46550" cy="36100"/>
            </a:xfrm>
            <a:custGeom>
              <a:avLst/>
              <a:gdLst/>
              <a:ahLst/>
              <a:cxnLst/>
              <a:rect l="l" t="t" r="r" b="b"/>
              <a:pathLst>
                <a:path w="1862" h="1444" extrusionOk="0">
                  <a:moveTo>
                    <a:pt x="884" y="1"/>
                  </a:moveTo>
                  <a:cubicBezTo>
                    <a:pt x="0" y="1"/>
                    <a:pt x="0" y="1443"/>
                    <a:pt x="884" y="1443"/>
                  </a:cubicBezTo>
                  <a:cubicBezTo>
                    <a:pt x="1861" y="1443"/>
                    <a:pt x="1861" y="1"/>
                    <a:pt x="8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5" name="Google Shape;1125;p16"/>
            <p:cNvSpPr/>
            <p:nvPr/>
          </p:nvSpPr>
          <p:spPr>
            <a:xfrm>
              <a:off x="3579975" y="2121775"/>
              <a:ext cx="36075" cy="46325"/>
            </a:xfrm>
            <a:custGeom>
              <a:avLst/>
              <a:gdLst/>
              <a:ahLst/>
              <a:cxnLst/>
              <a:rect l="l" t="t" r="r" b="b"/>
              <a:pathLst>
                <a:path w="1443" h="1853" extrusionOk="0">
                  <a:moveTo>
                    <a:pt x="768" y="0"/>
                  </a:moveTo>
                  <a:cubicBezTo>
                    <a:pt x="279" y="0"/>
                    <a:pt x="0" y="396"/>
                    <a:pt x="0" y="768"/>
                  </a:cubicBezTo>
                  <a:lnTo>
                    <a:pt x="0" y="1163"/>
                  </a:lnTo>
                  <a:cubicBezTo>
                    <a:pt x="0" y="1517"/>
                    <a:pt x="317" y="1853"/>
                    <a:pt x="650" y="1853"/>
                  </a:cubicBezTo>
                  <a:cubicBezTo>
                    <a:pt x="689" y="1853"/>
                    <a:pt x="729" y="1848"/>
                    <a:pt x="768" y="1838"/>
                  </a:cubicBezTo>
                  <a:cubicBezTo>
                    <a:pt x="1163" y="1838"/>
                    <a:pt x="1443" y="1559"/>
                    <a:pt x="1443" y="1163"/>
                  </a:cubicBezTo>
                  <a:lnTo>
                    <a:pt x="1443" y="768"/>
                  </a:lnTo>
                  <a:cubicBezTo>
                    <a:pt x="1443" y="396"/>
                    <a:pt x="1163" y="0"/>
                    <a:pt x="76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6" name="Google Shape;1126;p16"/>
            <p:cNvSpPr/>
            <p:nvPr/>
          </p:nvSpPr>
          <p:spPr>
            <a:xfrm>
              <a:off x="3444450" y="2140950"/>
              <a:ext cx="45975" cy="36675"/>
            </a:xfrm>
            <a:custGeom>
              <a:avLst/>
              <a:gdLst/>
              <a:ahLst/>
              <a:cxnLst/>
              <a:rect l="l" t="t" r="r" b="b"/>
              <a:pathLst>
                <a:path w="1839" h="1467" extrusionOk="0">
                  <a:moveTo>
                    <a:pt x="954" y="1"/>
                  </a:moveTo>
                  <a:cubicBezTo>
                    <a:pt x="1" y="1"/>
                    <a:pt x="1" y="1467"/>
                    <a:pt x="954" y="1467"/>
                  </a:cubicBezTo>
                  <a:cubicBezTo>
                    <a:pt x="1839" y="1467"/>
                    <a:pt x="1839" y="1"/>
                    <a:pt x="95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7" name="Google Shape;1127;p16"/>
            <p:cNvSpPr/>
            <p:nvPr/>
          </p:nvSpPr>
          <p:spPr>
            <a:xfrm>
              <a:off x="3495050" y="2206675"/>
              <a:ext cx="48300" cy="55675"/>
            </a:xfrm>
            <a:custGeom>
              <a:avLst/>
              <a:gdLst/>
              <a:ahLst/>
              <a:cxnLst/>
              <a:rect l="l" t="t" r="r" b="b"/>
              <a:pathLst>
                <a:path w="1932" h="2227" extrusionOk="0">
                  <a:moveTo>
                    <a:pt x="1147" y="1"/>
                  </a:moveTo>
                  <a:cubicBezTo>
                    <a:pt x="872" y="1"/>
                    <a:pt x="613" y="125"/>
                    <a:pt x="489" y="373"/>
                  </a:cubicBezTo>
                  <a:cubicBezTo>
                    <a:pt x="396" y="675"/>
                    <a:pt x="303" y="862"/>
                    <a:pt x="187" y="1164"/>
                  </a:cubicBezTo>
                  <a:cubicBezTo>
                    <a:pt x="1" y="1443"/>
                    <a:pt x="94" y="1932"/>
                    <a:pt x="396" y="2118"/>
                  </a:cubicBezTo>
                  <a:cubicBezTo>
                    <a:pt x="525" y="2190"/>
                    <a:pt x="668" y="2227"/>
                    <a:pt x="808" y="2227"/>
                  </a:cubicBezTo>
                  <a:cubicBezTo>
                    <a:pt x="1073" y="2227"/>
                    <a:pt x="1329" y="2097"/>
                    <a:pt x="1466" y="1839"/>
                  </a:cubicBezTo>
                  <a:cubicBezTo>
                    <a:pt x="1559" y="1653"/>
                    <a:pt x="1652" y="1350"/>
                    <a:pt x="1838" y="1164"/>
                  </a:cubicBezTo>
                  <a:cubicBezTo>
                    <a:pt x="1932" y="768"/>
                    <a:pt x="1932" y="280"/>
                    <a:pt x="1559" y="94"/>
                  </a:cubicBezTo>
                  <a:cubicBezTo>
                    <a:pt x="1427" y="32"/>
                    <a:pt x="1285" y="1"/>
                    <a:pt x="11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8" name="Google Shape;1128;p16"/>
            <p:cNvSpPr/>
            <p:nvPr/>
          </p:nvSpPr>
          <p:spPr>
            <a:xfrm>
              <a:off x="3383375" y="2244725"/>
              <a:ext cx="36675" cy="46900"/>
            </a:xfrm>
            <a:custGeom>
              <a:avLst/>
              <a:gdLst/>
              <a:ahLst/>
              <a:cxnLst/>
              <a:rect l="l" t="t" r="r" b="b"/>
              <a:pathLst>
                <a:path w="1467" h="1876" extrusionOk="0">
                  <a:moveTo>
                    <a:pt x="902" y="0"/>
                  </a:moveTo>
                  <a:cubicBezTo>
                    <a:pt x="866" y="0"/>
                    <a:pt x="829" y="5"/>
                    <a:pt x="792" y="14"/>
                  </a:cubicBezTo>
                  <a:cubicBezTo>
                    <a:pt x="303" y="14"/>
                    <a:pt x="1" y="317"/>
                    <a:pt x="1" y="712"/>
                  </a:cubicBezTo>
                  <a:lnTo>
                    <a:pt x="1" y="1084"/>
                  </a:lnTo>
                  <a:cubicBezTo>
                    <a:pt x="1" y="1480"/>
                    <a:pt x="303" y="1875"/>
                    <a:pt x="792" y="1875"/>
                  </a:cubicBezTo>
                  <a:cubicBezTo>
                    <a:pt x="1164" y="1759"/>
                    <a:pt x="1467" y="1480"/>
                    <a:pt x="1467" y="1084"/>
                  </a:cubicBezTo>
                  <a:lnTo>
                    <a:pt x="1467" y="712"/>
                  </a:lnTo>
                  <a:cubicBezTo>
                    <a:pt x="1467" y="356"/>
                    <a:pt x="1222" y="0"/>
                    <a:pt x="90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9" name="Google Shape;1129;p16"/>
            <p:cNvSpPr/>
            <p:nvPr/>
          </p:nvSpPr>
          <p:spPr>
            <a:xfrm>
              <a:off x="3306025" y="2123525"/>
              <a:ext cx="51225" cy="44800"/>
            </a:xfrm>
            <a:custGeom>
              <a:avLst/>
              <a:gdLst/>
              <a:ahLst/>
              <a:cxnLst/>
              <a:rect l="l" t="t" r="r" b="b"/>
              <a:pathLst>
                <a:path w="2049" h="1792" extrusionOk="0">
                  <a:moveTo>
                    <a:pt x="1219" y="0"/>
                  </a:moveTo>
                  <a:cubicBezTo>
                    <a:pt x="1024" y="0"/>
                    <a:pt x="827" y="70"/>
                    <a:pt x="676" y="209"/>
                  </a:cubicBezTo>
                  <a:cubicBezTo>
                    <a:pt x="582" y="326"/>
                    <a:pt x="489" y="419"/>
                    <a:pt x="303" y="512"/>
                  </a:cubicBezTo>
                  <a:cubicBezTo>
                    <a:pt x="1" y="791"/>
                    <a:pt x="1" y="1280"/>
                    <a:pt x="303" y="1582"/>
                  </a:cubicBezTo>
                  <a:cubicBezTo>
                    <a:pt x="443" y="1722"/>
                    <a:pt x="635" y="1791"/>
                    <a:pt x="827" y="1791"/>
                  </a:cubicBezTo>
                  <a:cubicBezTo>
                    <a:pt x="1019" y="1791"/>
                    <a:pt x="1211" y="1722"/>
                    <a:pt x="1350" y="1582"/>
                  </a:cubicBezTo>
                  <a:cubicBezTo>
                    <a:pt x="1466" y="1489"/>
                    <a:pt x="1653" y="1373"/>
                    <a:pt x="1746" y="1187"/>
                  </a:cubicBezTo>
                  <a:cubicBezTo>
                    <a:pt x="2048" y="907"/>
                    <a:pt x="2048" y="419"/>
                    <a:pt x="1746" y="209"/>
                  </a:cubicBezTo>
                  <a:cubicBezTo>
                    <a:pt x="1606" y="70"/>
                    <a:pt x="1414" y="0"/>
                    <a:pt x="121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0" name="Google Shape;1130;p16"/>
            <p:cNvSpPr/>
            <p:nvPr/>
          </p:nvSpPr>
          <p:spPr>
            <a:xfrm>
              <a:off x="3097825" y="2131650"/>
              <a:ext cx="45975" cy="36100"/>
            </a:xfrm>
            <a:custGeom>
              <a:avLst/>
              <a:gdLst/>
              <a:ahLst/>
              <a:cxnLst/>
              <a:rect l="l" t="t" r="r" b="b"/>
              <a:pathLst>
                <a:path w="1839" h="1444" extrusionOk="0">
                  <a:moveTo>
                    <a:pt x="954" y="1"/>
                  </a:moveTo>
                  <a:cubicBezTo>
                    <a:pt x="0" y="1"/>
                    <a:pt x="0" y="1443"/>
                    <a:pt x="954" y="1443"/>
                  </a:cubicBezTo>
                  <a:cubicBezTo>
                    <a:pt x="1838" y="1443"/>
                    <a:pt x="1838" y="1"/>
                    <a:pt x="95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1" name="Google Shape;1131;p16"/>
            <p:cNvSpPr/>
            <p:nvPr/>
          </p:nvSpPr>
          <p:spPr>
            <a:xfrm>
              <a:off x="3194375" y="2140950"/>
              <a:ext cx="48875" cy="36675"/>
            </a:xfrm>
            <a:custGeom>
              <a:avLst/>
              <a:gdLst/>
              <a:ahLst/>
              <a:cxnLst/>
              <a:rect l="l" t="t" r="r" b="b"/>
              <a:pathLst>
                <a:path w="1955" h="1467" extrusionOk="0">
                  <a:moveTo>
                    <a:pt x="791" y="1"/>
                  </a:moveTo>
                  <a:cubicBezTo>
                    <a:pt x="396" y="1"/>
                    <a:pt x="0" y="396"/>
                    <a:pt x="117" y="792"/>
                  </a:cubicBezTo>
                  <a:cubicBezTo>
                    <a:pt x="117" y="1164"/>
                    <a:pt x="396" y="1467"/>
                    <a:pt x="791" y="1467"/>
                  </a:cubicBezTo>
                  <a:lnTo>
                    <a:pt x="1163" y="1467"/>
                  </a:lnTo>
                  <a:cubicBezTo>
                    <a:pt x="1559" y="1467"/>
                    <a:pt x="1954" y="1164"/>
                    <a:pt x="1954" y="792"/>
                  </a:cubicBezTo>
                  <a:cubicBezTo>
                    <a:pt x="1954" y="396"/>
                    <a:pt x="1559" y="1"/>
                    <a:pt x="116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2" name="Google Shape;1132;p16"/>
            <p:cNvSpPr/>
            <p:nvPr/>
          </p:nvSpPr>
          <p:spPr>
            <a:xfrm>
              <a:off x="2925675" y="2131650"/>
              <a:ext cx="36075" cy="45975"/>
            </a:xfrm>
            <a:custGeom>
              <a:avLst/>
              <a:gdLst/>
              <a:ahLst/>
              <a:cxnLst/>
              <a:rect l="l" t="t" r="r" b="b"/>
              <a:pathLst>
                <a:path w="1443" h="1839" extrusionOk="0">
                  <a:moveTo>
                    <a:pt x="675" y="1"/>
                  </a:moveTo>
                  <a:cubicBezTo>
                    <a:pt x="279" y="1"/>
                    <a:pt x="0" y="373"/>
                    <a:pt x="0" y="768"/>
                  </a:cubicBezTo>
                  <a:lnTo>
                    <a:pt x="0" y="1164"/>
                  </a:lnTo>
                  <a:cubicBezTo>
                    <a:pt x="0" y="1536"/>
                    <a:pt x="279" y="1839"/>
                    <a:pt x="675" y="1839"/>
                  </a:cubicBezTo>
                  <a:cubicBezTo>
                    <a:pt x="1070" y="1839"/>
                    <a:pt x="1443" y="1536"/>
                    <a:pt x="1443" y="1164"/>
                  </a:cubicBezTo>
                  <a:lnTo>
                    <a:pt x="1443" y="768"/>
                  </a:lnTo>
                  <a:cubicBezTo>
                    <a:pt x="1443" y="373"/>
                    <a:pt x="1070" y="1"/>
                    <a:pt x="67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3" name="Google Shape;1133;p16"/>
            <p:cNvSpPr/>
            <p:nvPr/>
          </p:nvSpPr>
          <p:spPr>
            <a:xfrm>
              <a:off x="3405475" y="2346850"/>
              <a:ext cx="48300" cy="36650"/>
            </a:xfrm>
            <a:custGeom>
              <a:avLst/>
              <a:gdLst/>
              <a:ahLst/>
              <a:cxnLst/>
              <a:rect l="l" t="t" r="r" b="b"/>
              <a:pathLst>
                <a:path w="1932" h="1466" extrusionOk="0">
                  <a:moveTo>
                    <a:pt x="978" y="0"/>
                  </a:moveTo>
                  <a:cubicBezTo>
                    <a:pt x="1" y="0"/>
                    <a:pt x="1" y="1466"/>
                    <a:pt x="978" y="1466"/>
                  </a:cubicBezTo>
                  <a:cubicBezTo>
                    <a:pt x="1932" y="1466"/>
                    <a:pt x="1932" y="0"/>
                    <a:pt x="9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4" name="Google Shape;1134;p16"/>
            <p:cNvSpPr/>
            <p:nvPr/>
          </p:nvSpPr>
          <p:spPr>
            <a:xfrm>
              <a:off x="3480525" y="2402675"/>
              <a:ext cx="48275" cy="36675"/>
            </a:xfrm>
            <a:custGeom>
              <a:avLst/>
              <a:gdLst/>
              <a:ahLst/>
              <a:cxnLst/>
              <a:rect l="l" t="t" r="r" b="b"/>
              <a:pathLst>
                <a:path w="1931" h="1467" extrusionOk="0">
                  <a:moveTo>
                    <a:pt x="977" y="1"/>
                  </a:moveTo>
                  <a:cubicBezTo>
                    <a:pt x="0" y="1"/>
                    <a:pt x="0" y="1466"/>
                    <a:pt x="977" y="1466"/>
                  </a:cubicBezTo>
                  <a:cubicBezTo>
                    <a:pt x="1931" y="1466"/>
                    <a:pt x="1931" y="1"/>
                    <a:pt x="9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5" name="Google Shape;1135;p16"/>
            <p:cNvSpPr/>
            <p:nvPr/>
          </p:nvSpPr>
          <p:spPr>
            <a:xfrm>
              <a:off x="3575325" y="2431750"/>
              <a:ext cx="45950" cy="36675"/>
            </a:xfrm>
            <a:custGeom>
              <a:avLst/>
              <a:gdLst/>
              <a:ahLst/>
              <a:cxnLst/>
              <a:rect l="l" t="t" r="r" b="b"/>
              <a:pathLst>
                <a:path w="1838" h="1467" extrusionOk="0">
                  <a:moveTo>
                    <a:pt x="954" y="1"/>
                  </a:moveTo>
                  <a:cubicBezTo>
                    <a:pt x="0" y="1"/>
                    <a:pt x="0" y="1467"/>
                    <a:pt x="954" y="1467"/>
                  </a:cubicBezTo>
                  <a:cubicBezTo>
                    <a:pt x="1838" y="1467"/>
                    <a:pt x="1838" y="1"/>
                    <a:pt x="95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6" name="Google Shape;1136;p16"/>
            <p:cNvSpPr/>
            <p:nvPr/>
          </p:nvSpPr>
          <p:spPr>
            <a:xfrm>
              <a:off x="3725375" y="2073500"/>
              <a:ext cx="48300" cy="36075"/>
            </a:xfrm>
            <a:custGeom>
              <a:avLst/>
              <a:gdLst/>
              <a:ahLst/>
              <a:cxnLst/>
              <a:rect l="l" t="t" r="r" b="b"/>
              <a:pathLst>
                <a:path w="1932" h="1443" extrusionOk="0">
                  <a:moveTo>
                    <a:pt x="977" y="0"/>
                  </a:moveTo>
                  <a:cubicBezTo>
                    <a:pt x="0" y="0"/>
                    <a:pt x="0" y="1443"/>
                    <a:pt x="977" y="1443"/>
                  </a:cubicBezTo>
                  <a:cubicBezTo>
                    <a:pt x="1931" y="1443"/>
                    <a:pt x="1931" y="0"/>
                    <a:pt x="9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7" name="Google Shape;1137;p16"/>
            <p:cNvSpPr/>
            <p:nvPr/>
          </p:nvSpPr>
          <p:spPr>
            <a:xfrm>
              <a:off x="3027450" y="2244725"/>
              <a:ext cx="36075" cy="46900"/>
            </a:xfrm>
            <a:custGeom>
              <a:avLst/>
              <a:gdLst/>
              <a:ahLst/>
              <a:cxnLst/>
              <a:rect l="l" t="t" r="r" b="b"/>
              <a:pathLst>
                <a:path w="1443" h="1876" extrusionOk="0">
                  <a:moveTo>
                    <a:pt x="883" y="0"/>
                  </a:moveTo>
                  <a:cubicBezTo>
                    <a:pt x="846" y="0"/>
                    <a:pt x="808" y="5"/>
                    <a:pt x="768" y="14"/>
                  </a:cubicBezTo>
                  <a:cubicBezTo>
                    <a:pt x="396" y="14"/>
                    <a:pt x="0" y="317"/>
                    <a:pt x="0" y="712"/>
                  </a:cubicBezTo>
                  <a:lnTo>
                    <a:pt x="0" y="1084"/>
                  </a:lnTo>
                  <a:cubicBezTo>
                    <a:pt x="0" y="1480"/>
                    <a:pt x="396" y="1875"/>
                    <a:pt x="768" y="1875"/>
                  </a:cubicBezTo>
                  <a:cubicBezTo>
                    <a:pt x="1164" y="1759"/>
                    <a:pt x="1443" y="1480"/>
                    <a:pt x="1443" y="1084"/>
                  </a:cubicBezTo>
                  <a:lnTo>
                    <a:pt x="1443" y="712"/>
                  </a:lnTo>
                  <a:cubicBezTo>
                    <a:pt x="1443" y="356"/>
                    <a:pt x="1217" y="0"/>
                    <a:pt x="88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8" name="Google Shape;1138;p16"/>
            <p:cNvSpPr/>
            <p:nvPr/>
          </p:nvSpPr>
          <p:spPr>
            <a:xfrm>
              <a:off x="2915775" y="2216000"/>
              <a:ext cx="45975" cy="36650"/>
            </a:xfrm>
            <a:custGeom>
              <a:avLst/>
              <a:gdLst/>
              <a:ahLst/>
              <a:cxnLst/>
              <a:rect l="l" t="t" r="r" b="b"/>
              <a:pathLst>
                <a:path w="1839" h="1466" extrusionOk="0">
                  <a:moveTo>
                    <a:pt x="675" y="0"/>
                  </a:moveTo>
                  <a:cubicBezTo>
                    <a:pt x="303" y="0"/>
                    <a:pt x="1" y="302"/>
                    <a:pt x="1" y="791"/>
                  </a:cubicBezTo>
                  <a:cubicBezTo>
                    <a:pt x="1" y="1163"/>
                    <a:pt x="303" y="1466"/>
                    <a:pt x="675" y="1466"/>
                  </a:cubicBezTo>
                  <a:lnTo>
                    <a:pt x="1071" y="1466"/>
                  </a:lnTo>
                  <a:cubicBezTo>
                    <a:pt x="1466" y="1466"/>
                    <a:pt x="1839" y="1163"/>
                    <a:pt x="1839" y="791"/>
                  </a:cubicBezTo>
                  <a:cubicBezTo>
                    <a:pt x="1839" y="302"/>
                    <a:pt x="1466" y="0"/>
                    <a:pt x="107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39" name="Google Shape;1139;p16"/>
          <p:cNvGrpSpPr/>
          <p:nvPr/>
        </p:nvGrpSpPr>
        <p:grpSpPr>
          <a:xfrm rot="10800000" flipH="1">
            <a:off x="157253" y="88361"/>
            <a:ext cx="2029458" cy="1216700"/>
            <a:chOff x="3095850" y="2740875"/>
            <a:chExt cx="1972838" cy="1216700"/>
          </a:xfrm>
        </p:grpSpPr>
        <p:sp>
          <p:nvSpPr>
            <p:cNvPr id="1140" name="Google Shape;1140;p16"/>
            <p:cNvSpPr/>
            <p:nvPr/>
          </p:nvSpPr>
          <p:spPr>
            <a:xfrm>
              <a:off x="3095850" y="2740875"/>
              <a:ext cx="1211125" cy="1089775"/>
            </a:xfrm>
            <a:custGeom>
              <a:avLst/>
              <a:gdLst/>
              <a:ahLst/>
              <a:cxnLst/>
              <a:rect l="l" t="t" r="r" b="b"/>
              <a:pathLst>
                <a:path w="48445" h="43591" extrusionOk="0">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1" name="Google Shape;1141;p16"/>
            <p:cNvSpPr/>
            <p:nvPr/>
          </p:nvSpPr>
          <p:spPr>
            <a:xfrm>
              <a:off x="3303325" y="2880600"/>
              <a:ext cx="1035075" cy="1066625"/>
            </a:xfrm>
            <a:custGeom>
              <a:avLst/>
              <a:gdLst/>
              <a:ahLst/>
              <a:cxnLst/>
              <a:rect l="l" t="t" r="r" b="b"/>
              <a:pathLst>
                <a:path w="41403" h="42665" extrusionOk="0">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2" name="Google Shape;1142;p16"/>
            <p:cNvSpPr/>
            <p:nvPr/>
          </p:nvSpPr>
          <p:spPr>
            <a:xfrm>
              <a:off x="3644325" y="2826700"/>
              <a:ext cx="943575" cy="1110700"/>
            </a:xfrm>
            <a:custGeom>
              <a:avLst/>
              <a:gdLst/>
              <a:ahLst/>
              <a:cxnLst/>
              <a:rect l="l" t="t" r="r" b="b"/>
              <a:pathLst>
                <a:path w="37743" h="44428" extrusionOk="0">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3" name="Google Shape;1143;p16"/>
            <p:cNvSpPr/>
            <p:nvPr/>
          </p:nvSpPr>
          <p:spPr>
            <a:xfrm>
              <a:off x="3956825" y="2885300"/>
              <a:ext cx="927100" cy="1072275"/>
            </a:xfrm>
            <a:custGeom>
              <a:avLst/>
              <a:gdLst/>
              <a:ahLst/>
              <a:cxnLst/>
              <a:rect l="l" t="t" r="r" b="b"/>
              <a:pathLst>
                <a:path w="37084" h="42891" extrusionOk="0">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4" name="Google Shape;1144;p16"/>
            <p:cNvSpPr/>
            <p:nvPr/>
          </p:nvSpPr>
          <p:spPr>
            <a:xfrm>
              <a:off x="4509563" y="3168313"/>
              <a:ext cx="559125" cy="775225"/>
            </a:xfrm>
            <a:custGeom>
              <a:avLst/>
              <a:gdLst/>
              <a:ahLst/>
              <a:cxnLst/>
              <a:rect l="l" t="t" r="r" b="b"/>
              <a:pathLst>
                <a:path w="22365" h="31009" extrusionOk="0">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45" name="Google Shape;1145;p16"/>
          <p:cNvSpPr txBox="1">
            <a:spLocks noGrp="1"/>
          </p:cNvSpPr>
          <p:nvPr>
            <p:ph type="title" idx="7"/>
          </p:nvPr>
        </p:nvSpPr>
        <p:spPr>
          <a:xfrm>
            <a:off x="3646195" y="1835199"/>
            <a:ext cx="1851600" cy="56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700"/>
              <a:buNone/>
              <a:defRPr sz="1800">
                <a:solidFill>
                  <a:schemeClr val="lt1"/>
                </a:solidFill>
              </a:defRPr>
            </a:lvl1pPr>
            <a:lvl2pPr lvl="1" algn="ctr" rtl="0">
              <a:spcBef>
                <a:spcPts val="0"/>
              </a:spcBef>
              <a:spcAft>
                <a:spcPts val="0"/>
              </a:spcAft>
              <a:buClr>
                <a:schemeClr val="lt1"/>
              </a:buClr>
              <a:buSzPts val="1700"/>
              <a:buNone/>
              <a:defRPr sz="1700">
                <a:solidFill>
                  <a:schemeClr val="lt1"/>
                </a:solidFill>
              </a:defRPr>
            </a:lvl2pPr>
            <a:lvl3pPr lvl="2" algn="ctr" rtl="0">
              <a:spcBef>
                <a:spcPts val="0"/>
              </a:spcBef>
              <a:spcAft>
                <a:spcPts val="0"/>
              </a:spcAft>
              <a:buClr>
                <a:schemeClr val="lt1"/>
              </a:buClr>
              <a:buSzPts val="1700"/>
              <a:buNone/>
              <a:defRPr sz="1700">
                <a:solidFill>
                  <a:schemeClr val="lt1"/>
                </a:solidFill>
              </a:defRPr>
            </a:lvl3pPr>
            <a:lvl4pPr lvl="3" algn="ctr" rtl="0">
              <a:spcBef>
                <a:spcPts val="0"/>
              </a:spcBef>
              <a:spcAft>
                <a:spcPts val="0"/>
              </a:spcAft>
              <a:buClr>
                <a:schemeClr val="lt1"/>
              </a:buClr>
              <a:buSzPts val="1700"/>
              <a:buNone/>
              <a:defRPr sz="1700">
                <a:solidFill>
                  <a:schemeClr val="lt1"/>
                </a:solidFill>
              </a:defRPr>
            </a:lvl4pPr>
            <a:lvl5pPr lvl="4" algn="ctr" rtl="0">
              <a:spcBef>
                <a:spcPts val="0"/>
              </a:spcBef>
              <a:spcAft>
                <a:spcPts val="0"/>
              </a:spcAft>
              <a:buClr>
                <a:schemeClr val="lt1"/>
              </a:buClr>
              <a:buSzPts val="1700"/>
              <a:buNone/>
              <a:defRPr sz="1700">
                <a:solidFill>
                  <a:schemeClr val="lt1"/>
                </a:solidFill>
              </a:defRPr>
            </a:lvl5pPr>
            <a:lvl6pPr lvl="5" algn="ctr" rtl="0">
              <a:spcBef>
                <a:spcPts val="0"/>
              </a:spcBef>
              <a:spcAft>
                <a:spcPts val="0"/>
              </a:spcAft>
              <a:buClr>
                <a:schemeClr val="lt1"/>
              </a:buClr>
              <a:buSzPts val="1700"/>
              <a:buNone/>
              <a:defRPr sz="1700">
                <a:solidFill>
                  <a:schemeClr val="lt1"/>
                </a:solidFill>
              </a:defRPr>
            </a:lvl6pPr>
            <a:lvl7pPr lvl="6" algn="ctr" rtl="0">
              <a:spcBef>
                <a:spcPts val="0"/>
              </a:spcBef>
              <a:spcAft>
                <a:spcPts val="0"/>
              </a:spcAft>
              <a:buClr>
                <a:schemeClr val="lt1"/>
              </a:buClr>
              <a:buSzPts val="1700"/>
              <a:buNone/>
              <a:defRPr sz="1700">
                <a:solidFill>
                  <a:schemeClr val="lt1"/>
                </a:solidFill>
              </a:defRPr>
            </a:lvl7pPr>
            <a:lvl8pPr lvl="7" algn="ctr" rtl="0">
              <a:spcBef>
                <a:spcPts val="0"/>
              </a:spcBef>
              <a:spcAft>
                <a:spcPts val="0"/>
              </a:spcAft>
              <a:buClr>
                <a:schemeClr val="lt1"/>
              </a:buClr>
              <a:buSzPts val="1700"/>
              <a:buNone/>
              <a:defRPr sz="1700">
                <a:solidFill>
                  <a:schemeClr val="lt1"/>
                </a:solidFill>
              </a:defRPr>
            </a:lvl8pPr>
            <a:lvl9pPr lvl="8" algn="ctr" rtl="0">
              <a:spcBef>
                <a:spcPts val="0"/>
              </a:spcBef>
              <a:spcAft>
                <a:spcPts val="0"/>
              </a:spcAft>
              <a:buClr>
                <a:schemeClr val="lt1"/>
              </a:buClr>
              <a:buSzPts val="1700"/>
              <a:buNone/>
              <a:defRPr sz="1700">
                <a:solidFill>
                  <a:schemeClr val="lt1"/>
                </a:solidFill>
              </a:defRPr>
            </a:lvl9pPr>
          </a:lstStyle>
          <a:p>
            <a:endParaRPr/>
          </a:p>
        </p:txBody>
      </p:sp>
      <p:sp>
        <p:nvSpPr>
          <p:cNvPr id="1146" name="Google Shape;1146;p16"/>
          <p:cNvSpPr txBox="1">
            <a:spLocks noGrp="1"/>
          </p:cNvSpPr>
          <p:nvPr>
            <p:ph type="subTitle" idx="8"/>
          </p:nvPr>
        </p:nvSpPr>
        <p:spPr>
          <a:xfrm>
            <a:off x="3697038" y="2456910"/>
            <a:ext cx="1750200" cy="64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spcBef>
                <a:spcPts val="0"/>
              </a:spcBef>
              <a:spcAft>
                <a:spcPts val="0"/>
              </a:spcAft>
              <a:buClr>
                <a:schemeClr val="accent1"/>
              </a:buClr>
              <a:buSzPts val="1400"/>
              <a:buNone/>
              <a:defRPr>
                <a:solidFill>
                  <a:schemeClr val="accent1"/>
                </a:solidFill>
              </a:defRPr>
            </a:lvl2pPr>
            <a:lvl3pPr lvl="2" algn="ctr" rtl="0">
              <a:spcBef>
                <a:spcPts val="1600"/>
              </a:spcBef>
              <a:spcAft>
                <a:spcPts val="0"/>
              </a:spcAft>
              <a:buClr>
                <a:schemeClr val="accent1"/>
              </a:buClr>
              <a:buSzPts val="1400"/>
              <a:buNone/>
              <a:defRPr>
                <a:solidFill>
                  <a:schemeClr val="accent1"/>
                </a:solidFill>
              </a:defRPr>
            </a:lvl3pPr>
            <a:lvl4pPr lvl="3" algn="ctr" rtl="0">
              <a:spcBef>
                <a:spcPts val="1600"/>
              </a:spcBef>
              <a:spcAft>
                <a:spcPts val="0"/>
              </a:spcAft>
              <a:buClr>
                <a:schemeClr val="accent1"/>
              </a:buClr>
              <a:buSzPts val="1400"/>
              <a:buNone/>
              <a:defRPr>
                <a:solidFill>
                  <a:schemeClr val="accent1"/>
                </a:solidFill>
              </a:defRPr>
            </a:lvl4pPr>
            <a:lvl5pPr lvl="4" algn="ctr" rtl="0">
              <a:spcBef>
                <a:spcPts val="1600"/>
              </a:spcBef>
              <a:spcAft>
                <a:spcPts val="0"/>
              </a:spcAft>
              <a:buClr>
                <a:schemeClr val="accent1"/>
              </a:buClr>
              <a:buSzPts val="1400"/>
              <a:buNone/>
              <a:defRPr>
                <a:solidFill>
                  <a:schemeClr val="accent1"/>
                </a:solidFill>
              </a:defRPr>
            </a:lvl5pPr>
            <a:lvl6pPr lvl="5" algn="ctr" rtl="0">
              <a:spcBef>
                <a:spcPts val="1600"/>
              </a:spcBef>
              <a:spcAft>
                <a:spcPts val="0"/>
              </a:spcAft>
              <a:buClr>
                <a:schemeClr val="accent1"/>
              </a:buClr>
              <a:buSzPts val="1400"/>
              <a:buNone/>
              <a:defRPr>
                <a:solidFill>
                  <a:schemeClr val="accent1"/>
                </a:solidFill>
              </a:defRPr>
            </a:lvl6pPr>
            <a:lvl7pPr lvl="6" algn="ctr" rtl="0">
              <a:spcBef>
                <a:spcPts val="1600"/>
              </a:spcBef>
              <a:spcAft>
                <a:spcPts val="0"/>
              </a:spcAft>
              <a:buClr>
                <a:schemeClr val="accent1"/>
              </a:buClr>
              <a:buSzPts val="1400"/>
              <a:buNone/>
              <a:defRPr>
                <a:solidFill>
                  <a:schemeClr val="accent1"/>
                </a:solidFill>
              </a:defRPr>
            </a:lvl7pPr>
            <a:lvl8pPr lvl="7" algn="ctr" rtl="0">
              <a:spcBef>
                <a:spcPts val="1600"/>
              </a:spcBef>
              <a:spcAft>
                <a:spcPts val="0"/>
              </a:spcAft>
              <a:buClr>
                <a:schemeClr val="accent1"/>
              </a:buClr>
              <a:buSzPts val="1400"/>
              <a:buNone/>
              <a:defRPr>
                <a:solidFill>
                  <a:schemeClr val="accent1"/>
                </a:solidFill>
              </a:defRPr>
            </a:lvl8pPr>
            <a:lvl9pPr lvl="8" algn="ctr" rtl="0">
              <a:spcBef>
                <a:spcPts val="1600"/>
              </a:spcBef>
              <a:spcAft>
                <a:spcPts val="1600"/>
              </a:spcAft>
              <a:buClr>
                <a:schemeClr val="accent1"/>
              </a:buClr>
              <a:buSzPts val="1400"/>
              <a:buNone/>
              <a:defRPr>
                <a:solidFill>
                  <a:schemeClr val="accent1"/>
                </a:solidFill>
              </a:defRPr>
            </a:lvl9pPr>
          </a:lstStyle>
          <a:p>
            <a:endParaRPr/>
          </a:p>
        </p:txBody>
      </p:sp>
      <p:sp>
        <p:nvSpPr>
          <p:cNvPr id="1147" name="Google Shape;1147;p16"/>
          <p:cNvSpPr txBox="1">
            <a:spLocks noGrp="1"/>
          </p:cNvSpPr>
          <p:nvPr>
            <p:ph type="title" idx="9"/>
          </p:nvPr>
        </p:nvSpPr>
        <p:spPr>
          <a:xfrm>
            <a:off x="5938327" y="1835199"/>
            <a:ext cx="1851600" cy="56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700"/>
              <a:buNone/>
              <a:defRPr sz="1800">
                <a:solidFill>
                  <a:schemeClr val="lt1"/>
                </a:solidFill>
              </a:defRPr>
            </a:lvl1pPr>
            <a:lvl2pPr lvl="1" algn="ctr" rtl="0">
              <a:spcBef>
                <a:spcPts val="0"/>
              </a:spcBef>
              <a:spcAft>
                <a:spcPts val="0"/>
              </a:spcAft>
              <a:buClr>
                <a:schemeClr val="lt1"/>
              </a:buClr>
              <a:buSzPts val="1700"/>
              <a:buNone/>
              <a:defRPr sz="1700">
                <a:solidFill>
                  <a:schemeClr val="lt1"/>
                </a:solidFill>
              </a:defRPr>
            </a:lvl2pPr>
            <a:lvl3pPr lvl="2" algn="ctr" rtl="0">
              <a:spcBef>
                <a:spcPts val="0"/>
              </a:spcBef>
              <a:spcAft>
                <a:spcPts val="0"/>
              </a:spcAft>
              <a:buClr>
                <a:schemeClr val="lt1"/>
              </a:buClr>
              <a:buSzPts val="1700"/>
              <a:buNone/>
              <a:defRPr sz="1700">
                <a:solidFill>
                  <a:schemeClr val="lt1"/>
                </a:solidFill>
              </a:defRPr>
            </a:lvl3pPr>
            <a:lvl4pPr lvl="3" algn="ctr" rtl="0">
              <a:spcBef>
                <a:spcPts val="0"/>
              </a:spcBef>
              <a:spcAft>
                <a:spcPts val="0"/>
              </a:spcAft>
              <a:buClr>
                <a:schemeClr val="lt1"/>
              </a:buClr>
              <a:buSzPts val="1700"/>
              <a:buNone/>
              <a:defRPr sz="1700">
                <a:solidFill>
                  <a:schemeClr val="lt1"/>
                </a:solidFill>
              </a:defRPr>
            </a:lvl4pPr>
            <a:lvl5pPr lvl="4" algn="ctr" rtl="0">
              <a:spcBef>
                <a:spcPts val="0"/>
              </a:spcBef>
              <a:spcAft>
                <a:spcPts val="0"/>
              </a:spcAft>
              <a:buClr>
                <a:schemeClr val="lt1"/>
              </a:buClr>
              <a:buSzPts val="1700"/>
              <a:buNone/>
              <a:defRPr sz="1700">
                <a:solidFill>
                  <a:schemeClr val="lt1"/>
                </a:solidFill>
              </a:defRPr>
            </a:lvl5pPr>
            <a:lvl6pPr lvl="5" algn="ctr" rtl="0">
              <a:spcBef>
                <a:spcPts val="0"/>
              </a:spcBef>
              <a:spcAft>
                <a:spcPts val="0"/>
              </a:spcAft>
              <a:buClr>
                <a:schemeClr val="lt1"/>
              </a:buClr>
              <a:buSzPts val="1700"/>
              <a:buNone/>
              <a:defRPr sz="1700">
                <a:solidFill>
                  <a:schemeClr val="lt1"/>
                </a:solidFill>
              </a:defRPr>
            </a:lvl6pPr>
            <a:lvl7pPr lvl="6" algn="ctr" rtl="0">
              <a:spcBef>
                <a:spcPts val="0"/>
              </a:spcBef>
              <a:spcAft>
                <a:spcPts val="0"/>
              </a:spcAft>
              <a:buClr>
                <a:schemeClr val="lt1"/>
              </a:buClr>
              <a:buSzPts val="1700"/>
              <a:buNone/>
              <a:defRPr sz="1700">
                <a:solidFill>
                  <a:schemeClr val="lt1"/>
                </a:solidFill>
              </a:defRPr>
            </a:lvl7pPr>
            <a:lvl8pPr lvl="7" algn="ctr" rtl="0">
              <a:spcBef>
                <a:spcPts val="0"/>
              </a:spcBef>
              <a:spcAft>
                <a:spcPts val="0"/>
              </a:spcAft>
              <a:buClr>
                <a:schemeClr val="lt1"/>
              </a:buClr>
              <a:buSzPts val="1700"/>
              <a:buNone/>
              <a:defRPr sz="1700">
                <a:solidFill>
                  <a:schemeClr val="lt1"/>
                </a:solidFill>
              </a:defRPr>
            </a:lvl8pPr>
            <a:lvl9pPr lvl="8" algn="ctr" rtl="0">
              <a:spcBef>
                <a:spcPts val="0"/>
              </a:spcBef>
              <a:spcAft>
                <a:spcPts val="0"/>
              </a:spcAft>
              <a:buClr>
                <a:schemeClr val="lt1"/>
              </a:buClr>
              <a:buSzPts val="1700"/>
              <a:buNone/>
              <a:defRPr sz="1700">
                <a:solidFill>
                  <a:schemeClr val="lt1"/>
                </a:solidFill>
              </a:defRPr>
            </a:lvl9pPr>
          </a:lstStyle>
          <a:p>
            <a:endParaRPr/>
          </a:p>
        </p:txBody>
      </p:sp>
      <p:sp>
        <p:nvSpPr>
          <p:cNvPr id="1148" name="Google Shape;1148;p16"/>
          <p:cNvSpPr txBox="1">
            <a:spLocks noGrp="1"/>
          </p:cNvSpPr>
          <p:nvPr>
            <p:ph type="subTitle" idx="13"/>
          </p:nvPr>
        </p:nvSpPr>
        <p:spPr>
          <a:xfrm>
            <a:off x="5989170" y="2456910"/>
            <a:ext cx="1750200" cy="64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spcBef>
                <a:spcPts val="0"/>
              </a:spcBef>
              <a:spcAft>
                <a:spcPts val="0"/>
              </a:spcAft>
              <a:buClr>
                <a:schemeClr val="accent1"/>
              </a:buClr>
              <a:buSzPts val="1400"/>
              <a:buNone/>
              <a:defRPr>
                <a:solidFill>
                  <a:schemeClr val="accent1"/>
                </a:solidFill>
              </a:defRPr>
            </a:lvl2pPr>
            <a:lvl3pPr lvl="2" algn="ctr" rtl="0">
              <a:spcBef>
                <a:spcPts val="1600"/>
              </a:spcBef>
              <a:spcAft>
                <a:spcPts val="0"/>
              </a:spcAft>
              <a:buClr>
                <a:schemeClr val="accent1"/>
              </a:buClr>
              <a:buSzPts val="1400"/>
              <a:buNone/>
              <a:defRPr>
                <a:solidFill>
                  <a:schemeClr val="accent1"/>
                </a:solidFill>
              </a:defRPr>
            </a:lvl3pPr>
            <a:lvl4pPr lvl="3" algn="ctr" rtl="0">
              <a:spcBef>
                <a:spcPts val="1600"/>
              </a:spcBef>
              <a:spcAft>
                <a:spcPts val="0"/>
              </a:spcAft>
              <a:buClr>
                <a:schemeClr val="accent1"/>
              </a:buClr>
              <a:buSzPts val="1400"/>
              <a:buNone/>
              <a:defRPr>
                <a:solidFill>
                  <a:schemeClr val="accent1"/>
                </a:solidFill>
              </a:defRPr>
            </a:lvl4pPr>
            <a:lvl5pPr lvl="4" algn="ctr" rtl="0">
              <a:spcBef>
                <a:spcPts val="1600"/>
              </a:spcBef>
              <a:spcAft>
                <a:spcPts val="0"/>
              </a:spcAft>
              <a:buClr>
                <a:schemeClr val="accent1"/>
              </a:buClr>
              <a:buSzPts val="1400"/>
              <a:buNone/>
              <a:defRPr>
                <a:solidFill>
                  <a:schemeClr val="accent1"/>
                </a:solidFill>
              </a:defRPr>
            </a:lvl5pPr>
            <a:lvl6pPr lvl="5" algn="ctr" rtl="0">
              <a:spcBef>
                <a:spcPts val="1600"/>
              </a:spcBef>
              <a:spcAft>
                <a:spcPts val="0"/>
              </a:spcAft>
              <a:buClr>
                <a:schemeClr val="accent1"/>
              </a:buClr>
              <a:buSzPts val="1400"/>
              <a:buNone/>
              <a:defRPr>
                <a:solidFill>
                  <a:schemeClr val="accent1"/>
                </a:solidFill>
              </a:defRPr>
            </a:lvl6pPr>
            <a:lvl7pPr lvl="6" algn="ctr" rtl="0">
              <a:spcBef>
                <a:spcPts val="1600"/>
              </a:spcBef>
              <a:spcAft>
                <a:spcPts val="0"/>
              </a:spcAft>
              <a:buClr>
                <a:schemeClr val="accent1"/>
              </a:buClr>
              <a:buSzPts val="1400"/>
              <a:buNone/>
              <a:defRPr>
                <a:solidFill>
                  <a:schemeClr val="accent1"/>
                </a:solidFill>
              </a:defRPr>
            </a:lvl7pPr>
            <a:lvl8pPr lvl="7" algn="ctr" rtl="0">
              <a:spcBef>
                <a:spcPts val="1600"/>
              </a:spcBef>
              <a:spcAft>
                <a:spcPts val="0"/>
              </a:spcAft>
              <a:buClr>
                <a:schemeClr val="accent1"/>
              </a:buClr>
              <a:buSzPts val="1400"/>
              <a:buNone/>
              <a:defRPr>
                <a:solidFill>
                  <a:schemeClr val="accent1"/>
                </a:solidFill>
              </a:defRPr>
            </a:lvl8pPr>
            <a:lvl9pPr lvl="8" algn="ctr" rtl="0">
              <a:spcBef>
                <a:spcPts val="1600"/>
              </a:spcBef>
              <a:spcAft>
                <a:spcPts val="1600"/>
              </a:spcAft>
              <a:buClr>
                <a:schemeClr val="accent1"/>
              </a:buClr>
              <a:buSzPts val="1400"/>
              <a:buNone/>
              <a:defRPr>
                <a:solidFill>
                  <a:schemeClr val="accent1"/>
                </a:solidFill>
              </a:defRPr>
            </a:lvl9pPr>
          </a:lstStyle>
          <a:p>
            <a:endParaRPr/>
          </a:p>
        </p:txBody>
      </p:sp>
      <p:sp>
        <p:nvSpPr>
          <p:cNvPr id="1149" name="Google Shape;1149;p16"/>
          <p:cNvSpPr txBox="1">
            <a:spLocks noGrp="1"/>
          </p:cNvSpPr>
          <p:nvPr>
            <p:ph type="title" idx="14"/>
          </p:nvPr>
        </p:nvSpPr>
        <p:spPr>
          <a:xfrm>
            <a:off x="1354063" y="1835199"/>
            <a:ext cx="1851600" cy="56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700"/>
              <a:buNone/>
              <a:defRPr sz="1800">
                <a:solidFill>
                  <a:schemeClr val="lt1"/>
                </a:solidFill>
              </a:defRPr>
            </a:lvl1pPr>
            <a:lvl2pPr lvl="1" algn="ctr" rtl="0">
              <a:spcBef>
                <a:spcPts val="0"/>
              </a:spcBef>
              <a:spcAft>
                <a:spcPts val="0"/>
              </a:spcAft>
              <a:buClr>
                <a:schemeClr val="lt1"/>
              </a:buClr>
              <a:buSzPts val="1700"/>
              <a:buNone/>
              <a:defRPr sz="1700">
                <a:solidFill>
                  <a:schemeClr val="lt1"/>
                </a:solidFill>
              </a:defRPr>
            </a:lvl2pPr>
            <a:lvl3pPr lvl="2" algn="ctr" rtl="0">
              <a:spcBef>
                <a:spcPts val="0"/>
              </a:spcBef>
              <a:spcAft>
                <a:spcPts val="0"/>
              </a:spcAft>
              <a:buClr>
                <a:schemeClr val="lt1"/>
              </a:buClr>
              <a:buSzPts val="1700"/>
              <a:buNone/>
              <a:defRPr sz="1700">
                <a:solidFill>
                  <a:schemeClr val="lt1"/>
                </a:solidFill>
              </a:defRPr>
            </a:lvl3pPr>
            <a:lvl4pPr lvl="3" algn="ctr" rtl="0">
              <a:spcBef>
                <a:spcPts val="0"/>
              </a:spcBef>
              <a:spcAft>
                <a:spcPts val="0"/>
              </a:spcAft>
              <a:buClr>
                <a:schemeClr val="lt1"/>
              </a:buClr>
              <a:buSzPts val="1700"/>
              <a:buNone/>
              <a:defRPr sz="1700">
                <a:solidFill>
                  <a:schemeClr val="lt1"/>
                </a:solidFill>
              </a:defRPr>
            </a:lvl4pPr>
            <a:lvl5pPr lvl="4" algn="ctr" rtl="0">
              <a:spcBef>
                <a:spcPts val="0"/>
              </a:spcBef>
              <a:spcAft>
                <a:spcPts val="0"/>
              </a:spcAft>
              <a:buClr>
                <a:schemeClr val="lt1"/>
              </a:buClr>
              <a:buSzPts val="1700"/>
              <a:buNone/>
              <a:defRPr sz="1700">
                <a:solidFill>
                  <a:schemeClr val="lt1"/>
                </a:solidFill>
              </a:defRPr>
            </a:lvl5pPr>
            <a:lvl6pPr lvl="5" algn="ctr" rtl="0">
              <a:spcBef>
                <a:spcPts val="0"/>
              </a:spcBef>
              <a:spcAft>
                <a:spcPts val="0"/>
              </a:spcAft>
              <a:buClr>
                <a:schemeClr val="lt1"/>
              </a:buClr>
              <a:buSzPts val="1700"/>
              <a:buNone/>
              <a:defRPr sz="1700">
                <a:solidFill>
                  <a:schemeClr val="lt1"/>
                </a:solidFill>
              </a:defRPr>
            </a:lvl6pPr>
            <a:lvl7pPr lvl="6" algn="ctr" rtl="0">
              <a:spcBef>
                <a:spcPts val="0"/>
              </a:spcBef>
              <a:spcAft>
                <a:spcPts val="0"/>
              </a:spcAft>
              <a:buClr>
                <a:schemeClr val="lt1"/>
              </a:buClr>
              <a:buSzPts val="1700"/>
              <a:buNone/>
              <a:defRPr sz="1700">
                <a:solidFill>
                  <a:schemeClr val="lt1"/>
                </a:solidFill>
              </a:defRPr>
            </a:lvl7pPr>
            <a:lvl8pPr lvl="7" algn="ctr" rtl="0">
              <a:spcBef>
                <a:spcPts val="0"/>
              </a:spcBef>
              <a:spcAft>
                <a:spcPts val="0"/>
              </a:spcAft>
              <a:buClr>
                <a:schemeClr val="lt1"/>
              </a:buClr>
              <a:buSzPts val="1700"/>
              <a:buNone/>
              <a:defRPr sz="1700">
                <a:solidFill>
                  <a:schemeClr val="lt1"/>
                </a:solidFill>
              </a:defRPr>
            </a:lvl8pPr>
            <a:lvl9pPr lvl="8" algn="ctr" rtl="0">
              <a:spcBef>
                <a:spcPts val="0"/>
              </a:spcBef>
              <a:spcAft>
                <a:spcPts val="0"/>
              </a:spcAft>
              <a:buClr>
                <a:schemeClr val="lt1"/>
              </a:buClr>
              <a:buSzPts val="1700"/>
              <a:buNone/>
              <a:defRPr sz="1700">
                <a:solidFill>
                  <a:schemeClr val="lt1"/>
                </a:solidFill>
              </a:defRPr>
            </a:lvl9pPr>
          </a:lstStyle>
          <a:p>
            <a:endParaRPr/>
          </a:p>
        </p:txBody>
      </p:sp>
      <p:sp>
        <p:nvSpPr>
          <p:cNvPr id="1150" name="Google Shape;1150;p16"/>
          <p:cNvSpPr txBox="1">
            <a:spLocks noGrp="1"/>
          </p:cNvSpPr>
          <p:nvPr>
            <p:ph type="subTitle" idx="15"/>
          </p:nvPr>
        </p:nvSpPr>
        <p:spPr>
          <a:xfrm>
            <a:off x="1404906" y="2456910"/>
            <a:ext cx="1750200" cy="64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spcBef>
                <a:spcPts val="0"/>
              </a:spcBef>
              <a:spcAft>
                <a:spcPts val="0"/>
              </a:spcAft>
              <a:buClr>
                <a:schemeClr val="accent1"/>
              </a:buClr>
              <a:buSzPts val="1400"/>
              <a:buNone/>
              <a:defRPr>
                <a:solidFill>
                  <a:schemeClr val="accent1"/>
                </a:solidFill>
              </a:defRPr>
            </a:lvl2pPr>
            <a:lvl3pPr lvl="2" algn="ctr" rtl="0">
              <a:spcBef>
                <a:spcPts val="1600"/>
              </a:spcBef>
              <a:spcAft>
                <a:spcPts val="0"/>
              </a:spcAft>
              <a:buClr>
                <a:schemeClr val="accent1"/>
              </a:buClr>
              <a:buSzPts val="1400"/>
              <a:buNone/>
              <a:defRPr>
                <a:solidFill>
                  <a:schemeClr val="accent1"/>
                </a:solidFill>
              </a:defRPr>
            </a:lvl3pPr>
            <a:lvl4pPr lvl="3" algn="ctr" rtl="0">
              <a:spcBef>
                <a:spcPts val="1600"/>
              </a:spcBef>
              <a:spcAft>
                <a:spcPts val="0"/>
              </a:spcAft>
              <a:buClr>
                <a:schemeClr val="accent1"/>
              </a:buClr>
              <a:buSzPts val="1400"/>
              <a:buNone/>
              <a:defRPr>
                <a:solidFill>
                  <a:schemeClr val="accent1"/>
                </a:solidFill>
              </a:defRPr>
            </a:lvl4pPr>
            <a:lvl5pPr lvl="4" algn="ctr" rtl="0">
              <a:spcBef>
                <a:spcPts val="1600"/>
              </a:spcBef>
              <a:spcAft>
                <a:spcPts val="0"/>
              </a:spcAft>
              <a:buClr>
                <a:schemeClr val="accent1"/>
              </a:buClr>
              <a:buSzPts val="1400"/>
              <a:buNone/>
              <a:defRPr>
                <a:solidFill>
                  <a:schemeClr val="accent1"/>
                </a:solidFill>
              </a:defRPr>
            </a:lvl5pPr>
            <a:lvl6pPr lvl="5" algn="ctr" rtl="0">
              <a:spcBef>
                <a:spcPts val="1600"/>
              </a:spcBef>
              <a:spcAft>
                <a:spcPts val="0"/>
              </a:spcAft>
              <a:buClr>
                <a:schemeClr val="accent1"/>
              </a:buClr>
              <a:buSzPts val="1400"/>
              <a:buNone/>
              <a:defRPr>
                <a:solidFill>
                  <a:schemeClr val="accent1"/>
                </a:solidFill>
              </a:defRPr>
            </a:lvl6pPr>
            <a:lvl7pPr lvl="6" algn="ctr" rtl="0">
              <a:spcBef>
                <a:spcPts val="1600"/>
              </a:spcBef>
              <a:spcAft>
                <a:spcPts val="0"/>
              </a:spcAft>
              <a:buClr>
                <a:schemeClr val="accent1"/>
              </a:buClr>
              <a:buSzPts val="1400"/>
              <a:buNone/>
              <a:defRPr>
                <a:solidFill>
                  <a:schemeClr val="accent1"/>
                </a:solidFill>
              </a:defRPr>
            </a:lvl7pPr>
            <a:lvl8pPr lvl="7" algn="ctr" rtl="0">
              <a:spcBef>
                <a:spcPts val="1600"/>
              </a:spcBef>
              <a:spcAft>
                <a:spcPts val="0"/>
              </a:spcAft>
              <a:buClr>
                <a:schemeClr val="accent1"/>
              </a:buClr>
              <a:buSzPts val="1400"/>
              <a:buNone/>
              <a:defRPr>
                <a:solidFill>
                  <a:schemeClr val="accent1"/>
                </a:solidFill>
              </a:defRPr>
            </a:lvl8pPr>
            <a:lvl9pPr lvl="8" algn="ctr" rtl="0">
              <a:spcBef>
                <a:spcPts val="1600"/>
              </a:spcBef>
              <a:spcAft>
                <a:spcPts val="1600"/>
              </a:spcAft>
              <a:buClr>
                <a:schemeClr val="accent1"/>
              </a:buClr>
              <a:buSzPts val="1400"/>
              <a:buNone/>
              <a:defRPr>
                <a:solidFill>
                  <a:schemeClr val="accent1"/>
                </a:solidFill>
              </a:defRPr>
            </a:lvl9pPr>
          </a:lstStyle>
          <a:p>
            <a:endParaRPr/>
          </a:p>
        </p:txBody>
      </p:sp>
      <p:grpSp>
        <p:nvGrpSpPr>
          <p:cNvPr id="1151" name="Google Shape;1151;p16"/>
          <p:cNvGrpSpPr/>
          <p:nvPr/>
        </p:nvGrpSpPr>
        <p:grpSpPr>
          <a:xfrm>
            <a:off x="288357" y="471980"/>
            <a:ext cx="424868" cy="760241"/>
            <a:chOff x="478300" y="2547225"/>
            <a:chExt cx="305375" cy="546425"/>
          </a:xfrm>
        </p:grpSpPr>
        <p:sp>
          <p:nvSpPr>
            <p:cNvPr id="1152" name="Google Shape;1152;p16"/>
            <p:cNvSpPr/>
            <p:nvPr/>
          </p:nvSpPr>
          <p:spPr>
            <a:xfrm>
              <a:off x="478300" y="2547225"/>
              <a:ext cx="305375" cy="546425"/>
            </a:xfrm>
            <a:custGeom>
              <a:avLst/>
              <a:gdLst/>
              <a:ahLst/>
              <a:cxnLst/>
              <a:rect l="l" t="t" r="r" b="b"/>
              <a:pathLst>
                <a:path w="12215" h="21857" extrusionOk="0">
                  <a:moveTo>
                    <a:pt x="11049" y="1"/>
                  </a:moveTo>
                  <a:cubicBezTo>
                    <a:pt x="9880" y="1"/>
                    <a:pt x="8063" y="1752"/>
                    <a:pt x="7352" y="2663"/>
                  </a:cubicBezTo>
                  <a:cubicBezTo>
                    <a:pt x="2909" y="7991"/>
                    <a:pt x="280" y="14877"/>
                    <a:pt x="1" y="21856"/>
                  </a:cubicBezTo>
                  <a:cubicBezTo>
                    <a:pt x="4444" y="18855"/>
                    <a:pt x="8027" y="14481"/>
                    <a:pt x="10167" y="9433"/>
                  </a:cubicBezTo>
                  <a:cubicBezTo>
                    <a:pt x="11051" y="7223"/>
                    <a:pt x="12215" y="4106"/>
                    <a:pt x="12098" y="1686"/>
                  </a:cubicBezTo>
                  <a:cubicBezTo>
                    <a:pt x="12067" y="450"/>
                    <a:pt x="11641" y="1"/>
                    <a:pt x="110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3" name="Google Shape;1153;p16"/>
            <p:cNvSpPr/>
            <p:nvPr/>
          </p:nvSpPr>
          <p:spPr>
            <a:xfrm>
              <a:off x="667325" y="2599075"/>
              <a:ext cx="94250" cy="87650"/>
            </a:xfrm>
            <a:custGeom>
              <a:avLst/>
              <a:gdLst/>
              <a:ahLst/>
              <a:cxnLst/>
              <a:rect l="l" t="t" r="r" b="b"/>
              <a:pathLst>
                <a:path w="3770" h="3506" extrusionOk="0">
                  <a:moveTo>
                    <a:pt x="1881" y="0"/>
                  </a:moveTo>
                  <a:cubicBezTo>
                    <a:pt x="1058" y="0"/>
                    <a:pt x="182" y="730"/>
                    <a:pt x="94" y="1543"/>
                  </a:cubicBezTo>
                  <a:cubicBezTo>
                    <a:pt x="1" y="2520"/>
                    <a:pt x="768" y="3497"/>
                    <a:pt x="1746" y="3497"/>
                  </a:cubicBezTo>
                  <a:cubicBezTo>
                    <a:pt x="1793" y="3503"/>
                    <a:pt x="1841" y="3505"/>
                    <a:pt x="1889" y="3505"/>
                  </a:cubicBezTo>
                  <a:cubicBezTo>
                    <a:pt x="2712" y="3505"/>
                    <a:pt x="3589" y="2774"/>
                    <a:pt x="3676" y="1939"/>
                  </a:cubicBezTo>
                  <a:cubicBezTo>
                    <a:pt x="3769" y="962"/>
                    <a:pt x="3002" y="101"/>
                    <a:pt x="2025" y="8"/>
                  </a:cubicBezTo>
                  <a:cubicBezTo>
                    <a:pt x="1977" y="3"/>
                    <a:pt x="1929" y="0"/>
                    <a:pt x="188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4" name="Google Shape;1154;p16"/>
            <p:cNvSpPr/>
            <p:nvPr/>
          </p:nvSpPr>
          <p:spPr>
            <a:xfrm>
              <a:off x="613825" y="2695625"/>
              <a:ext cx="94250" cy="87725"/>
            </a:xfrm>
            <a:custGeom>
              <a:avLst/>
              <a:gdLst/>
              <a:ahLst/>
              <a:cxnLst/>
              <a:rect l="l" t="t" r="r" b="b"/>
              <a:pathLst>
                <a:path w="3770" h="3509" extrusionOk="0">
                  <a:moveTo>
                    <a:pt x="1884" y="0"/>
                  </a:moveTo>
                  <a:cubicBezTo>
                    <a:pt x="1061" y="0"/>
                    <a:pt x="182" y="752"/>
                    <a:pt x="94" y="1566"/>
                  </a:cubicBezTo>
                  <a:cubicBezTo>
                    <a:pt x="0" y="2543"/>
                    <a:pt x="768" y="3404"/>
                    <a:pt x="1745" y="3497"/>
                  </a:cubicBezTo>
                  <a:cubicBezTo>
                    <a:pt x="1802" y="3505"/>
                    <a:pt x="1860" y="3509"/>
                    <a:pt x="1917" y="3509"/>
                  </a:cubicBezTo>
                  <a:cubicBezTo>
                    <a:pt x="2731" y="3509"/>
                    <a:pt x="3589" y="2766"/>
                    <a:pt x="3676" y="1962"/>
                  </a:cubicBezTo>
                  <a:cubicBezTo>
                    <a:pt x="3769" y="985"/>
                    <a:pt x="3001" y="124"/>
                    <a:pt x="2024" y="8"/>
                  </a:cubicBezTo>
                  <a:cubicBezTo>
                    <a:pt x="1978" y="3"/>
                    <a:pt x="1931" y="0"/>
                    <a:pt x="1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5" name="Google Shape;1155;p16"/>
            <p:cNvSpPr/>
            <p:nvPr/>
          </p:nvSpPr>
          <p:spPr>
            <a:xfrm>
              <a:off x="572525" y="2795250"/>
              <a:ext cx="91925" cy="89875"/>
            </a:xfrm>
            <a:custGeom>
              <a:avLst/>
              <a:gdLst/>
              <a:ahLst/>
              <a:cxnLst/>
              <a:rect l="l" t="t" r="r" b="b"/>
              <a:pathLst>
                <a:path w="3677" h="3595" extrusionOk="0">
                  <a:moveTo>
                    <a:pt x="2048" y="1"/>
                  </a:moveTo>
                  <a:cubicBezTo>
                    <a:pt x="1071" y="1"/>
                    <a:pt x="94" y="675"/>
                    <a:pt x="94" y="1653"/>
                  </a:cubicBezTo>
                  <a:cubicBezTo>
                    <a:pt x="1" y="2630"/>
                    <a:pt x="768" y="3490"/>
                    <a:pt x="1652" y="3583"/>
                  </a:cubicBezTo>
                  <a:cubicBezTo>
                    <a:pt x="1717" y="3591"/>
                    <a:pt x="1781" y="3595"/>
                    <a:pt x="1844" y="3595"/>
                  </a:cubicBezTo>
                  <a:cubicBezTo>
                    <a:pt x="2740" y="3595"/>
                    <a:pt x="3496" y="2846"/>
                    <a:pt x="3583" y="1955"/>
                  </a:cubicBezTo>
                  <a:cubicBezTo>
                    <a:pt x="3676" y="1071"/>
                    <a:pt x="2909" y="94"/>
                    <a:pt x="20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6" name="Google Shape;1156;p16"/>
            <p:cNvSpPr/>
            <p:nvPr/>
          </p:nvSpPr>
          <p:spPr>
            <a:xfrm>
              <a:off x="519025" y="2884625"/>
              <a:ext cx="94825" cy="87750"/>
            </a:xfrm>
            <a:custGeom>
              <a:avLst/>
              <a:gdLst/>
              <a:ahLst/>
              <a:cxnLst/>
              <a:rect l="l" t="t" r="r" b="b"/>
              <a:pathLst>
                <a:path w="3793" h="3510" extrusionOk="0">
                  <a:moveTo>
                    <a:pt x="1904" y="1"/>
                  </a:moveTo>
                  <a:cubicBezTo>
                    <a:pt x="1063" y="1"/>
                    <a:pt x="205" y="753"/>
                    <a:pt x="117" y="1567"/>
                  </a:cubicBezTo>
                  <a:cubicBezTo>
                    <a:pt x="0" y="2544"/>
                    <a:pt x="791" y="3498"/>
                    <a:pt x="1745" y="3498"/>
                  </a:cubicBezTo>
                  <a:cubicBezTo>
                    <a:pt x="1804" y="3506"/>
                    <a:pt x="1863" y="3509"/>
                    <a:pt x="1922" y="3509"/>
                  </a:cubicBezTo>
                  <a:cubicBezTo>
                    <a:pt x="2755" y="3509"/>
                    <a:pt x="3612" y="2766"/>
                    <a:pt x="3699" y="1963"/>
                  </a:cubicBezTo>
                  <a:cubicBezTo>
                    <a:pt x="3792" y="985"/>
                    <a:pt x="3025" y="125"/>
                    <a:pt x="2048" y="8"/>
                  </a:cubicBezTo>
                  <a:cubicBezTo>
                    <a:pt x="2000" y="3"/>
                    <a:pt x="1952" y="1"/>
                    <a:pt x="190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57" name="Google Shape;1157;p16"/>
          <p:cNvGrpSpPr/>
          <p:nvPr/>
        </p:nvGrpSpPr>
        <p:grpSpPr>
          <a:xfrm rot="1885073">
            <a:off x="8185052" y="3959633"/>
            <a:ext cx="940749" cy="1008665"/>
            <a:chOff x="1721175" y="2665325"/>
            <a:chExt cx="809625" cy="868075"/>
          </a:xfrm>
        </p:grpSpPr>
        <p:sp>
          <p:nvSpPr>
            <p:cNvPr id="1158" name="Google Shape;1158;p16"/>
            <p:cNvSpPr/>
            <p:nvPr/>
          </p:nvSpPr>
          <p:spPr>
            <a:xfrm>
              <a:off x="2191125" y="2884650"/>
              <a:ext cx="339675" cy="506775"/>
            </a:xfrm>
            <a:custGeom>
              <a:avLst/>
              <a:gdLst/>
              <a:ahLst/>
              <a:cxnLst/>
              <a:rect l="l" t="t" r="r" b="b"/>
              <a:pathLst>
                <a:path w="13587" h="20271" extrusionOk="0">
                  <a:moveTo>
                    <a:pt x="8761" y="0"/>
                  </a:moveTo>
                  <a:cubicBezTo>
                    <a:pt x="8499" y="0"/>
                    <a:pt x="8234" y="76"/>
                    <a:pt x="8049" y="217"/>
                  </a:cubicBezTo>
                  <a:cubicBezTo>
                    <a:pt x="7677" y="589"/>
                    <a:pt x="7468" y="1078"/>
                    <a:pt x="7282" y="1566"/>
                  </a:cubicBezTo>
                  <a:cubicBezTo>
                    <a:pt x="6793" y="2822"/>
                    <a:pt x="6398" y="3986"/>
                    <a:pt x="5932" y="5242"/>
                  </a:cubicBezTo>
                  <a:cubicBezTo>
                    <a:pt x="5444" y="4288"/>
                    <a:pt x="5048" y="3404"/>
                    <a:pt x="4560" y="2450"/>
                  </a:cubicBezTo>
                  <a:cubicBezTo>
                    <a:pt x="3699" y="5056"/>
                    <a:pt x="3490" y="7964"/>
                    <a:pt x="3978" y="10686"/>
                  </a:cubicBezTo>
                  <a:cubicBezTo>
                    <a:pt x="3923" y="10713"/>
                    <a:pt x="3867" y="10726"/>
                    <a:pt x="3811" y="10726"/>
                  </a:cubicBezTo>
                  <a:cubicBezTo>
                    <a:pt x="3495" y="10726"/>
                    <a:pt x="3197" y="10310"/>
                    <a:pt x="3117" y="9895"/>
                  </a:cubicBezTo>
                  <a:cubicBezTo>
                    <a:pt x="3024" y="9429"/>
                    <a:pt x="3024" y="8848"/>
                    <a:pt x="2629" y="8638"/>
                  </a:cubicBezTo>
                  <a:cubicBezTo>
                    <a:pt x="2524" y="8589"/>
                    <a:pt x="2412" y="8566"/>
                    <a:pt x="2302" y="8566"/>
                  </a:cubicBezTo>
                  <a:cubicBezTo>
                    <a:pt x="1995" y="8566"/>
                    <a:pt x="1695" y="8743"/>
                    <a:pt x="1559" y="9034"/>
                  </a:cubicBezTo>
                  <a:cubicBezTo>
                    <a:pt x="1373" y="9429"/>
                    <a:pt x="1373" y="9895"/>
                    <a:pt x="1373" y="10290"/>
                  </a:cubicBezTo>
                  <a:cubicBezTo>
                    <a:pt x="1466" y="12128"/>
                    <a:pt x="1745" y="14268"/>
                    <a:pt x="1373" y="16106"/>
                  </a:cubicBezTo>
                  <a:cubicBezTo>
                    <a:pt x="1070" y="17572"/>
                    <a:pt x="116" y="18828"/>
                    <a:pt x="0" y="20270"/>
                  </a:cubicBezTo>
                  <a:cubicBezTo>
                    <a:pt x="1163" y="19107"/>
                    <a:pt x="2815" y="19107"/>
                    <a:pt x="4374" y="18921"/>
                  </a:cubicBezTo>
                  <a:cubicBezTo>
                    <a:pt x="5932" y="18735"/>
                    <a:pt x="7863" y="17851"/>
                    <a:pt x="7863" y="16199"/>
                  </a:cubicBezTo>
                  <a:lnTo>
                    <a:pt x="7863" y="16199"/>
                  </a:lnTo>
                  <a:cubicBezTo>
                    <a:pt x="7623" y="16373"/>
                    <a:pt x="7343" y="16450"/>
                    <a:pt x="7062" y="16450"/>
                  </a:cubicBezTo>
                  <a:cubicBezTo>
                    <a:pt x="6554" y="16450"/>
                    <a:pt x="6037" y="16201"/>
                    <a:pt x="5723" y="15827"/>
                  </a:cubicBezTo>
                  <a:cubicBezTo>
                    <a:pt x="7677" y="15245"/>
                    <a:pt x="9213" y="13780"/>
                    <a:pt x="10097" y="12035"/>
                  </a:cubicBezTo>
                  <a:cubicBezTo>
                    <a:pt x="9213" y="12035"/>
                    <a:pt x="8352" y="11942"/>
                    <a:pt x="7468" y="11942"/>
                  </a:cubicBezTo>
                  <a:cubicBezTo>
                    <a:pt x="7863" y="10476"/>
                    <a:pt x="9026" y="9313"/>
                    <a:pt x="10376" y="8848"/>
                  </a:cubicBezTo>
                  <a:cubicBezTo>
                    <a:pt x="11539" y="8452"/>
                    <a:pt x="13005" y="8266"/>
                    <a:pt x="13284" y="7103"/>
                  </a:cubicBezTo>
                  <a:cubicBezTo>
                    <a:pt x="13586" y="6126"/>
                    <a:pt x="12702" y="5149"/>
                    <a:pt x="11748" y="4963"/>
                  </a:cubicBezTo>
                  <a:cubicBezTo>
                    <a:pt x="11620" y="4950"/>
                    <a:pt x="11493" y="4945"/>
                    <a:pt x="11365" y="4945"/>
                  </a:cubicBezTo>
                  <a:cubicBezTo>
                    <a:pt x="10516" y="4945"/>
                    <a:pt x="9669" y="5200"/>
                    <a:pt x="8840" y="5544"/>
                  </a:cubicBezTo>
                  <a:cubicBezTo>
                    <a:pt x="9119" y="4195"/>
                    <a:pt x="9306" y="2822"/>
                    <a:pt x="9608" y="1380"/>
                  </a:cubicBezTo>
                  <a:cubicBezTo>
                    <a:pt x="9608" y="1078"/>
                    <a:pt x="9701" y="589"/>
                    <a:pt x="9515" y="310"/>
                  </a:cubicBezTo>
                  <a:cubicBezTo>
                    <a:pt x="9354" y="99"/>
                    <a:pt x="9060" y="0"/>
                    <a:pt x="876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9" name="Google Shape;1159;p16"/>
            <p:cNvSpPr/>
            <p:nvPr/>
          </p:nvSpPr>
          <p:spPr>
            <a:xfrm>
              <a:off x="2009650" y="2665325"/>
              <a:ext cx="239650" cy="472150"/>
            </a:xfrm>
            <a:custGeom>
              <a:avLst/>
              <a:gdLst/>
              <a:ahLst/>
              <a:cxnLst/>
              <a:rect l="l" t="t" r="r" b="b"/>
              <a:pathLst>
                <a:path w="9586" h="18886" extrusionOk="0">
                  <a:moveTo>
                    <a:pt x="8252" y="0"/>
                  </a:moveTo>
                  <a:cubicBezTo>
                    <a:pt x="6583" y="0"/>
                    <a:pt x="4923" y="1409"/>
                    <a:pt x="4840" y="3081"/>
                  </a:cubicBezTo>
                  <a:cubicBezTo>
                    <a:pt x="4747" y="3546"/>
                    <a:pt x="4840" y="4128"/>
                    <a:pt x="4747" y="4616"/>
                  </a:cubicBezTo>
                  <a:cubicBezTo>
                    <a:pt x="4591" y="4946"/>
                    <a:pt x="4225" y="5341"/>
                    <a:pt x="3825" y="5341"/>
                  </a:cubicBezTo>
                  <a:cubicBezTo>
                    <a:pt x="3745" y="5341"/>
                    <a:pt x="3664" y="5325"/>
                    <a:pt x="3583" y="5291"/>
                  </a:cubicBezTo>
                  <a:cubicBezTo>
                    <a:pt x="2816" y="5012"/>
                    <a:pt x="3002" y="3267"/>
                    <a:pt x="2141" y="3267"/>
                  </a:cubicBezTo>
                  <a:cubicBezTo>
                    <a:pt x="1443" y="3267"/>
                    <a:pt x="1350" y="4128"/>
                    <a:pt x="1443" y="4826"/>
                  </a:cubicBezTo>
                  <a:cubicBezTo>
                    <a:pt x="1839" y="6756"/>
                    <a:pt x="2141" y="8594"/>
                    <a:pt x="2420" y="10525"/>
                  </a:cubicBezTo>
                  <a:cubicBezTo>
                    <a:pt x="2367" y="10565"/>
                    <a:pt x="2309" y="10583"/>
                    <a:pt x="2249" y="10583"/>
                  </a:cubicBezTo>
                  <a:cubicBezTo>
                    <a:pt x="1997" y="10583"/>
                    <a:pt x="1710" y="10263"/>
                    <a:pt x="1559" y="9944"/>
                  </a:cubicBezTo>
                  <a:cubicBezTo>
                    <a:pt x="1350" y="9571"/>
                    <a:pt x="1257" y="9083"/>
                    <a:pt x="768" y="8990"/>
                  </a:cubicBezTo>
                  <a:cubicBezTo>
                    <a:pt x="736" y="8982"/>
                    <a:pt x="703" y="8978"/>
                    <a:pt x="670" y="8978"/>
                  </a:cubicBezTo>
                  <a:cubicBezTo>
                    <a:pt x="330" y="8978"/>
                    <a:pt x="1" y="9397"/>
                    <a:pt x="1" y="9757"/>
                  </a:cubicBezTo>
                  <a:cubicBezTo>
                    <a:pt x="1" y="10153"/>
                    <a:pt x="187" y="10525"/>
                    <a:pt x="396" y="10921"/>
                  </a:cubicBezTo>
                  <a:cubicBezTo>
                    <a:pt x="1257" y="12665"/>
                    <a:pt x="2816" y="17900"/>
                    <a:pt x="4653" y="18784"/>
                  </a:cubicBezTo>
                  <a:cubicBezTo>
                    <a:pt x="4803" y="18853"/>
                    <a:pt x="4957" y="18885"/>
                    <a:pt x="5114" y="18885"/>
                  </a:cubicBezTo>
                  <a:cubicBezTo>
                    <a:pt x="6697" y="18885"/>
                    <a:pt x="8600" y="15637"/>
                    <a:pt x="9213" y="14410"/>
                  </a:cubicBezTo>
                  <a:cubicBezTo>
                    <a:pt x="9399" y="13922"/>
                    <a:pt x="9585" y="13433"/>
                    <a:pt x="9399" y="13061"/>
                  </a:cubicBezTo>
                  <a:cubicBezTo>
                    <a:pt x="9182" y="12681"/>
                    <a:pt x="8782" y="12540"/>
                    <a:pt x="8385" y="12540"/>
                  </a:cubicBezTo>
                  <a:cubicBezTo>
                    <a:pt x="8272" y="12540"/>
                    <a:pt x="8159" y="12552"/>
                    <a:pt x="8050" y="12572"/>
                  </a:cubicBezTo>
                  <a:cubicBezTo>
                    <a:pt x="7561" y="12665"/>
                    <a:pt x="7073" y="12968"/>
                    <a:pt x="6677" y="13340"/>
                  </a:cubicBezTo>
                  <a:cubicBezTo>
                    <a:pt x="7468" y="11805"/>
                    <a:pt x="8236" y="10339"/>
                    <a:pt x="8911" y="8897"/>
                  </a:cubicBezTo>
                  <a:cubicBezTo>
                    <a:pt x="9120" y="8501"/>
                    <a:pt x="9306" y="8013"/>
                    <a:pt x="9306" y="7617"/>
                  </a:cubicBezTo>
                  <a:cubicBezTo>
                    <a:pt x="9227" y="7221"/>
                    <a:pt x="8929" y="6809"/>
                    <a:pt x="8599" y="6809"/>
                  </a:cubicBezTo>
                  <a:cubicBezTo>
                    <a:pt x="8540" y="6809"/>
                    <a:pt x="8481" y="6822"/>
                    <a:pt x="8422" y="6850"/>
                  </a:cubicBezTo>
                  <a:cubicBezTo>
                    <a:pt x="7867" y="6938"/>
                    <a:pt x="7587" y="7833"/>
                    <a:pt x="7057" y="7833"/>
                  </a:cubicBezTo>
                  <a:cubicBezTo>
                    <a:pt x="7032" y="7833"/>
                    <a:pt x="7006" y="7831"/>
                    <a:pt x="6980" y="7827"/>
                  </a:cubicBezTo>
                  <a:cubicBezTo>
                    <a:pt x="6398" y="7827"/>
                    <a:pt x="6398" y="6943"/>
                    <a:pt x="6584" y="6361"/>
                  </a:cubicBezTo>
                  <a:cubicBezTo>
                    <a:pt x="7375" y="4244"/>
                    <a:pt x="8050" y="2197"/>
                    <a:pt x="8818" y="56"/>
                  </a:cubicBezTo>
                  <a:cubicBezTo>
                    <a:pt x="8631" y="19"/>
                    <a:pt x="8441" y="0"/>
                    <a:pt x="825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0" name="Google Shape;1160;p16"/>
            <p:cNvSpPr/>
            <p:nvPr/>
          </p:nvSpPr>
          <p:spPr>
            <a:xfrm>
              <a:off x="1721175" y="2710025"/>
              <a:ext cx="353650" cy="604050"/>
            </a:xfrm>
            <a:custGeom>
              <a:avLst/>
              <a:gdLst/>
              <a:ahLst/>
              <a:cxnLst/>
              <a:rect l="l" t="t" r="r" b="b"/>
              <a:pathLst>
                <a:path w="14146" h="24162" extrusionOk="0">
                  <a:moveTo>
                    <a:pt x="2783" y="0"/>
                  </a:moveTo>
                  <a:cubicBezTo>
                    <a:pt x="1785" y="0"/>
                    <a:pt x="791" y="1178"/>
                    <a:pt x="885" y="2340"/>
                  </a:cubicBezTo>
                  <a:cubicBezTo>
                    <a:pt x="978" y="3712"/>
                    <a:pt x="2048" y="4782"/>
                    <a:pt x="3002" y="5736"/>
                  </a:cubicBezTo>
                  <a:cubicBezTo>
                    <a:pt x="2048" y="5736"/>
                    <a:pt x="978" y="5829"/>
                    <a:pt x="1" y="5946"/>
                  </a:cubicBezTo>
                  <a:cubicBezTo>
                    <a:pt x="1653" y="7574"/>
                    <a:pt x="3793" y="8854"/>
                    <a:pt x="6119" y="9621"/>
                  </a:cubicBezTo>
                  <a:cubicBezTo>
                    <a:pt x="5142" y="9621"/>
                    <a:pt x="4165" y="9714"/>
                    <a:pt x="3095" y="9807"/>
                  </a:cubicBezTo>
                  <a:cubicBezTo>
                    <a:pt x="2909" y="11366"/>
                    <a:pt x="4258" y="13018"/>
                    <a:pt x="5910" y="13018"/>
                  </a:cubicBezTo>
                  <a:cubicBezTo>
                    <a:pt x="6405" y="12960"/>
                    <a:pt x="6927" y="12819"/>
                    <a:pt x="7413" y="12819"/>
                  </a:cubicBezTo>
                  <a:cubicBezTo>
                    <a:pt x="7705" y="12819"/>
                    <a:pt x="7984" y="12870"/>
                    <a:pt x="8236" y="13018"/>
                  </a:cubicBezTo>
                  <a:cubicBezTo>
                    <a:pt x="9213" y="13599"/>
                    <a:pt x="8632" y="15251"/>
                    <a:pt x="7562" y="15623"/>
                  </a:cubicBezTo>
                  <a:cubicBezTo>
                    <a:pt x="7240" y="15770"/>
                    <a:pt x="6910" y="15829"/>
                    <a:pt x="6577" y="15829"/>
                  </a:cubicBezTo>
                  <a:cubicBezTo>
                    <a:pt x="5801" y="15829"/>
                    <a:pt x="5007" y="15511"/>
                    <a:pt x="4258" y="15251"/>
                  </a:cubicBezTo>
                  <a:lnTo>
                    <a:pt x="4258" y="15251"/>
                  </a:lnTo>
                  <a:cubicBezTo>
                    <a:pt x="3979" y="16298"/>
                    <a:pt x="4840" y="17368"/>
                    <a:pt x="5910" y="17764"/>
                  </a:cubicBezTo>
                  <a:cubicBezTo>
                    <a:pt x="6887" y="18159"/>
                    <a:pt x="8050" y="18159"/>
                    <a:pt x="9120" y="18345"/>
                  </a:cubicBezTo>
                  <a:cubicBezTo>
                    <a:pt x="11802" y="18923"/>
                    <a:pt x="13932" y="21407"/>
                    <a:pt x="14141" y="24109"/>
                  </a:cubicBezTo>
                  <a:lnTo>
                    <a:pt x="14141" y="24109"/>
                  </a:lnTo>
                  <a:cubicBezTo>
                    <a:pt x="14042" y="22645"/>
                    <a:pt x="13678" y="9528"/>
                    <a:pt x="13564" y="9528"/>
                  </a:cubicBezTo>
                  <a:cubicBezTo>
                    <a:pt x="12796" y="9714"/>
                    <a:pt x="12214" y="10389"/>
                    <a:pt x="12214" y="11180"/>
                  </a:cubicBezTo>
                  <a:cubicBezTo>
                    <a:pt x="11540" y="10877"/>
                    <a:pt x="11237" y="10017"/>
                    <a:pt x="11354" y="9319"/>
                  </a:cubicBezTo>
                  <a:cubicBezTo>
                    <a:pt x="11447" y="8644"/>
                    <a:pt x="11819" y="7969"/>
                    <a:pt x="11819" y="7295"/>
                  </a:cubicBezTo>
                  <a:cubicBezTo>
                    <a:pt x="11935" y="6527"/>
                    <a:pt x="11633" y="5643"/>
                    <a:pt x="10958" y="5457"/>
                  </a:cubicBezTo>
                  <a:cubicBezTo>
                    <a:pt x="10899" y="5439"/>
                    <a:pt x="10840" y="5430"/>
                    <a:pt x="10781" y="5430"/>
                  </a:cubicBezTo>
                  <a:cubicBezTo>
                    <a:pt x="10175" y="5430"/>
                    <a:pt x="9660" y="6352"/>
                    <a:pt x="10190" y="6713"/>
                  </a:cubicBezTo>
                  <a:cubicBezTo>
                    <a:pt x="10034" y="6843"/>
                    <a:pt x="9860" y="6900"/>
                    <a:pt x="9686" y="6900"/>
                  </a:cubicBezTo>
                  <a:cubicBezTo>
                    <a:pt x="9081" y="6900"/>
                    <a:pt x="8466" y="6218"/>
                    <a:pt x="8539" y="5550"/>
                  </a:cubicBezTo>
                  <a:cubicBezTo>
                    <a:pt x="8539" y="4666"/>
                    <a:pt x="9213" y="3898"/>
                    <a:pt x="9399" y="3131"/>
                  </a:cubicBezTo>
                  <a:cubicBezTo>
                    <a:pt x="9601" y="2280"/>
                    <a:pt x="9156" y="1171"/>
                    <a:pt x="8335" y="1171"/>
                  </a:cubicBezTo>
                  <a:cubicBezTo>
                    <a:pt x="8303" y="1171"/>
                    <a:pt x="8270" y="1173"/>
                    <a:pt x="8236" y="1176"/>
                  </a:cubicBezTo>
                  <a:cubicBezTo>
                    <a:pt x="7282" y="1386"/>
                    <a:pt x="7166" y="2828"/>
                    <a:pt x="6212" y="3131"/>
                  </a:cubicBezTo>
                  <a:cubicBezTo>
                    <a:pt x="6135" y="3152"/>
                    <a:pt x="6057" y="3162"/>
                    <a:pt x="5980" y="3162"/>
                  </a:cubicBezTo>
                  <a:cubicBezTo>
                    <a:pt x="5383" y="3162"/>
                    <a:pt x="4808" y="2565"/>
                    <a:pt x="4561" y="1967"/>
                  </a:cubicBezTo>
                  <a:cubicBezTo>
                    <a:pt x="4258" y="1386"/>
                    <a:pt x="4072" y="595"/>
                    <a:pt x="3490" y="223"/>
                  </a:cubicBezTo>
                  <a:cubicBezTo>
                    <a:pt x="3264" y="69"/>
                    <a:pt x="3023" y="0"/>
                    <a:pt x="2783" y="0"/>
                  </a:cubicBezTo>
                  <a:close/>
                  <a:moveTo>
                    <a:pt x="14141" y="24109"/>
                  </a:moveTo>
                  <a:cubicBezTo>
                    <a:pt x="14143" y="24128"/>
                    <a:pt x="14144" y="24146"/>
                    <a:pt x="14145" y="24161"/>
                  </a:cubicBezTo>
                  <a:cubicBezTo>
                    <a:pt x="14144" y="24144"/>
                    <a:pt x="14143" y="24126"/>
                    <a:pt x="14141" y="24109"/>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1" name="Google Shape;1161;p16"/>
            <p:cNvSpPr/>
            <p:nvPr/>
          </p:nvSpPr>
          <p:spPr>
            <a:xfrm>
              <a:off x="1816475" y="2797975"/>
              <a:ext cx="294975" cy="678200"/>
            </a:xfrm>
            <a:custGeom>
              <a:avLst/>
              <a:gdLst/>
              <a:ahLst/>
              <a:cxnLst/>
              <a:rect l="l" t="t" r="r" b="b"/>
              <a:pathLst>
                <a:path w="11799" h="27128" extrusionOk="0">
                  <a:moveTo>
                    <a:pt x="894" y="1"/>
                  </a:moveTo>
                  <a:cubicBezTo>
                    <a:pt x="415" y="1"/>
                    <a:pt x="1" y="610"/>
                    <a:pt x="446" y="1055"/>
                  </a:cubicBezTo>
                  <a:cubicBezTo>
                    <a:pt x="7053" y="7848"/>
                    <a:pt x="10543" y="17060"/>
                    <a:pt x="10054" y="26552"/>
                  </a:cubicBezTo>
                  <a:cubicBezTo>
                    <a:pt x="10054" y="26936"/>
                    <a:pt x="10368" y="27128"/>
                    <a:pt x="10682" y="27128"/>
                  </a:cubicBezTo>
                  <a:cubicBezTo>
                    <a:pt x="10996" y="27128"/>
                    <a:pt x="11310" y="26936"/>
                    <a:pt x="11310" y="26552"/>
                  </a:cubicBezTo>
                  <a:cubicBezTo>
                    <a:pt x="11799" y="16758"/>
                    <a:pt x="8216" y="7173"/>
                    <a:pt x="1330" y="194"/>
                  </a:cubicBezTo>
                  <a:cubicBezTo>
                    <a:pt x="1194" y="58"/>
                    <a:pt x="1041" y="1"/>
                    <a:pt x="89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2" name="Google Shape;1162;p16"/>
            <p:cNvSpPr/>
            <p:nvPr/>
          </p:nvSpPr>
          <p:spPr>
            <a:xfrm>
              <a:off x="2060900" y="2847025"/>
              <a:ext cx="113375" cy="657125"/>
            </a:xfrm>
            <a:custGeom>
              <a:avLst/>
              <a:gdLst/>
              <a:ahLst/>
              <a:cxnLst/>
              <a:rect l="l" t="t" r="r" b="b"/>
              <a:pathLst>
                <a:path w="4535" h="26285" extrusionOk="0">
                  <a:moveTo>
                    <a:pt x="1839" y="1"/>
                  </a:moveTo>
                  <a:cubicBezTo>
                    <a:pt x="1485" y="1"/>
                    <a:pt x="1131" y="292"/>
                    <a:pt x="1254" y="745"/>
                  </a:cubicBezTo>
                  <a:cubicBezTo>
                    <a:pt x="3278" y="8980"/>
                    <a:pt x="2883" y="17518"/>
                    <a:pt x="184" y="25567"/>
                  </a:cubicBezTo>
                  <a:cubicBezTo>
                    <a:pt x="0" y="25977"/>
                    <a:pt x="358" y="26284"/>
                    <a:pt x="735" y="26284"/>
                  </a:cubicBezTo>
                  <a:cubicBezTo>
                    <a:pt x="978" y="26284"/>
                    <a:pt x="1229" y="26157"/>
                    <a:pt x="1347" y="25846"/>
                  </a:cubicBezTo>
                  <a:cubicBezTo>
                    <a:pt x="4162" y="17611"/>
                    <a:pt x="4534" y="8887"/>
                    <a:pt x="2417" y="466"/>
                  </a:cubicBezTo>
                  <a:cubicBezTo>
                    <a:pt x="2332" y="141"/>
                    <a:pt x="2085" y="1"/>
                    <a:pt x="18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3" name="Google Shape;1163;p16"/>
            <p:cNvSpPr/>
            <p:nvPr/>
          </p:nvSpPr>
          <p:spPr>
            <a:xfrm>
              <a:off x="2044050" y="3053725"/>
              <a:ext cx="317450" cy="479675"/>
            </a:xfrm>
            <a:custGeom>
              <a:avLst/>
              <a:gdLst/>
              <a:ahLst/>
              <a:cxnLst/>
              <a:rect l="l" t="t" r="r" b="b"/>
              <a:pathLst>
                <a:path w="12698" h="19187" extrusionOk="0">
                  <a:moveTo>
                    <a:pt x="11935" y="0"/>
                  </a:moveTo>
                  <a:cubicBezTo>
                    <a:pt x="11707" y="0"/>
                    <a:pt x="11491" y="129"/>
                    <a:pt x="11420" y="433"/>
                  </a:cubicBezTo>
                  <a:cubicBezTo>
                    <a:pt x="10071" y="7505"/>
                    <a:pt x="6185" y="13717"/>
                    <a:pt x="463" y="18160"/>
                  </a:cubicBezTo>
                  <a:cubicBezTo>
                    <a:pt x="0" y="18548"/>
                    <a:pt x="464" y="19187"/>
                    <a:pt x="966" y="19187"/>
                  </a:cubicBezTo>
                  <a:cubicBezTo>
                    <a:pt x="1095" y="19187"/>
                    <a:pt x="1227" y="19144"/>
                    <a:pt x="1347" y="19044"/>
                  </a:cubicBezTo>
                  <a:cubicBezTo>
                    <a:pt x="7256" y="14484"/>
                    <a:pt x="11117" y="7994"/>
                    <a:pt x="12583" y="805"/>
                  </a:cubicBezTo>
                  <a:cubicBezTo>
                    <a:pt x="12698" y="332"/>
                    <a:pt x="12300" y="0"/>
                    <a:pt x="1193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64" name="Google Shape;1164;p16"/>
          <p:cNvGrpSpPr/>
          <p:nvPr/>
        </p:nvGrpSpPr>
        <p:grpSpPr>
          <a:xfrm>
            <a:off x="7739367" y="4379863"/>
            <a:ext cx="667546" cy="678502"/>
            <a:chOff x="1980625" y="1091425"/>
            <a:chExt cx="479800" cy="487675"/>
          </a:xfrm>
        </p:grpSpPr>
        <p:sp>
          <p:nvSpPr>
            <p:cNvPr id="1165" name="Google Shape;1165;p16"/>
            <p:cNvSpPr/>
            <p:nvPr/>
          </p:nvSpPr>
          <p:spPr>
            <a:xfrm>
              <a:off x="2234725" y="1128400"/>
              <a:ext cx="90175" cy="40750"/>
            </a:xfrm>
            <a:custGeom>
              <a:avLst/>
              <a:gdLst/>
              <a:ahLst/>
              <a:cxnLst/>
              <a:rect l="l" t="t" r="r" b="b"/>
              <a:pathLst>
                <a:path w="3607" h="1630" extrusionOk="0">
                  <a:moveTo>
                    <a:pt x="2537" y="1"/>
                  </a:moveTo>
                  <a:cubicBezTo>
                    <a:pt x="2234" y="1"/>
                    <a:pt x="1862" y="1"/>
                    <a:pt x="1466" y="187"/>
                  </a:cubicBezTo>
                  <a:cubicBezTo>
                    <a:pt x="1164" y="280"/>
                    <a:pt x="792" y="466"/>
                    <a:pt x="489" y="675"/>
                  </a:cubicBezTo>
                  <a:cubicBezTo>
                    <a:pt x="303" y="954"/>
                    <a:pt x="117" y="1257"/>
                    <a:pt x="1" y="1629"/>
                  </a:cubicBezTo>
                  <a:cubicBezTo>
                    <a:pt x="303" y="1443"/>
                    <a:pt x="582" y="1350"/>
                    <a:pt x="885" y="1257"/>
                  </a:cubicBezTo>
                  <a:cubicBezTo>
                    <a:pt x="1164" y="1048"/>
                    <a:pt x="1466" y="954"/>
                    <a:pt x="1746" y="861"/>
                  </a:cubicBezTo>
                  <a:cubicBezTo>
                    <a:pt x="2048" y="768"/>
                    <a:pt x="2234" y="675"/>
                    <a:pt x="2630" y="675"/>
                  </a:cubicBezTo>
                  <a:cubicBezTo>
                    <a:pt x="2909" y="582"/>
                    <a:pt x="3211" y="466"/>
                    <a:pt x="3607" y="373"/>
                  </a:cubicBezTo>
                  <a:cubicBezTo>
                    <a:pt x="3304" y="187"/>
                    <a:pt x="2909" y="94"/>
                    <a:pt x="2537" y="1"/>
                  </a:cubicBezTo>
                  <a:close/>
                </a:path>
              </a:pathLst>
            </a:custGeom>
            <a:solidFill>
              <a:srgbClr val="D6B59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6" name="Google Shape;1166;p16"/>
            <p:cNvSpPr/>
            <p:nvPr/>
          </p:nvSpPr>
          <p:spPr>
            <a:xfrm>
              <a:off x="2155050" y="1091425"/>
              <a:ext cx="305375" cy="374525"/>
            </a:xfrm>
            <a:custGeom>
              <a:avLst/>
              <a:gdLst/>
              <a:ahLst/>
              <a:cxnLst/>
              <a:rect l="l" t="t" r="r" b="b"/>
              <a:pathLst>
                <a:path w="12215" h="14981" extrusionOk="0">
                  <a:moveTo>
                    <a:pt x="5865" y="0"/>
                  </a:moveTo>
                  <a:cubicBezTo>
                    <a:pt x="5389" y="0"/>
                    <a:pt x="4884" y="99"/>
                    <a:pt x="4351" y="316"/>
                  </a:cubicBezTo>
                  <a:cubicBezTo>
                    <a:pt x="1" y="1945"/>
                    <a:pt x="2234" y="7970"/>
                    <a:pt x="3676" y="10669"/>
                  </a:cubicBezTo>
                  <a:cubicBezTo>
                    <a:pt x="4165" y="11739"/>
                    <a:pt x="4747" y="12809"/>
                    <a:pt x="5631" y="13693"/>
                  </a:cubicBezTo>
                  <a:cubicBezTo>
                    <a:pt x="6393" y="14373"/>
                    <a:pt x="7393" y="14981"/>
                    <a:pt x="8421" y="14981"/>
                  </a:cubicBezTo>
                  <a:cubicBezTo>
                    <a:pt x="8553" y="14981"/>
                    <a:pt x="8685" y="14971"/>
                    <a:pt x="8818" y="14949"/>
                  </a:cubicBezTo>
                  <a:cubicBezTo>
                    <a:pt x="10283" y="14740"/>
                    <a:pt x="11447" y="13391"/>
                    <a:pt x="11819" y="11948"/>
                  </a:cubicBezTo>
                  <a:cubicBezTo>
                    <a:pt x="12214" y="10576"/>
                    <a:pt x="12028" y="9040"/>
                    <a:pt x="11726" y="7575"/>
                  </a:cubicBezTo>
                  <a:cubicBezTo>
                    <a:pt x="11135" y="4866"/>
                    <a:pt x="9207" y="0"/>
                    <a:pt x="586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7" name="Google Shape;1167;p16"/>
            <p:cNvSpPr/>
            <p:nvPr/>
          </p:nvSpPr>
          <p:spPr>
            <a:xfrm>
              <a:off x="2234725" y="1198200"/>
              <a:ext cx="92500" cy="44850"/>
            </a:xfrm>
            <a:custGeom>
              <a:avLst/>
              <a:gdLst/>
              <a:ahLst/>
              <a:cxnLst/>
              <a:rect l="l" t="t" r="r" b="b"/>
              <a:pathLst>
                <a:path w="3700" h="1794" extrusionOk="0">
                  <a:moveTo>
                    <a:pt x="3700" y="0"/>
                  </a:moveTo>
                  <a:lnTo>
                    <a:pt x="3700" y="0"/>
                  </a:lnTo>
                  <a:cubicBezTo>
                    <a:pt x="3397" y="210"/>
                    <a:pt x="3118" y="396"/>
                    <a:pt x="2816" y="489"/>
                  </a:cubicBezTo>
                  <a:cubicBezTo>
                    <a:pt x="2537" y="698"/>
                    <a:pt x="2234" y="791"/>
                    <a:pt x="1955" y="884"/>
                  </a:cubicBezTo>
                  <a:cubicBezTo>
                    <a:pt x="1653" y="977"/>
                    <a:pt x="1373" y="1070"/>
                    <a:pt x="1071" y="1163"/>
                  </a:cubicBezTo>
                  <a:cubicBezTo>
                    <a:pt x="792" y="1280"/>
                    <a:pt x="396" y="1280"/>
                    <a:pt x="1" y="1373"/>
                  </a:cubicBezTo>
                  <a:cubicBezTo>
                    <a:pt x="303" y="1559"/>
                    <a:pt x="699" y="1745"/>
                    <a:pt x="1071" y="1745"/>
                  </a:cubicBezTo>
                  <a:cubicBezTo>
                    <a:pt x="1189" y="1780"/>
                    <a:pt x="1308" y="1794"/>
                    <a:pt x="1425" y="1794"/>
                  </a:cubicBezTo>
                  <a:cubicBezTo>
                    <a:pt x="1701" y="1794"/>
                    <a:pt x="1973" y="1717"/>
                    <a:pt x="2234" y="1652"/>
                  </a:cubicBezTo>
                  <a:cubicBezTo>
                    <a:pt x="2537" y="1466"/>
                    <a:pt x="2909" y="1280"/>
                    <a:pt x="3211" y="977"/>
                  </a:cubicBezTo>
                  <a:cubicBezTo>
                    <a:pt x="3397" y="791"/>
                    <a:pt x="3700" y="396"/>
                    <a:pt x="37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8" name="Google Shape;1168;p16"/>
            <p:cNvSpPr/>
            <p:nvPr/>
          </p:nvSpPr>
          <p:spPr>
            <a:xfrm>
              <a:off x="2368500" y="1276125"/>
              <a:ext cx="55275" cy="43075"/>
            </a:xfrm>
            <a:custGeom>
              <a:avLst/>
              <a:gdLst/>
              <a:ahLst/>
              <a:cxnLst/>
              <a:rect l="l" t="t" r="r" b="b"/>
              <a:pathLst>
                <a:path w="2211" h="1723" extrusionOk="0">
                  <a:moveTo>
                    <a:pt x="2211" y="1"/>
                  </a:moveTo>
                  <a:lnTo>
                    <a:pt x="2211" y="1"/>
                  </a:lnTo>
                  <a:cubicBezTo>
                    <a:pt x="1931" y="94"/>
                    <a:pt x="1745" y="187"/>
                    <a:pt x="1536" y="373"/>
                  </a:cubicBezTo>
                  <a:cubicBezTo>
                    <a:pt x="1350" y="489"/>
                    <a:pt x="1164" y="582"/>
                    <a:pt x="954" y="768"/>
                  </a:cubicBezTo>
                  <a:cubicBezTo>
                    <a:pt x="768" y="861"/>
                    <a:pt x="675" y="954"/>
                    <a:pt x="466" y="1164"/>
                  </a:cubicBezTo>
                  <a:cubicBezTo>
                    <a:pt x="280" y="1257"/>
                    <a:pt x="94" y="1443"/>
                    <a:pt x="1" y="1652"/>
                  </a:cubicBezTo>
                  <a:cubicBezTo>
                    <a:pt x="94" y="1699"/>
                    <a:pt x="210" y="1722"/>
                    <a:pt x="341" y="1722"/>
                  </a:cubicBezTo>
                  <a:cubicBezTo>
                    <a:pt x="472" y="1722"/>
                    <a:pt x="617" y="1699"/>
                    <a:pt x="768" y="1652"/>
                  </a:cubicBezTo>
                  <a:cubicBezTo>
                    <a:pt x="954" y="1652"/>
                    <a:pt x="1257" y="1536"/>
                    <a:pt x="1443" y="1350"/>
                  </a:cubicBezTo>
                  <a:cubicBezTo>
                    <a:pt x="1629" y="1164"/>
                    <a:pt x="1838" y="954"/>
                    <a:pt x="1931" y="768"/>
                  </a:cubicBezTo>
                  <a:cubicBezTo>
                    <a:pt x="2118" y="582"/>
                    <a:pt x="2211" y="280"/>
                    <a:pt x="221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9" name="Google Shape;1169;p16"/>
            <p:cNvSpPr/>
            <p:nvPr/>
          </p:nvSpPr>
          <p:spPr>
            <a:xfrm>
              <a:off x="2305100" y="1387225"/>
              <a:ext cx="55875" cy="32000"/>
            </a:xfrm>
            <a:custGeom>
              <a:avLst/>
              <a:gdLst/>
              <a:ahLst/>
              <a:cxnLst/>
              <a:rect l="l" t="t" r="r" b="b"/>
              <a:pathLst>
                <a:path w="2235" h="1280" extrusionOk="0">
                  <a:moveTo>
                    <a:pt x="2234" y="0"/>
                  </a:moveTo>
                  <a:cubicBezTo>
                    <a:pt x="1955" y="0"/>
                    <a:pt x="1746" y="116"/>
                    <a:pt x="1652" y="209"/>
                  </a:cubicBezTo>
                  <a:cubicBezTo>
                    <a:pt x="1466" y="302"/>
                    <a:pt x="1257" y="302"/>
                    <a:pt x="1071" y="396"/>
                  </a:cubicBezTo>
                  <a:cubicBezTo>
                    <a:pt x="885" y="489"/>
                    <a:pt x="792" y="582"/>
                    <a:pt x="582" y="698"/>
                  </a:cubicBezTo>
                  <a:cubicBezTo>
                    <a:pt x="396" y="791"/>
                    <a:pt x="210" y="884"/>
                    <a:pt x="1" y="977"/>
                  </a:cubicBezTo>
                  <a:cubicBezTo>
                    <a:pt x="210" y="1163"/>
                    <a:pt x="489" y="1280"/>
                    <a:pt x="675" y="1280"/>
                  </a:cubicBezTo>
                  <a:cubicBezTo>
                    <a:pt x="978" y="1280"/>
                    <a:pt x="1164" y="1163"/>
                    <a:pt x="1466" y="1070"/>
                  </a:cubicBezTo>
                  <a:cubicBezTo>
                    <a:pt x="1652" y="977"/>
                    <a:pt x="1839" y="884"/>
                    <a:pt x="1955" y="698"/>
                  </a:cubicBezTo>
                  <a:cubicBezTo>
                    <a:pt x="2141" y="489"/>
                    <a:pt x="2234" y="209"/>
                    <a:pt x="223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0" name="Google Shape;1170;p16"/>
            <p:cNvSpPr/>
            <p:nvPr/>
          </p:nvSpPr>
          <p:spPr>
            <a:xfrm>
              <a:off x="2365600" y="1232500"/>
              <a:ext cx="24450" cy="21550"/>
            </a:xfrm>
            <a:custGeom>
              <a:avLst/>
              <a:gdLst/>
              <a:ahLst/>
              <a:cxnLst/>
              <a:rect l="l" t="t" r="r" b="b"/>
              <a:pathLst>
                <a:path w="978" h="862" extrusionOk="0">
                  <a:moveTo>
                    <a:pt x="884" y="1"/>
                  </a:moveTo>
                  <a:cubicBezTo>
                    <a:pt x="698" y="1"/>
                    <a:pt x="582" y="94"/>
                    <a:pt x="489" y="94"/>
                  </a:cubicBezTo>
                  <a:cubicBezTo>
                    <a:pt x="396" y="94"/>
                    <a:pt x="303" y="94"/>
                    <a:pt x="303" y="187"/>
                  </a:cubicBezTo>
                  <a:cubicBezTo>
                    <a:pt x="210" y="187"/>
                    <a:pt x="210" y="280"/>
                    <a:pt x="117" y="373"/>
                  </a:cubicBezTo>
                  <a:cubicBezTo>
                    <a:pt x="117" y="489"/>
                    <a:pt x="0" y="582"/>
                    <a:pt x="0" y="769"/>
                  </a:cubicBezTo>
                  <a:cubicBezTo>
                    <a:pt x="117" y="862"/>
                    <a:pt x="303" y="862"/>
                    <a:pt x="396" y="862"/>
                  </a:cubicBezTo>
                  <a:cubicBezTo>
                    <a:pt x="489" y="862"/>
                    <a:pt x="698" y="862"/>
                    <a:pt x="791" y="769"/>
                  </a:cubicBezTo>
                  <a:cubicBezTo>
                    <a:pt x="884" y="676"/>
                    <a:pt x="884" y="582"/>
                    <a:pt x="977" y="489"/>
                  </a:cubicBezTo>
                  <a:cubicBezTo>
                    <a:pt x="977" y="280"/>
                    <a:pt x="977" y="187"/>
                    <a:pt x="8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1" name="Google Shape;1171;p16"/>
            <p:cNvSpPr/>
            <p:nvPr/>
          </p:nvSpPr>
          <p:spPr>
            <a:xfrm>
              <a:off x="2363275" y="1390125"/>
              <a:ext cx="58175" cy="44675"/>
            </a:xfrm>
            <a:custGeom>
              <a:avLst/>
              <a:gdLst/>
              <a:ahLst/>
              <a:cxnLst/>
              <a:rect l="l" t="t" r="r" b="b"/>
              <a:pathLst>
                <a:path w="2327" h="1787" extrusionOk="0">
                  <a:moveTo>
                    <a:pt x="2327" y="0"/>
                  </a:moveTo>
                  <a:lnTo>
                    <a:pt x="2327" y="0"/>
                  </a:lnTo>
                  <a:cubicBezTo>
                    <a:pt x="2047" y="93"/>
                    <a:pt x="1838" y="186"/>
                    <a:pt x="1652" y="373"/>
                  </a:cubicBezTo>
                  <a:cubicBezTo>
                    <a:pt x="1466" y="466"/>
                    <a:pt x="1256" y="582"/>
                    <a:pt x="1070" y="768"/>
                  </a:cubicBezTo>
                  <a:cubicBezTo>
                    <a:pt x="884" y="861"/>
                    <a:pt x="675" y="1047"/>
                    <a:pt x="489" y="1164"/>
                  </a:cubicBezTo>
                  <a:cubicBezTo>
                    <a:pt x="396" y="1350"/>
                    <a:pt x="210" y="1536"/>
                    <a:pt x="0" y="1745"/>
                  </a:cubicBezTo>
                  <a:cubicBezTo>
                    <a:pt x="101" y="1776"/>
                    <a:pt x="199" y="1787"/>
                    <a:pt x="293" y="1787"/>
                  </a:cubicBezTo>
                  <a:cubicBezTo>
                    <a:pt x="481" y="1787"/>
                    <a:pt x="652" y="1745"/>
                    <a:pt x="791" y="1745"/>
                  </a:cubicBezTo>
                  <a:cubicBezTo>
                    <a:pt x="1070" y="1629"/>
                    <a:pt x="1256" y="1536"/>
                    <a:pt x="1559" y="1350"/>
                  </a:cubicBezTo>
                  <a:cubicBezTo>
                    <a:pt x="1745" y="1164"/>
                    <a:pt x="1954" y="954"/>
                    <a:pt x="2047" y="768"/>
                  </a:cubicBezTo>
                  <a:cubicBezTo>
                    <a:pt x="2140" y="582"/>
                    <a:pt x="2327" y="280"/>
                    <a:pt x="232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2" name="Google Shape;1172;p16"/>
            <p:cNvSpPr/>
            <p:nvPr/>
          </p:nvSpPr>
          <p:spPr>
            <a:xfrm>
              <a:off x="1980625" y="1195650"/>
              <a:ext cx="242500" cy="383450"/>
            </a:xfrm>
            <a:custGeom>
              <a:avLst/>
              <a:gdLst/>
              <a:ahLst/>
              <a:cxnLst/>
              <a:rect l="l" t="t" r="r" b="b"/>
              <a:pathLst>
                <a:path w="9700" h="15338" extrusionOk="0">
                  <a:moveTo>
                    <a:pt x="4762" y="0"/>
                  </a:moveTo>
                  <a:cubicBezTo>
                    <a:pt x="467" y="0"/>
                    <a:pt x="1" y="6193"/>
                    <a:pt x="92" y="9222"/>
                  </a:cubicBezTo>
                  <a:cubicBezTo>
                    <a:pt x="185" y="10385"/>
                    <a:pt x="185" y="11641"/>
                    <a:pt x="673" y="12711"/>
                  </a:cubicBezTo>
                  <a:cubicBezTo>
                    <a:pt x="1069" y="13874"/>
                    <a:pt x="1929" y="14852"/>
                    <a:pt x="3093" y="15224"/>
                  </a:cubicBezTo>
                  <a:cubicBezTo>
                    <a:pt x="3360" y="15301"/>
                    <a:pt x="3634" y="15337"/>
                    <a:pt x="3909" y="15337"/>
                  </a:cubicBezTo>
                  <a:cubicBezTo>
                    <a:pt x="5043" y="15337"/>
                    <a:pt x="6191" y="14718"/>
                    <a:pt x="6978" y="13781"/>
                  </a:cubicBezTo>
                  <a:cubicBezTo>
                    <a:pt x="7955" y="12618"/>
                    <a:pt x="8327" y="11153"/>
                    <a:pt x="8722" y="9710"/>
                  </a:cubicBezTo>
                  <a:cubicBezTo>
                    <a:pt x="9490" y="6616"/>
                    <a:pt x="9700" y="312"/>
                    <a:pt x="5047" y="9"/>
                  </a:cubicBezTo>
                  <a:cubicBezTo>
                    <a:pt x="4950" y="3"/>
                    <a:pt x="4855" y="0"/>
                    <a:pt x="476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3" name="Google Shape;1173;p16"/>
            <p:cNvSpPr/>
            <p:nvPr/>
          </p:nvSpPr>
          <p:spPr>
            <a:xfrm>
              <a:off x="2026525" y="1307525"/>
              <a:ext cx="97150" cy="29125"/>
            </a:xfrm>
            <a:custGeom>
              <a:avLst/>
              <a:gdLst/>
              <a:ahLst/>
              <a:cxnLst/>
              <a:rect l="l" t="t" r="r" b="b"/>
              <a:pathLst>
                <a:path w="3886" h="1165" extrusionOk="0">
                  <a:moveTo>
                    <a:pt x="0" y="1"/>
                  </a:moveTo>
                  <a:lnTo>
                    <a:pt x="0" y="1"/>
                  </a:lnTo>
                  <a:cubicBezTo>
                    <a:pt x="93" y="280"/>
                    <a:pt x="396" y="582"/>
                    <a:pt x="768" y="769"/>
                  </a:cubicBezTo>
                  <a:cubicBezTo>
                    <a:pt x="1071" y="978"/>
                    <a:pt x="1466" y="1071"/>
                    <a:pt x="1838" y="1164"/>
                  </a:cubicBezTo>
                  <a:cubicBezTo>
                    <a:pt x="2234" y="1164"/>
                    <a:pt x="2629" y="1071"/>
                    <a:pt x="3001" y="978"/>
                  </a:cubicBezTo>
                  <a:cubicBezTo>
                    <a:pt x="3304" y="862"/>
                    <a:pt x="3676" y="582"/>
                    <a:pt x="3885" y="280"/>
                  </a:cubicBezTo>
                  <a:cubicBezTo>
                    <a:pt x="3490" y="280"/>
                    <a:pt x="3211" y="396"/>
                    <a:pt x="2815" y="396"/>
                  </a:cubicBezTo>
                  <a:lnTo>
                    <a:pt x="1931" y="396"/>
                  </a:lnTo>
                  <a:cubicBezTo>
                    <a:pt x="1652" y="280"/>
                    <a:pt x="1257" y="280"/>
                    <a:pt x="977" y="187"/>
                  </a:cubicBezTo>
                  <a:cubicBezTo>
                    <a:pt x="675" y="187"/>
                    <a:pt x="396" y="94"/>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4" name="Google Shape;1174;p16"/>
            <p:cNvSpPr/>
            <p:nvPr/>
          </p:nvSpPr>
          <p:spPr>
            <a:xfrm>
              <a:off x="2109100" y="1423850"/>
              <a:ext cx="70400" cy="24450"/>
            </a:xfrm>
            <a:custGeom>
              <a:avLst/>
              <a:gdLst/>
              <a:ahLst/>
              <a:cxnLst/>
              <a:rect l="l" t="t" r="r" b="b"/>
              <a:pathLst>
                <a:path w="2816" h="978" extrusionOk="0">
                  <a:moveTo>
                    <a:pt x="2816" y="1"/>
                  </a:moveTo>
                  <a:cubicBezTo>
                    <a:pt x="2513" y="1"/>
                    <a:pt x="2234" y="1"/>
                    <a:pt x="2025" y="94"/>
                  </a:cubicBezTo>
                  <a:cubicBezTo>
                    <a:pt x="1839" y="94"/>
                    <a:pt x="1536" y="94"/>
                    <a:pt x="1350" y="187"/>
                  </a:cubicBezTo>
                  <a:cubicBezTo>
                    <a:pt x="1164" y="187"/>
                    <a:pt x="955" y="280"/>
                    <a:pt x="769" y="396"/>
                  </a:cubicBezTo>
                  <a:cubicBezTo>
                    <a:pt x="489" y="396"/>
                    <a:pt x="280" y="489"/>
                    <a:pt x="1" y="582"/>
                  </a:cubicBezTo>
                  <a:cubicBezTo>
                    <a:pt x="280" y="768"/>
                    <a:pt x="489" y="861"/>
                    <a:pt x="769" y="978"/>
                  </a:cubicBezTo>
                  <a:lnTo>
                    <a:pt x="1536" y="978"/>
                  </a:lnTo>
                  <a:cubicBezTo>
                    <a:pt x="1839" y="861"/>
                    <a:pt x="2025" y="768"/>
                    <a:pt x="2234" y="675"/>
                  </a:cubicBezTo>
                  <a:cubicBezTo>
                    <a:pt x="2420" y="489"/>
                    <a:pt x="2606" y="280"/>
                    <a:pt x="28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5" name="Google Shape;1175;p16"/>
            <p:cNvSpPr/>
            <p:nvPr/>
          </p:nvSpPr>
          <p:spPr>
            <a:xfrm>
              <a:off x="2014300" y="1496550"/>
              <a:ext cx="63425" cy="19225"/>
            </a:xfrm>
            <a:custGeom>
              <a:avLst/>
              <a:gdLst/>
              <a:ahLst/>
              <a:cxnLst/>
              <a:rect l="l" t="t" r="r" b="b"/>
              <a:pathLst>
                <a:path w="2537" h="769" extrusionOk="0">
                  <a:moveTo>
                    <a:pt x="1257" y="1"/>
                  </a:moveTo>
                  <a:cubicBezTo>
                    <a:pt x="1071" y="1"/>
                    <a:pt x="885" y="1"/>
                    <a:pt x="675" y="94"/>
                  </a:cubicBezTo>
                  <a:lnTo>
                    <a:pt x="1" y="94"/>
                  </a:lnTo>
                  <a:cubicBezTo>
                    <a:pt x="94" y="396"/>
                    <a:pt x="303" y="582"/>
                    <a:pt x="582" y="675"/>
                  </a:cubicBezTo>
                  <a:cubicBezTo>
                    <a:pt x="792" y="768"/>
                    <a:pt x="978" y="768"/>
                    <a:pt x="1257" y="768"/>
                  </a:cubicBezTo>
                  <a:cubicBezTo>
                    <a:pt x="1466" y="768"/>
                    <a:pt x="1746" y="768"/>
                    <a:pt x="1955" y="582"/>
                  </a:cubicBezTo>
                  <a:cubicBezTo>
                    <a:pt x="2141" y="489"/>
                    <a:pt x="2327" y="396"/>
                    <a:pt x="2537" y="94"/>
                  </a:cubicBezTo>
                  <a:cubicBezTo>
                    <a:pt x="2234" y="94"/>
                    <a:pt x="2048" y="94"/>
                    <a:pt x="18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6" name="Google Shape;1176;p16"/>
            <p:cNvSpPr/>
            <p:nvPr/>
          </p:nvSpPr>
          <p:spPr>
            <a:xfrm>
              <a:off x="2135850" y="1368025"/>
              <a:ext cx="29125" cy="18625"/>
            </a:xfrm>
            <a:custGeom>
              <a:avLst/>
              <a:gdLst/>
              <a:ahLst/>
              <a:cxnLst/>
              <a:rect l="l" t="t" r="r" b="b"/>
              <a:pathLst>
                <a:path w="1165" h="745" extrusionOk="0">
                  <a:moveTo>
                    <a:pt x="466" y="0"/>
                  </a:moveTo>
                  <a:cubicBezTo>
                    <a:pt x="373" y="0"/>
                    <a:pt x="373" y="0"/>
                    <a:pt x="280" y="93"/>
                  </a:cubicBezTo>
                  <a:cubicBezTo>
                    <a:pt x="187" y="186"/>
                    <a:pt x="94" y="186"/>
                    <a:pt x="1" y="396"/>
                  </a:cubicBezTo>
                  <a:cubicBezTo>
                    <a:pt x="94" y="582"/>
                    <a:pt x="187" y="675"/>
                    <a:pt x="280" y="675"/>
                  </a:cubicBezTo>
                  <a:cubicBezTo>
                    <a:pt x="373" y="722"/>
                    <a:pt x="449" y="745"/>
                    <a:pt x="513" y="745"/>
                  </a:cubicBezTo>
                  <a:cubicBezTo>
                    <a:pt x="577" y="745"/>
                    <a:pt x="629" y="722"/>
                    <a:pt x="676" y="675"/>
                  </a:cubicBezTo>
                  <a:cubicBezTo>
                    <a:pt x="769" y="675"/>
                    <a:pt x="955" y="582"/>
                    <a:pt x="955" y="489"/>
                  </a:cubicBezTo>
                  <a:cubicBezTo>
                    <a:pt x="1048" y="396"/>
                    <a:pt x="1164" y="303"/>
                    <a:pt x="1048" y="93"/>
                  </a:cubicBezTo>
                  <a:cubicBezTo>
                    <a:pt x="955" y="0"/>
                    <a:pt x="862" y="0"/>
                    <a:pt x="76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7" name="Google Shape;1177;p16"/>
            <p:cNvSpPr/>
            <p:nvPr/>
          </p:nvSpPr>
          <p:spPr>
            <a:xfrm>
              <a:off x="2057925" y="1526925"/>
              <a:ext cx="70400" cy="24900"/>
            </a:xfrm>
            <a:custGeom>
              <a:avLst/>
              <a:gdLst/>
              <a:ahLst/>
              <a:cxnLst/>
              <a:rect l="l" t="t" r="r" b="b"/>
              <a:pathLst>
                <a:path w="2816" h="996" extrusionOk="0">
                  <a:moveTo>
                    <a:pt x="2554" y="1"/>
                  </a:moveTo>
                  <a:cubicBezTo>
                    <a:pt x="2389" y="1"/>
                    <a:pt x="2234" y="42"/>
                    <a:pt x="2048" y="42"/>
                  </a:cubicBezTo>
                  <a:cubicBezTo>
                    <a:pt x="1838" y="42"/>
                    <a:pt x="1652" y="135"/>
                    <a:pt x="1373" y="135"/>
                  </a:cubicBezTo>
                  <a:cubicBezTo>
                    <a:pt x="1164" y="228"/>
                    <a:pt x="978" y="228"/>
                    <a:pt x="792" y="344"/>
                  </a:cubicBezTo>
                  <a:cubicBezTo>
                    <a:pt x="489" y="437"/>
                    <a:pt x="303" y="530"/>
                    <a:pt x="1" y="717"/>
                  </a:cubicBezTo>
                  <a:cubicBezTo>
                    <a:pt x="303" y="810"/>
                    <a:pt x="489" y="926"/>
                    <a:pt x="792" y="926"/>
                  </a:cubicBezTo>
                  <a:cubicBezTo>
                    <a:pt x="931" y="972"/>
                    <a:pt x="1077" y="996"/>
                    <a:pt x="1210" y="996"/>
                  </a:cubicBezTo>
                  <a:cubicBezTo>
                    <a:pt x="1344" y="996"/>
                    <a:pt x="1466" y="972"/>
                    <a:pt x="1559" y="926"/>
                  </a:cubicBezTo>
                  <a:cubicBezTo>
                    <a:pt x="1838" y="810"/>
                    <a:pt x="2048" y="717"/>
                    <a:pt x="2327" y="623"/>
                  </a:cubicBezTo>
                  <a:cubicBezTo>
                    <a:pt x="2536" y="437"/>
                    <a:pt x="2722" y="228"/>
                    <a:pt x="2816" y="42"/>
                  </a:cubicBezTo>
                  <a:cubicBezTo>
                    <a:pt x="2722" y="11"/>
                    <a:pt x="2637" y="1"/>
                    <a:pt x="255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8" name="Google Shape;1178;p16"/>
            <p:cNvSpPr/>
            <p:nvPr/>
          </p:nvSpPr>
          <p:spPr>
            <a:xfrm>
              <a:off x="2050950" y="1230175"/>
              <a:ext cx="94250" cy="29100"/>
            </a:xfrm>
            <a:custGeom>
              <a:avLst/>
              <a:gdLst/>
              <a:ahLst/>
              <a:cxnLst/>
              <a:rect l="l" t="t" r="r" b="b"/>
              <a:pathLst>
                <a:path w="3770" h="1164" extrusionOk="0">
                  <a:moveTo>
                    <a:pt x="1931" y="1"/>
                  </a:moveTo>
                  <a:cubicBezTo>
                    <a:pt x="1652" y="1"/>
                    <a:pt x="1257" y="1"/>
                    <a:pt x="861" y="94"/>
                  </a:cubicBezTo>
                  <a:cubicBezTo>
                    <a:pt x="582" y="280"/>
                    <a:pt x="187" y="466"/>
                    <a:pt x="0" y="769"/>
                  </a:cubicBezTo>
                  <a:lnTo>
                    <a:pt x="1931" y="769"/>
                  </a:lnTo>
                  <a:cubicBezTo>
                    <a:pt x="2234" y="769"/>
                    <a:pt x="2513" y="862"/>
                    <a:pt x="2815" y="955"/>
                  </a:cubicBezTo>
                  <a:cubicBezTo>
                    <a:pt x="3095" y="955"/>
                    <a:pt x="3397" y="1048"/>
                    <a:pt x="3769" y="1164"/>
                  </a:cubicBezTo>
                  <a:cubicBezTo>
                    <a:pt x="3583" y="769"/>
                    <a:pt x="3281" y="582"/>
                    <a:pt x="3001" y="373"/>
                  </a:cubicBezTo>
                  <a:cubicBezTo>
                    <a:pt x="2699" y="187"/>
                    <a:pt x="2327" y="94"/>
                    <a:pt x="193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153119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373"/>
        <p:cNvGrpSpPr/>
        <p:nvPr/>
      </p:nvGrpSpPr>
      <p:grpSpPr>
        <a:xfrm>
          <a:off x="0" y="0"/>
          <a:ext cx="0" cy="0"/>
          <a:chOff x="0" y="0"/>
          <a:chExt cx="0" cy="0"/>
        </a:xfrm>
      </p:grpSpPr>
      <p:sp>
        <p:nvSpPr>
          <p:cNvPr id="1374" name="Google Shape;1374;p20"/>
          <p:cNvSpPr/>
          <p:nvPr/>
        </p:nvSpPr>
        <p:spPr>
          <a:xfrm>
            <a:off x="-786300" y="-269337"/>
            <a:ext cx="2134564" cy="1904225"/>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5" name="Google Shape;1375;p20"/>
          <p:cNvSpPr txBox="1">
            <a:spLocks noGrp="1"/>
          </p:cNvSpPr>
          <p:nvPr>
            <p:ph type="title"/>
          </p:nvPr>
        </p:nvSpPr>
        <p:spPr>
          <a:xfrm>
            <a:off x="4359350" y="539500"/>
            <a:ext cx="4071300" cy="6252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1"/>
              </a:buClr>
              <a:buSzPts val="3000"/>
              <a:buNone/>
              <a:defRPr sz="3000">
                <a:solidFill>
                  <a:schemeClr val="accent1"/>
                </a:solidFill>
              </a:defRPr>
            </a:lvl1pPr>
            <a:lvl2pPr lvl="1" algn="r" rtl="0">
              <a:spcBef>
                <a:spcPts val="0"/>
              </a:spcBef>
              <a:spcAft>
                <a:spcPts val="0"/>
              </a:spcAft>
              <a:buClr>
                <a:schemeClr val="accent1"/>
              </a:buClr>
              <a:buSzPts val="3000"/>
              <a:buNone/>
              <a:defRPr sz="3000">
                <a:solidFill>
                  <a:schemeClr val="accent1"/>
                </a:solidFill>
              </a:defRPr>
            </a:lvl2pPr>
            <a:lvl3pPr lvl="2" algn="r" rtl="0">
              <a:spcBef>
                <a:spcPts val="0"/>
              </a:spcBef>
              <a:spcAft>
                <a:spcPts val="0"/>
              </a:spcAft>
              <a:buClr>
                <a:schemeClr val="accent1"/>
              </a:buClr>
              <a:buSzPts val="3000"/>
              <a:buNone/>
              <a:defRPr sz="3000">
                <a:solidFill>
                  <a:schemeClr val="accent1"/>
                </a:solidFill>
              </a:defRPr>
            </a:lvl3pPr>
            <a:lvl4pPr lvl="3" algn="r" rtl="0">
              <a:spcBef>
                <a:spcPts val="0"/>
              </a:spcBef>
              <a:spcAft>
                <a:spcPts val="0"/>
              </a:spcAft>
              <a:buClr>
                <a:schemeClr val="accent1"/>
              </a:buClr>
              <a:buSzPts val="3000"/>
              <a:buNone/>
              <a:defRPr sz="3000">
                <a:solidFill>
                  <a:schemeClr val="accent1"/>
                </a:solidFill>
              </a:defRPr>
            </a:lvl4pPr>
            <a:lvl5pPr lvl="4" algn="r" rtl="0">
              <a:spcBef>
                <a:spcPts val="0"/>
              </a:spcBef>
              <a:spcAft>
                <a:spcPts val="0"/>
              </a:spcAft>
              <a:buClr>
                <a:schemeClr val="accent1"/>
              </a:buClr>
              <a:buSzPts val="3000"/>
              <a:buNone/>
              <a:defRPr sz="3000">
                <a:solidFill>
                  <a:schemeClr val="accent1"/>
                </a:solidFill>
              </a:defRPr>
            </a:lvl5pPr>
            <a:lvl6pPr lvl="5" algn="r" rtl="0">
              <a:spcBef>
                <a:spcPts val="0"/>
              </a:spcBef>
              <a:spcAft>
                <a:spcPts val="0"/>
              </a:spcAft>
              <a:buClr>
                <a:schemeClr val="accent1"/>
              </a:buClr>
              <a:buSzPts val="3000"/>
              <a:buNone/>
              <a:defRPr sz="3000">
                <a:solidFill>
                  <a:schemeClr val="accent1"/>
                </a:solidFill>
              </a:defRPr>
            </a:lvl6pPr>
            <a:lvl7pPr lvl="6" algn="r" rtl="0">
              <a:spcBef>
                <a:spcPts val="0"/>
              </a:spcBef>
              <a:spcAft>
                <a:spcPts val="0"/>
              </a:spcAft>
              <a:buClr>
                <a:schemeClr val="accent1"/>
              </a:buClr>
              <a:buSzPts val="3000"/>
              <a:buNone/>
              <a:defRPr sz="3000">
                <a:solidFill>
                  <a:schemeClr val="accent1"/>
                </a:solidFill>
              </a:defRPr>
            </a:lvl7pPr>
            <a:lvl8pPr lvl="7" algn="r" rtl="0">
              <a:spcBef>
                <a:spcPts val="0"/>
              </a:spcBef>
              <a:spcAft>
                <a:spcPts val="0"/>
              </a:spcAft>
              <a:buClr>
                <a:schemeClr val="accent1"/>
              </a:buClr>
              <a:buSzPts val="3000"/>
              <a:buNone/>
              <a:defRPr sz="3000">
                <a:solidFill>
                  <a:schemeClr val="accent1"/>
                </a:solidFill>
              </a:defRPr>
            </a:lvl8pPr>
            <a:lvl9pPr lvl="8" algn="r" rtl="0">
              <a:spcBef>
                <a:spcPts val="0"/>
              </a:spcBef>
              <a:spcAft>
                <a:spcPts val="0"/>
              </a:spcAft>
              <a:buClr>
                <a:schemeClr val="accent1"/>
              </a:buClr>
              <a:buSzPts val="3000"/>
              <a:buNone/>
              <a:defRPr sz="3000">
                <a:solidFill>
                  <a:schemeClr val="accent1"/>
                </a:solidFill>
              </a:defRPr>
            </a:lvl9pPr>
          </a:lstStyle>
          <a:p>
            <a:endParaRPr/>
          </a:p>
        </p:txBody>
      </p:sp>
      <p:sp>
        <p:nvSpPr>
          <p:cNvPr id="1376" name="Google Shape;1376;p20"/>
          <p:cNvSpPr/>
          <p:nvPr/>
        </p:nvSpPr>
        <p:spPr>
          <a:xfrm>
            <a:off x="6344700" y="3788825"/>
            <a:ext cx="3114846" cy="1785135"/>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377" name="Google Shape;1377;p20"/>
          <p:cNvGrpSpPr/>
          <p:nvPr/>
        </p:nvGrpSpPr>
        <p:grpSpPr>
          <a:xfrm rot="10800000" flipH="1">
            <a:off x="7727318" y="4263686"/>
            <a:ext cx="2029420" cy="879814"/>
            <a:chOff x="2915775" y="2073500"/>
            <a:chExt cx="874750" cy="394925"/>
          </a:xfrm>
        </p:grpSpPr>
        <p:sp>
          <p:nvSpPr>
            <p:cNvPr id="1378" name="Google Shape;1378;p20"/>
            <p:cNvSpPr/>
            <p:nvPr/>
          </p:nvSpPr>
          <p:spPr>
            <a:xfrm>
              <a:off x="3546225" y="2317775"/>
              <a:ext cx="48300" cy="38975"/>
            </a:xfrm>
            <a:custGeom>
              <a:avLst/>
              <a:gdLst/>
              <a:ahLst/>
              <a:cxnLst/>
              <a:rect l="l" t="t" r="r" b="b"/>
              <a:pathLst>
                <a:path w="1932" h="1559" extrusionOk="0">
                  <a:moveTo>
                    <a:pt x="955" y="0"/>
                  </a:moveTo>
                  <a:cubicBezTo>
                    <a:pt x="1" y="0"/>
                    <a:pt x="1" y="1559"/>
                    <a:pt x="955" y="1559"/>
                  </a:cubicBezTo>
                  <a:cubicBezTo>
                    <a:pt x="1932" y="1559"/>
                    <a:pt x="1932" y="0"/>
                    <a:pt x="95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9" name="Google Shape;1379;p20"/>
            <p:cNvSpPr/>
            <p:nvPr/>
          </p:nvSpPr>
          <p:spPr>
            <a:xfrm>
              <a:off x="3681750" y="2300900"/>
              <a:ext cx="38975" cy="45975"/>
            </a:xfrm>
            <a:custGeom>
              <a:avLst/>
              <a:gdLst/>
              <a:ahLst/>
              <a:cxnLst/>
              <a:rect l="l" t="t" r="r" b="b"/>
              <a:pathLst>
                <a:path w="1559" h="1839" extrusionOk="0">
                  <a:moveTo>
                    <a:pt x="768" y="1"/>
                  </a:moveTo>
                  <a:cubicBezTo>
                    <a:pt x="396" y="1"/>
                    <a:pt x="0" y="303"/>
                    <a:pt x="0" y="675"/>
                  </a:cubicBezTo>
                  <a:lnTo>
                    <a:pt x="0" y="1071"/>
                  </a:lnTo>
                  <a:cubicBezTo>
                    <a:pt x="0" y="1466"/>
                    <a:pt x="396" y="1838"/>
                    <a:pt x="768" y="1838"/>
                  </a:cubicBezTo>
                  <a:cubicBezTo>
                    <a:pt x="1164" y="1838"/>
                    <a:pt x="1559" y="1466"/>
                    <a:pt x="1559" y="1071"/>
                  </a:cubicBezTo>
                  <a:lnTo>
                    <a:pt x="1559" y="675"/>
                  </a:lnTo>
                  <a:cubicBezTo>
                    <a:pt x="1559" y="303"/>
                    <a:pt x="1164" y="1"/>
                    <a:pt x="76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0" name="Google Shape;1380;p20"/>
            <p:cNvSpPr/>
            <p:nvPr/>
          </p:nvSpPr>
          <p:spPr>
            <a:xfrm>
              <a:off x="3611375" y="2245075"/>
              <a:ext cx="48300" cy="36650"/>
            </a:xfrm>
            <a:custGeom>
              <a:avLst/>
              <a:gdLst/>
              <a:ahLst/>
              <a:cxnLst/>
              <a:rect l="l" t="t" r="r" b="b"/>
              <a:pathLst>
                <a:path w="1932" h="1466" extrusionOk="0">
                  <a:moveTo>
                    <a:pt x="977" y="0"/>
                  </a:moveTo>
                  <a:cubicBezTo>
                    <a:pt x="0" y="0"/>
                    <a:pt x="0" y="1466"/>
                    <a:pt x="977" y="1466"/>
                  </a:cubicBezTo>
                  <a:cubicBezTo>
                    <a:pt x="1931" y="1466"/>
                    <a:pt x="1931" y="0"/>
                    <a:pt x="9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1" name="Google Shape;1381;p20"/>
            <p:cNvSpPr/>
            <p:nvPr/>
          </p:nvSpPr>
          <p:spPr>
            <a:xfrm>
              <a:off x="3706175" y="2235750"/>
              <a:ext cx="48300" cy="36100"/>
            </a:xfrm>
            <a:custGeom>
              <a:avLst/>
              <a:gdLst/>
              <a:ahLst/>
              <a:cxnLst/>
              <a:rect l="l" t="t" r="r" b="b"/>
              <a:pathLst>
                <a:path w="1932" h="1444" extrusionOk="0">
                  <a:moveTo>
                    <a:pt x="954" y="1"/>
                  </a:moveTo>
                  <a:cubicBezTo>
                    <a:pt x="0" y="1"/>
                    <a:pt x="0" y="1443"/>
                    <a:pt x="954" y="1443"/>
                  </a:cubicBezTo>
                  <a:cubicBezTo>
                    <a:pt x="1838" y="1443"/>
                    <a:pt x="1931" y="1"/>
                    <a:pt x="95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2" name="Google Shape;1382;p20"/>
            <p:cNvSpPr/>
            <p:nvPr/>
          </p:nvSpPr>
          <p:spPr>
            <a:xfrm>
              <a:off x="3742225" y="2150850"/>
              <a:ext cx="48300" cy="36075"/>
            </a:xfrm>
            <a:custGeom>
              <a:avLst/>
              <a:gdLst/>
              <a:ahLst/>
              <a:cxnLst/>
              <a:rect l="l" t="t" r="r" b="b"/>
              <a:pathLst>
                <a:path w="1932" h="1443" extrusionOk="0">
                  <a:moveTo>
                    <a:pt x="978" y="0"/>
                  </a:moveTo>
                  <a:cubicBezTo>
                    <a:pt x="1" y="0"/>
                    <a:pt x="1" y="1443"/>
                    <a:pt x="978" y="1443"/>
                  </a:cubicBezTo>
                  <a:cubicBezTo>
                    <a:pt x="1932" y="1443"/>
                    <a:pt x="1932" y="0"/>
                    <a:pt x="9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3" name="Google Shape;1383;p20"/>
            <p:cNvSpPr/>
            <p:nvPr/>
          </p:nvSpPr>
          <p:spPr>
            <a:xfrm>
              <a:off x="3659650" y="2160725"/>
              <a:ext cx="46550" cy="36100"/>
            </a:xfrm>
            <a:custGeom>
              <a:avLst/>
              <a:gdLst/>
              <a:ahLst/>
              <a:cxnLst/>
              <a:rect l="l" t="t" r="r" b="b"/>
              <a:pathLst>
                <a:path w="1862" h="1444" extrusionOk="0">
                  <a:moveTo>
                    <a:pt x="884" y="1"/>
                  </a:moveTo>
                  <a:cubicBezTo>
                    <a:pt x="0" y="1"/>
                    <a:pt x="0" y="1443"/>
                    <a:pt x="884" y="1443"/>
                  </a:cubicBezTo>
                  <a:cubicBezTo>
                    <a:pt x="1861" y="1443"/>
                    <a:pt x="1861" y="1"/>
                    <a:pt x="8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4" name="Google Shape;1384;p20"/>
            <p:cNvSpPr/>
            <p:nvPr/>
          </p:nvSpPr>
          <p:spPr>
            <a:xfrm>
              <a:off x="3579975" y="2121775"/>
              <a:ext cx="36075" cy="46325"/>
            </a:xfrm>
            <a:custGeom>
              <a:avLst/>
              <a:gdLst/>
              <a:ahLst/>
              <a:cxnLst/>
              <a:rect l="l" t="t" r="r" b="b"/>
              <a:pathLst>
                <a:path w="1443" h="1853" extrusionOk="0">
                  <a:moveTo>
                    <a:pt x="768" y="0"/>
                  </a:moveTo>
                  <a:cubicBezTo>
                    <a:pt x="279" y="0"/>
                    <a:pt x="0" y="396"/>
                    <a:pt x="0" y="768"/>
                  </a:cubicBezTo>
                  <a:lnTo>
                    <a:pt x="0" y="1163"/>
                  </a:lnTo>
                  <a:cubicBezTo>
                    <a:pt x="0" y="1517"/>
                    <a:pt x="317" y="1853"/>
                    <a:pt x="650" y="1853"/>
                  </a:cubicBezTo>
                  <a:cubicBezTo>
                    <a:pt x="689" y="1853"/>
                    <a:pt x="729" y="1848"/>
                    <a:pt x="768" y="1838"/>
                  </a:cubicBezTo>
                  <a:cubicBezTo>
                    <a:pt x="1163" y="1838"/>
                    <a:pt x="1443" y="1559"/>
                    <a:pt x="1443" y="1163"/>
                  </a:cubicBezTo>
                  <a:lnTo>
                    <a:pt x="1443" y="768"/>
                  </a:lnTo>
                  <a:cubicBezTo>
                    <a:pt x="1443" y="396"/>
                    <a:pt x="1163" y="0"/>
                    <a:pt x="76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5" name="Google Shape;1385;p20"/>
            <p:cNvSpPr/>
            <p:nvPr/>
          </p:nvSpPr>
          <p:spPr>
            <a:xfrm>
              <a:off x="3444450" y="2140950"/>
              <a:ext cx="45975" cy="36675"/>
            </a:xfrm>
            <a:custGeom>
              <a:avLst/>
              <a:gdLst/>
              <a:ahLst/>
              <a:cxnLst/>
              <a:rect l="l" t="t" r="r" b="b"/>
              <a:pathLst>
                <a:path w="1839" h="1467" extrusionOk="0">
                  <a:moveTo>
                    <a:pt x="954" y="1"/>
                  </a:moveTo>
                  <a:cubicBezTo>
                    <a:pt x="1" y="1"/>
                    <a:pt x="1" y="1467"/>
                    <a:pt x="954" y="1467"/>
                  </a:cubicBezTo>
                  <a:cubicBezTo>
                    <a:pt x="1839" y="1467"/>
                    <a:pt x="1839" y="1"/>
                    <a:pt x="95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6" name="Google Shape;1386;p20"/>
            <p:cNvSpPr/>
            <p:nvPr/>
          </p:nvSpPr>
          <p:spPr>
            <a:xfrm>
              <a:off x="3495050" y="2206675"/>
              <a:ext cx="48300" cy="55675"/>
            </a:xfrm>
            <a:custGeom>
              <a:avLst/>
              <a:gdLst/>
              <a:ahLst/>
              <a:cxnLst/>
              <a:rect l="l" t="t" r="r" b="b"/>
              <a:pathLst>
                <a:path w="1932" h="2227" extrusionOk="0">
                  <a:moveTo>
                    <a:pt x="1147" y="1"/>
                  </a:moveTo>
                  <a:cubicBezTo>
                    <a:pt x="872" y="1"/>
                    <a:pt x="613" y="125"/>
                    <a:pt x="489" y="373"/>
                  </a:cubicBezTo>
                  <a:cubicBezTo>
                    <a:pt x="396" y="675"/>
                    <a:pt x="303" y="862"/>
                    <a:pt x="187" y="1164"/>
                  </a:cubicBezTo>
                  <a:cubicBezTo>
                    <a:pt x="1" y="1443"/>
                    <a:pt x="94" y="1932"/>
                    <a:pt x="396" y="2118"/>
                  </a:cubicBezTo>
                  <a:cubicBezTo>
                    <a:pt x="525" y="2190"/>
                    <a:pt x="668" y="2227"/>
                    <a:pt x="808" y="2227"/>
                  </a:cubicBezTo>
                  <a:cubicBezTo>
                    <a:pt x="1073" y="2227"/>
                    <a:pt x="1329" y="2097"/>
                    <a:pt x="1466" y="1839"/>
                  </a:cubicBezTo>
                  <a:cubicBezTo>
                    <a:pt x="1559" y="1653"/>
                    <a:pt x="1652" y="1350"/>
                    <a:pt x="1838" y="1164"/>
                  </a:cubicBezTo>
                  <a:cubicBezTo>
                    <a:pt x="1932" y="768"/>
                    <a:pt x="1932" y="280"/>
                    <a:pt x="1559" y="94"/>
                  </a:cubicBezTo>
                  <a:cubicBezTo>
                    <a:pt x="1427" y="32"/>
                    <a:pt x="1285" y="1"/>
                    <a:pt x="11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7" name="Google Shape;1387;p20"/>
            <p:cNvSpPr/>
            <p:nvPr/>
          </p:nvSpPr>
          <p:spPr>
            <a:xfrm>
              <a:off x="3383375" y="2244725"/>
              <a:ext cx="36675" cy="46900"/>
            </a:xfrm>
            <a:custGeom>
              <a:avLst/>
              <a:gdLst/>
              <a:ahLst/>
              <a:cxnLst/>
              <a:rect l="l" t="t" r="r" b="b"/>
              <a:pathLst>
                <a:path w="1467" h="1876" extrusionOk="0">
                  <a:moveTo>
                    <a:pt x="902" y="0"/>
                  </a:moveTo>
                  <a:cubicBezTo>
                    <a:pt x="866" y="0"/>
                    <a:pt x="829" y="5"/>
                    <a:pt x="792" y="14"/>
                  </a:cubicBezTo>
                  <a:cubicBezTo>
                    <a:pt x="303" y="14"/>
                    <a:pt x="1" y="317"/>
                    <a:pt x="1" y="712"/>
                  </a:cubicBezTo>
                  <a:lnTo>
                    <a:pt x="1" y="1084"/>
                  </a:lnTo>
                  <a:cubicBezTo>
                    <a:pt x="1" y="1480"/>
                    <a:pt x="303" y="1875"/>
                    <a:pt x="792" y="1875"/>
                  </a:cubicBezTo>
                  <a:cubicBezTo>
                    <a:pt x="1164" y="1759"/>
                    <a:pt x="1467" y="1480"/>
                    <a:pt x="1467" y="1084"/>
                  </a:cubicBezTo>
                  <a:lnTo>
                    <a:pt x="1467" y="712"/>
                  </a:lnTo>
                  <a:cubicBezTo>
                    <a:pt x="1467" y="356"/>
                    <a:pt x="1222" y="0"/>
                    <a:pt x="90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8" name="Google Shape;1388;p20"/>
            <p:cNvSpPr/>
            <p:nvPr/>
          </p:nvSpPr>
          <p:spPr>
            <a:xfrm>
              <a:off x="3306025" y="2123525"/>
              <a:ext cx="51225" cy="44800"/>
            </a:xfrm>
            <a:custGeom>
              <a:avLst/>
              <a:gdLst/>
              <a:ahLst/>
              <a:cxnLst/>
              <a:rect l="l" t="t" r="r" b="b"/>
              <a:pathLst>
                <a:path w="2049" h="1792" extrusionOk="0">
                  <a:moveTo>
                    <a:pt x="1219" y="0"/>
                  </a:moveTo>
                  <a:cubicBezTo>
                    <a:pt x="1024" y="0"/>
                    <a:pt x="827" y="70"/>
                    <a:pt x="676" y="209"/>
                  </a:cubicBezTo>
                  <a:cubicBezTo>
                    <a:pt x="582" y="326"/>
                    <a:pt x="489" y="419"/>
                    <a:pt x="303" y="512"/>
                  </a:cubicBezTo>
                  <a:cubicBezTo>
                    <a:pt x="1" y="791"/>
                    <a:pt x="1" y="1280"/>
                    <a:pt x="303" y="1582"/>
                  </a:cubicBezTo>
                  <a:cubicBezTo>
                    <a:pt x="443" y="1722"/>
                    <a:pt x="635" y="1791"/>
                    <a:pt x="827" y="1791"/>
                  </a:cubicBezTo>
                  <a:cubicBezTo>
                    <a:pt x="1019" y="1791"/>
                    <a:pt x="1211" y="1722"/>
                    <a:pt x="1350" y="1582"/>
                  </a:cubicBezTo>
                  <a:cubicBezTo>
                    <a:pt x="1466" y="1489"/>
                    <a:pt x="1653" y="1373"/>
                    <a:pt x="1746" y="1187"/>
                  </a:cubicBezTo>
                  <a:cubicBezTo>
                    <a:pt x="2048" y="907"/>
                    <a:pt x="2048" y="419"/>
                    <a:pt x="1746" y="209"/>
                  </a:cubicBezTo>
                  <a:cubicBezTo>
                    <a:pt x="1606" y="70"/>
                    <a:pt x="1414" y="0"/>
                    <a:pt x="121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9" name="Google Shape;1389;p20"/>
            <p:cNvSpPr/>
            <p:nvPr/>
          </p:nvSpPr>
          <p:spPr>
            <a:xfrm>
              <a:off x="3097825" y="2131650"/>
              <a:ext cx="45975" cy="36100"/>
            </a:xfrm>
            <a:custGeom>
              <a:avLst/>
              <a:gdLst/>
              <a:ahLst/>
              <a:cxnLst/>
              <a:rect l="l" t="t" r="r" b="b"/>
              <a:pathLst>
                <a:path w="1839" h="1444" extrusionOk="0">
                  <a:moveTo>
                    <a:pt x="954" y="1"/>
                  </a:moveTo>
                  <a:cubicBezTo>
                    <a:pt x="0" y="1"/>
                    <a:pt x="0" y="1443"/>
                    <a:pt x="954" y="1443"/>
                  </a:cubicBezTo>
                  <a:cubicBezTo>
                    <a:pt x="1838" y="1443"/>
                    <a:pt x="1838" y="1"/>
                    <a:pt x="95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0" name="Google Shape;1390;p20"/>
            <p:cNvSpPr/>
            <p:nvPr/>
          </p:nvSpPr>
          <p:spPr>
            <a:xfrm>
              <a:off x="3194375" y="2140950"/>
              <a:ext cx="48875" cy="36675"/>
            </a:xfrm>
            <a:custGeom>
              <a:avLst/>
              <a:gdLst/>
              <a:ahLst/>
              <a:cxnLst/>
              <a:rect l="l" t="t" r="r" b="b"/>
              <a:pathLst>
                <a:path w="1955" h="1467" extrusionOk="0">
                  <a:moveTo>
                    <a:pt x="791" y="1"/>
                  </a:moveTo>
                  <a:cubicBezTo>
                    <a:pt x="396" y="1"/>
                    <a:pt x="0" y="396"/>
                    <a:pt x="117" y="792"/>
                  </a:cubicBezTo>
                  <a:cubicBezTo>
                    <a:pt x="117" y="1164"/>
                    <a:pt x="396" y="1467"/>
                    <a:pt x="791" y="1467"/>
                  </a:cubicBezTo>
                  <a:lnTo>
                    <a:pt x="1163" y="1467"/>
                  </a:lnTo>
                  <a:cubicBezTo>
                    <a:pt x="1559" y="1467"/>
                    <a:pt x="1954" y="1164"/>
                    <a:pt x="1954" y="792"/>
                  </a:cubicBezTo>
                  <a:cubicBezTo>
                    <a:pt x="1954" y="396"/>
                    <a:pt x="1559" y="1"/>
                    <a:pt x="116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1" name="Google Shape;1391;p20"/>
            <p:cNvSpPr/>
            <p:nvPr/>
          </p:nvSpPr>
          <p:spPr>
            <a:xfrm>
              <a:off x="2925675" y="2131650"/>
              <a:ext cx="36075" cy="45975"/>
            </a:xfrm>
            <a:custGeom>
              <a:avLst/>
              <a:gdLst/>
              <a:ahLst/>
              <a:cxnLst/>
              <a:rect l="l" t="t" r="r" b="b"/>
              <a:pathLst>
                <a:path w="1443" h="1839" extrusionOk="0">
                  <a:moveTo>
                    <a:pt x="675" y="1"/>
                  </a:moveTo>
                  <a:cubicBezTo>
                    <a:pt x="279" y="1"/>
                    <a:pt x="0" y="373"/>
                    <a:pt x="0" y="768"/>
                  </a:cubicBezTo>
                  <a:lnTo>
                    <a:pt x="0" y="1164"/>
                  </a:lnTo>
                  <a:cubicBezTo>
                    <a:pt x="0" y="1536"/>
                    <a:pt x="279" y="1839"/>
                    <a:pt x="675" y="1839"/>
                  </a:cubicBezTo>
                  <a:cubicBezTo>
                    <a:pt x="1070" y="1839"/>
                    <a:pt x="1443" y="1536"/>
                    <a:pt x="1443" y="1164"/>
                  </a:cubicBezTo>
                  <a:lnTo>
                    <a:pt x="1443" y="768"/>
                  </a:lnTo>
                  <a:cubicBezTo>
                    <a:pt x="1443" y="373"/>
                    <a:pt x="1070" y="1"/>
                    <a:pt x="67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2" name="Google Shape;1392;p20"/>
            <p:cNvSpPr/>
            <p:nvPr/>
          </p:nvSpPr>
          <p:spPr>
            <a:xfrm>
              <a:off x="3405475" y="2346850"/>
              <a:ext cx="48300" cy="36650"/>
            </a:xfrm>
            <a:custGeom>
              <a:avLst/>
              <a:gdLst/>
              <a:ahLst/>
              <a:cxnLst/>
              <a:rect l="l" t="t" r="r" b="b"/>
              <a:pathLst>
                <a:path w="1932" h="1466" extrusionOk="0">
                  <a:moveTo>
                    <a:pt x="978" y="0"/>
                  </a:moveTo>
                  <a:cubicBezTo>
                    <a:pt x="1" y="0"/>
                    <a:pt x="1" y="1466"/>
                    <a:pt x="978" y="1466"/>
                  </a:cubicBezTo>
                  <a:cubicBezTo>
                    <a:pt x="1932" y="1466"/>
                    <a:pt x="1932" y="0"/>
                    <a:pt x="9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3" name="Google Shape;1393;p20"/>
            <p:cNvSpPr/>
            <p:nvPr/>
          </p:nvSpPr>
          <p:spPr>
            <a:xfrm>
              <a:off x="3480525" y="2402675"/>
              <a:ext cx="48275" cy="36675"/>
            </a:xfrm>
            <a:custGeom>
              <a:avLst/>
              <a:gdLst/>
              <a:ahLst/>
              <a:cxnLst/>
              <a:rect l="l" t="t" r="r" b="b"/>
              <a:pathLst>
                <a:path w="1931" h="1467" extrusionOk="0">
                  <a:moveTo>
                    <a:pt x="977" y="1"/>
                  </a:moveTo>
                  <a:cubicBezTo>
                    <a:pt x="0" y="1"/>
                    <a:pt x="0" y="1466"/>
                    <a:pt x="977" y="1466"/>
                  </a:cubicBezTo>
                  <a:cubicBezTo>
                    <a:pt x="1931" y="1466"/>
                    <a:pt x="1931" y="1"/>
                    <a:pt x="9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4" name="Google Shape;1394;p20"/>
            <p:cNvSpPr/>
            <p:nvPr/>
          </p:nvSpPr>
          <p:spPr>
            <a:xfrm>
              <a:off x="3575325" y="2431750"/>
              <a:ext cx="45950" cy="36675"/>
            </a:xfrm>
            <a:custGeom>
              <a:avLst/>
              <a:gdLst/>
              <a:ahLst/>
              <a:cxnLst/>
              <a:rect l="l" t="t" r="r" b="b"/>
              <a:pathLst>
                <a:path w="1838" h="1467" extrusionOk="0">
                  <a:moveTo>
                    <a:pt x="954" y="1"/>
                  </a:moveTo>
                  <a:cubicBezTo>
                    <a:pt x="0" y="1"/>
                    <a:pt x="0" y="1467"/>
                    <a:pt x="954" y="1467"/>
                  </a:cubicBezTo>
                  <a:cubicBezTo>
                    <a:pt x="1838" y="1467"/>
                    <a:pt x="1838" y="1"/>
                    <a:pt x="95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5" name="Google Shape;1395;p20"/>
            <p:cNvSpPr/>
            <p:nvPr/>
          </p:nvSpPr>
          <p:spPr>
            <a:xfrm>
              <a:off x="3725375" y="2073500"/>
              <a:ext cx="48300" cy="36075"/>
            </a:xfrm>
            <a:custGeom>
              <a:avLst/>
              <a:gdLst/>
              <a:ahLst/>
              <a:cxnLst/>
              <a:rect l="l" t="t" r="r" b="b"/>
              <a:pathLst>
                <a:path w="1932" h="1443" extrusionOk="0">
                  <a:moveTo>
                    <a:pt x="977" y="0"/>
                  </a:moveTo>
                  <a:cubicBezTo>
                    <a:pt x="0" y="0"/>
                    <a:pt x="0" y="1443"/>
                    <a:pt x="977" y="1443"/>
                  </a:cubicBezTo>
                  <a:cubicBezTo>
                    <a:pt x="1931" y="1443"/>
                    <a:pt x="1931" y="0"/>
                    <a:pt x="9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6" name="Google Shape;1396;p20"/>
            <p:cNvSpPr/>
            <p:nvPr/>
          </p:nvSpPr>
          <p:spPr>
            <a:xfrm>
              <a:off x="3027450" y="2244725"/>
              <a:ext cx="36075" cy="46900"/>
            </a:xfrm>
            <a:custGeom>
              <a:avLst/>
              <a:gdLst/>
              <a:ahLst/>
              <a:cxnLst/>
              <a:rect l="l" t="t" r="r" b="b"/>
              <a:pathLst>
                <a:path w="1443" h="1876" extrusionOk="0">
                  <a:moveTo>
                    <a:pt x="883" y="0"/>
                  </a:moveTo>
                  <a:cubicBezTo>
                    <a:pt x="846" y="0"/>
                    <a:pt x="808" y="5"/>
                    <a:pt x="768" y="14"/>
                  </a:cubicBezTo>
                  <a:cubicBezTo>
                    <a:pt x="396" y="14"/>
                    <a:pt x="0" y="317"/>
                    <a:pt x="0" y="712"/>
                  </a:cubicBezTo>
                  <a:lnTo>
                    <a:pt x="0" y="1084"/>
                  </a:lnTo>
                  <a:cubicBezTo>
                    <a:pt x="0" y="1480"/>
                    <a:pt x="396" y="1875"/>
                    <a:pt x="768" y="1875"/>
                  </a:cubicBezTo>
                  <a:cubicBezTo>
                    <a:pt x="1164" y="1759"/>
                    <a:pt x="1443" y="1480"/>
                    <a:pt x="1443" y="1084"/>
                  </a:cubicBezTo>
                  <a:lnTo>
                    <a:pt x="1443" y="712"/>
                  </a:lnTo>
                  <a:cubicBezTo>
                    <a:pt x="1443" y="356"/>
                    <a:pt x="1217" y="0"/>
                    <a:pt x="88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7" name="Google Shape;1397;p20"/>
            <p:cNvSpPr/>
            <p:nvPr/>
          </p:nvSpPr>
          <p:spPr>
            <a:xfrm>
              <a:off x="2915775" y="2216000"/>
              <a:ext cx="45975" cy="36650"/>
            </a:xfrm>
            <a:custGeom>
              <a:avLst/>
              <a:gdLst/>
              <a:ahLst/>
              <a:cxnLst/>
              <a:rect l="l" t="t" r="r" b="b"/>
              <a:pathLst>
                <a:path w="1839" h="1466" extrusionOk="0">
                  <a:moveTo>
                    <a:pt x="675" y="0"/>
                  </a:moveTo>
                  <a:cubicBezTo>
                    <a:pt x="303" y="0"/>
                    <a:pt x="1" y="302"/>
                    <a:pt x="1" y="791"/>
                  </a:cubicBezTo>
                  <a:cubicBezTo>
                    <a:pt x="1" y="1163"/>
                    <a:pt x="303" y="1466"/>
                    <a:pt x="675" y="1466"/>
                  </a:cubicBezTo>
                  <a:lnTo>
                    <a:pt x="1071" y="1466"/>
                  </a:lnTo>
                  <a:cubicBezTo>
                    <a:pt x="1466" y="1466"/>
                    <a:pt x="1839" y="1163"/>
                    <a:pt x="1839" y="791"/>
                  </a:cubicBezTo>
                  <a:cubicBezTo>
                    <a:pt x="1839" y="302"/>
                    <a:pt x="1466" y="0"/>
                    <a:pt x="107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98" name="Google Shape;1398;p20"/>
          <p:cNvGrpSpPr/>
          <p:nvPr/>
        </p:nvGrpSpPr>
        <p:grpSpPr>
          <a:xfrm rot="10800000" flipH="1">
            <a:off x="-234322" y="74436"/>
            <a:ext cx="2029458" cy="1216700"/>
            <a:chOff x="3095850" y="2740875"/>
            <a:chExt cx="1972838" cy="1216700"/>
          </a:xfrm>
        </p:grpSpPr>
        <p:sp>
          <p:nvSpPr>
            <p:cNvPr id="1399" name="Google Shape;1399;p20"/>
            <p:cNvSpPr/>
            <p:nvPr/>
          </p:nvSpPr>
          <p:spPr>
            <a:xfrm>
              <a:off x="3095850" y="2740875"/>
              <a:ext cx="1211125" cy="1089775"/>
            </a:xfrm>
            <a:custGeom>
              <a:avLst/>
              <a:gdLst/>
              <a:ahLst/>
              <a:cxnLst/>
              <a:rect l="l" t="t" r="r" b="b"/>
              <a:pathLst>
                <a:path w="48445" h="43591" extrusionOk="0">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0" name="Google Shape;1400;p20"/>
            <p:cNvSpPr/>
            <p:nvPr/>
          </p:nvSpPr>
          <p:spPr>
            <a:xfrm>
              <a:off x="3303325" y="2880600"/>
              <a:ext cx="1035075" cy="1066625"/>
            </a:xfrm>
            <a:custGeom>
              <a:avLst/>
              <a:gdLst/>
              <a:ahLst/>
              <a:cxnLst/>
              <a:rect l="l" t="t" r="r" b="b"/>
              <a:pathLst>
                <a:path w="41403" h="42665" extrusionOk="0">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1" name="Google Shape;1401;p20"/>
            <p:cNvSpPr/>
            <p:nvPr/>
          </p:nvSpPr>
          <p:spPr>
            <a:xfrm>
              <a:off x="3644325" y="2826700"/>
              <a:ext cx="943575" cy="1110700"/>
            </a:xfrm>
            <a:custGeom>
              <a:avLst/>
              <a:gdLst/>
              <a:ahLst/>
              <a:cxnLst/>
              <a:rect l="l" t="t" r="r" b="b"/>
              <a:pathLst>
                <a:path w="37743" h="44428" extrusionOk="0">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2" name="Google Shape;1402;p20"/>
            <p:cNvSpPr/>
            <p:nvPr/>
          </p:nvSpPr>
          <p:spPr>
            <a:xfrm>
              <a:off x="3956825" y="2885300"/>
              <a:ext cx="927100" cy="1072275"/>
            </a:xfrm>
            <a:custGeom>
              <a:avLst/>
              <a:gdLst/>
              <a:ahLst/>
              <a:cxnLst/>
              <a:rect l="l" t="t" r="r" b="b"/>
              <a:pathLst>
                <a:path w="37084" h="42891" extrusionOk="0">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3" name="Google Shape;1403;p20"/>
            <p:cNvSpPr/>
            <p:nvPr/>
          </p:nvSpPr>
          <p:spPr>
            <a:xfrm>
              <a:off x="4509563" y="3168313"/>
              <a:ext cx="559125" cy="775225"/>
            </a:xfrm>
            <a:custGeom>
              <a:avLst/>
              <a:gdLst/>
              <a:ahLst/>
              <a:cxnLst/>
              <a:rect l="l" t="t" r="r" b="b"/>
              <a:pathLst>
                <a:path w="22365" h="31009" extrusionOk="0">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860395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1404"/>
        <p:cNvGrpSpPr/>
        <p:nvPr/>
      </p:nvGrpSpPr>
      <p:grpSpPr>
        <a:xfrm>
          <a:off x="0" y="0"/>
          <a:ext cx="0" cy="0"/>
          <a:chOff x="0" y="0"/>
          <a:chExt cx="0" cy="0"/>
        </a:xfrm>
      </p:grpSpPr>
      <p:sp>
        <p:nvSpPr>
          <p:cNvPr id="1405" name="Google Shape;1405;p21"/>
          <p:cNvSpPr/>
          <p:nvPr/>
        </p:nvSpPr>
        <p:spPr>
          <a:xfrm flipH="1">
            <a:off x="7132951" y="-226722"/>
            <a:ext cx="2524752" cy="2234062"/>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6" name="Google Shape;1406;p21"/>
          <p:cNvSpPr/>
          <p:nvPr/>
        </p:nvSpPr>
        <p:spPr>
          <a:xfrm flipH="1">
            <a:off x="-828842" y="3398503"/>
            <a:ext cx="3585011" cy="2038711"/>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7" name="Google Shape;1407;p21"/>
          <p:cNvSpPr txBox="1">
            <a:spLocks noGrp="1"/>
          </p:cNvSpPr>
          <p:nvPr>
            <p:ph type="title"/>
          </p:nvPr>
        </p:nvSpPr>
        <p:spPr>
          <a:xfrm>
            <a:off x="718650" y="539500"/>
            <a:ext cx="4025100" cy="62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3000"/>
              <a:buNone/>
              <a:defRPr sz="3000">
                <a:solidFill>
                  <a:schemeClr val="accent1"/>
                </a:solidFill>
              </a:defRPr>
            </a:lvl1pPr>
            <a:lvl2pPr lvl="1" rtl="0">
              <a:spcBef>
                <a:spcPts val="0"/>
              </a:spcBef>
              <a:spcAft>
                <a:spcPts val="0"/>
              </a:spcAft>
              <a:buClr>
                <a:schemeClr val="accent1"/>
              </a:buClr>
              <a:buSzPts val="3000"/>
              <a:buNone/>
              <a:defRPr sz="3000">
                <a:solidFill>
                  <a:schemeClr val="accent1"/>
                </a:solidFill>
              </a:defRPr>
            </a:lvl2pPr>
            <a:lvl3pPr lvl="2" rtl="0">
              <a:spcBef>
                <a:spcPts val="0"/>
              </a:spcBef>
              <a:spcAft>
                <a:spcPts val="0"/>
              </a:spcAft>
              <a:buClr>
                <a:schemeClr val="accent1"/>
              </a:buClr>
              <a:buSzPts val="3000"/>
              <a:buNone/>
              <a:defRPr sz="3000">
                <a:solidFill>
                  <a:schemeClr val="accent1"/>
                </a:solidFill>
              </a:defRPr>
            </a:lvl3pPr>
            <a:lvl4pPr lvl="3" rtl="0">
              <a:spcBef>
                <a:spcPts val="0"/>
              </a:spcBef>
              <a:spcAft>
                <a:spcPts val="0"/>
              </a:spcAft>
              <a:buClr>
                <a:schemeClr val="accent1"/>
              </a:buClr>
              <a:buSzPts val="3000"/>
              <a:buNone/>
              <a:defRPr sz="3000">
                <a:solidFill>
                  <a:schemeClr val="accent1"/>
                </a:solidFill>
              </a:defRPr>
            </a:lvl4pPr>
            <a:lvl5pPr lvl="4" rtl="0">
              <a:spcBef>
                <a:spcPts val="0"/>
              </a:spcBef>
              <a:spcAft>
                <a:spcPts val="0"/>
              </a:spcAft>
              <a:buClr>
                <a:schemeClr val="accent1"/>
              </a:buClr>
              <a:buSzPts val="3000"/>
              <a:buNone/>
              <a:defRPr sz="3000">
                <a:solidFill>
                  <a:schemeClr val="accent1"/>
                </a:solidFill>
              </a:defRPr>
            </a:lvl5pPr>
            <a:lvl6pPr lvl="5" rtl="0">
              <a:spcBef>
                <a:spcPts val="0"/>
              </a:spcBef>
              <a:spcAft>
                <a:spcPts val="0"/>
              </a:spcAft>
              <a:buClr>
                <a:schemeClr val="accent1"/>
              </a:buClr>
              <a:buSzPts val="3000"/>
              <a:buNone/>
              <a:defRPr sz="3000">
                <a:solidFill>
                  <a:schemeClr val="accent1"/>
                </a:solidFill>
              </a:defRPr>
            </a:lvl6pPr>
            <a:lvl7pPr lvl="6" rtl="0">
              <a:spcBef>
                <a:spcPts val="0"/>
              </a:spcBef>
              <a:spcAft>
                <a:spcPts val="0"/>
              </a:spcAft>
              <a:buClr>
                <a:schemeClr val="accent1"/>
              </a:buClr>
              <a:buSzPts val="3000"/>
              <a:buNone/>
              <a:defRPr sz="3000">
                <a:solidFill>
                  <a:schemeClr val="accent1"/>
                </a:solidFill>
              </a:defRPr>
            </a:lvl7pPr>
            <a:lvl8pPr lvl="7" rtl="0">
              <a:spcBef>
                <a:spcPts val="0"/>
              </a:spcBef>
              <a:spcAft>
                <a:spcPts val="0"/>
              </a:spcAft>
              <a:buClr>
                <a:schemeClr val="accent1"/>
              </a:buClr>
              <a:buSzPts val="3000"/>
              <a:buNone/>
              <a:defRPr sz="3000">
                <a:solidFill>
                  <a:schemeClr val="accent1"/>
                </a:solidFill>
              </a:defRPr>
            </a:lvl8pPr>
            <a:lvl9pPr lvl="8" rtl="0">
              <a:spcBef>
                <a:spcPts val="0"/>
              </a:spcBef>
              <a:spcAft>
                <a:spcPts val="0"/>
              </a:spcAft>
              <a:buClr>
                <a:schemeClr val="accent1"/>
              </a:buClr>
              <a:buSzPts val="3000"/>
              <a:buNone/>
              <a:defRPr sz="3000">
                <a:solidFill>
                  <a:schemeClr val="accent1"/>
                </a:solidFill>
              </a:defRPr>
            </a:lvl9pPr>
          </a:lstStyle>
          <a:p>
            <a:endParaRPr/>
          </a:p>
        </p:txBody>
      </p:sp>
      <p:grpSp>
        <p:nvGrpSpPr>
          <p:cNvPr id="1408" name="Google Shape;1408;p21"/>
          <p:cNvGrpSpPr/>
          <p:nvPr/>
        </p:nvGrpSpPr>
        <p:grpSpPr>
          <a:xfrm rot="1927918">
            <a:off x="7427369" y="216933"/>
            <a:ext cx="1505785" cy="1179556"/>
            <a:chOff x="3495050" y="1152875"/>
            <a:chExt cx="1082275" cy="847800"/>
          </a:xfrm>
        </p:grpSpPr>
        <p:sp>
          <p:nvSpPr>
            <p:cNvPr id="1409" name="Google Shape;1409;p21"/>
            <p:cNvSpPr/>
            <p:nvPr/>
          </p:nvSpPr>
          <p:spPr>
            <a:xfrm>
              <a:off x="3495050" y="1170600"/>
              <a:ext cx="330975" cy="469025"/>
            </a:xfrm>
            <a:custGeom>
              <a:avLst/>
              <a:gdLst/>
              <a:ahLst/>
              <a:cxnLst/>
              <a:rect l="l" t="t" r="r" b="b"/>
              <a:pathLst>
                <a:path w="13239" h="18761" extrusionOk="0">
                  <a:moveTo>
                    <a:pt x="12300" y="0"/>
                  </a:moveTo>
                  <a:cubicBezTo>
                    <a:pt x="12182" y="0"/>
                    <a:pt x="12057" y="46"/>
                    <a:pt x="11935" y="150"/>
                  </a:cubicBezTo>
                  <a:cubicBezTo>
                    <a:pt x="6119" y="4408"/>
                    <a:pt x="1" y="10317"/>
                    <a:pt x="1164" y="18273"/>
                  </a:cubicBezTo>
                  <a:cubicBezTo>
                    <a:pt x="1201" y="18613"/>
                    <a:pt x="1451" y="18760"/>
                    <a:pt x="1728" y="18760"/>
                  </a:cubicBezTo>
                  <a:cubicBezTo>
                    <a:pt x="2153" y="18760"/>
                    <a:pt x="2640" y="18413"/>
                    <a:pt x="2513" y="17878"/>
                  </a:cubicBezTo>
                  <a:cubicBezTo>
                    <a:pt x="1559" y="10712"/>
                    <a:pt x="7468" y="5292"/>
                    <a:pt x="12610" y="1407"/>
                  </a:cubicBezTo>
                  <a:cubicBezTo>
                    <a:pt x="13239" y="930"/>
                    <a:pt x="12837" y="0"/>
                    <a:pt x="123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0" name="Google Shape;1410;p21"/>
            <p:cNvSpPr/>
            <p:nvPr/>
          </p:nvSpPr>
          <p:spPr>
            <a:xfrm>
              <a:off x="3616025" y="1156225"/>
              <a:ext cx="508425" cy="530400"/>
            </a:xfrm>
            <a:custGeom>
              <a:avLst/>
              <a:gdLst/>
              <a:ahLst/>
              <a:cxnLst/>
              <a:rect l="l" t="t" r="r" b="b"/>
              <a:pathLst>
                <a:path w="20337" h="21216" extrusionOk="0">
                  <a:moveTo>
                    <a:pt x="19304" y="1"/>
                  </a:moveTo>
                  <a:cubicBezTo>
                    <a:pt x="19179" y="1"/>
                    <a:pt x="19046" y="44"/>
                    <a:pt x="18914" y="144"/>
                  </a:cubicBezTo>
                  <a:cubicBezTo>
                    <a:pt x="14657" y="3052"/>
                    <a:pt x="10004" y="5657"/>
                    <a:pt x="6119" y="9054"/>
                  </a:cubicBezTo>
                  <a:cubicBezTo>
                    <a:pt x="2722" y="11869"/>
                    <a:pt x="1" y="15940"/>
                    <a:pt x="303" y="20500"/>
                  </a:cubicBezTo>
                  <a:cubicBezTo>
                    <a:pt x="349" y="20977"/>
                    <a:pt x="739" y="21215"/>
                    <a:pt x="1117" y="21215"/>
                  </a:cubicBezTo>
                  <a:cubicBezTo>
                    <a:pt x="1495" y="21215"/>
                    <a:pt x="1862" y="20977"/>
                    <a:pt x="1862" y="20500"/>
                  </a:cubicBezTo>
                  <a:cubicBezTo>
                    <a:pt x="1559" y="15847"/>
                    <a:pt x="4560" y="12055"/>
                    <a:pt x="8050" y="9356"/>
                  </a:cubicBezTo>
                  <a:cubicBezTo>
                    <a:pt x="11749" y="6448"/>
                    <a:pt x="15820" y="4006"/>
                    <a:pt x="19682" y="1400"/>
                  </a:cubicBezTo>
                  <a:cubicBezTo>
                    <a:pt x="20337" y="996"/>
                    <a:pt x="19907" y="1"/>
                    <a:pt x="1930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1" name="Google Shape;1411;p21"/>
            <p:cNvSpPr/>
            <p:nvPr/>
          </p:nvSpPr>
          <p:spPr>
            <a:xfrm>
              <a:off x="3727200" y="1158575"/>
              <a:ext cx="697850" cy="565950"/>
            </a:xfrm>
            <a:custGeom>
              <a:avLst/>
              <a:gdLst/>
              <a:ahLst/>
              <a:cxnLst/>
              <a:rect l="l" t="t" r="r" b="b"/>
              <a:pathLst>
                <a:path w="27914" h="22638" extrusionOk="0">
                  <a:moveTo>
                    <a:pt x="26969" y="0"/>
                  </a:moveTo>
                  <a:cubicBezTo>
                    <a:pt x="26849" y="0"/>
                    <a:pt x="26720" y="43"/>
                    <a:pt x="26588" y="143"/>
                  </a:cubicBezTo>
                  <a:cubicBezTo>
                    <a:pt x="17561" y="6634"/>
                    <a:pt x="2835" y="9146"/>
                    <a:pt x="113" y="21755"/>
                  </a:cubicBezTo>
                  <a:cubicBezTo>
                    <a:pt x="1" y="22290"/>
                    <a:pt x="451" y="22638"/>
                    <a:pt x="890" y="22638"/>
                  </a:cubicBezTo>
                  <a:cubicBezTo>
                    <a:pt x="1177" y="22638"/>
                    <a:pt x="1460" y="22490"/>
                    <a:pt x="1579" y="22151"/>
                  </a:cubicBezTo>
                  <a:cubicBezTo>
                    <a:pt x="4184" y="10123"/>
                    <a:pt x="18724" y="7611"/>
                    <a:pt x="27355" y="1399"/>
                  </a:cubicBezTo>
                  <a:cubicBezTo>
                    <a:pt x="27914" y="995"/>
                    <a:pt x="27547" y="0"/>
                    <a:pt x="2696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2" name="Google Shape;1412;p21"/>
            <p:cNvSpPr/>
            <p:nvPr/>
          </p:nvSpPr>
          <p:spPr>
            <a:xfrm>
              <a:off x="3869500" y="1152875"/>
              <a:ext cx="707825" cy="611025"/>
            </a:xfrm>
            <a:custGeom>
              <a:avLst/>
              <a:gdLst/>
              <a:ahLst/>
              <a:cxnLst/>
              <a:rect l="l" t="t" r="r" b="b"/>
              <a:pathLst>
                <a:path w="28313" h="24441" extrusionOk="0">
                  <a:moveTo>
                    <a:pt x="27373" y="0"/>
                  </a:moveTo>
                  <a:cubicBezTo>
                    <a:pt x="27210" y="0"/>
                    <a:pt x="27042" y="82"/>
                    <a:pt x="26898" y="278"/>
                  </a:cubicBezTo>
                  <a:cubicBezTo>
                    <a:pt x="19523" y="9583"/>
                    <a:pt x="7123" y="13352"/>
                    <a:pt x="330" y="23332"/>
                  </a:cubicBezTo>
                  <a:cubicBezTo>
                    <a:pt x="1" y="23892"/>
                    <a:pt x="534" y="24441"/>
                    <a:pt x="1080" y="24441"/>
                  </a:cubicBezTo>
                  <a:cubicBezTo>
                    <a:pt x="1306" y="24441"/>
                    <a:pt x="1533" y="24347"/>
                    <a:pt x="1703" y="24123"/>
                  </a:cubicBezTo>
                  <a:cubicBezTo>
                    <a:pt x="8286" y="14236"/>
                    <a:pt x="20593" y="10537"/>
                    <a:pt x="27875" y="1348"/>
                  </a:cubicBezTo>
                  <a:cubicBezTo>
                    <a:pt x="28312" y="753"/>
                    <a:pt x="27868" y="0"/>
                    <a:pt x="2737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3" name="Google Shape;1413;p21"/>
            <p:cNvSpPr/>
            <p:nvPr/>
          </p:nvSpPr>
          <p:spPr>
            <a:xfrm>
              <a:off x="4007825" y="1440000"/>
              <a:ext cx="368075" cy="360050"/>
            </a:xfrm>
            <a:custGeom>
              <a:avLst/>
              <a:gdLst/>
              <a:ahLst/>
              <a:cxnLst/>
              <a:rect l="l" t="t" r="r" b="b"/>
              <a:pathLst>
                <a:path w="14723" h="14402" extrusionOk="0">
                  <a:moveTo>
                    <a:pt x="13618" y="1"/>
                  </a:moveTo>
                  <a:cubicBezTo>
                    <a:pt x="13451" y="1"/>
                    <a:pt x="13280" y="64"/>
                    <a:pt x="13129" y="215"/>
                  </a:cubicBezTo>
                  <a:cubicBezTo>
                    <a:pt x="8965" y="4496"/>
                    <a:pt x="4801" y="8846"/>
                    <a:pt x="520" y="13127"/>
                  </a:cubicBezTo>
                  <a:cubicBezTo>
                    <a:pt x="0" y="13647"/>
                    <a:pt x="516" y="14401"/>
                    <a:pt x="1089" y="14401"/>
                  </a:cubicBezTo>
                  <a:cubicBezTo>
                    <a:pt x="1260" y="14401"/>
                    <a:pt x="1435" y="14334"/>
                    <a:pt x="1590" y="14174"/>
                  </a:cubicBezTo>
                  <a:cubicBezTo>
                    <a:pt x="5755" y="9823"/>
                    <a:pt x="10035" y="5566"/>
                    <a:pt x="14199" y="1286"/>
                  </a:cubicBezTo>
                  <a:cubicBezTo>
                    <a:pt x="14723" y="762"/>
                    <a:pt x="14196" y="1"/>
                    <a:pt x="1361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4" name="Google Shape;1414;p21"/>
            <p:cNvSpPr/>
            <p:nvPr/>
          </p:nvSpPr>
          <p:spPr>
            <a:xfrm>
              <a:off x="4157900" y="1679825"/>
              <a:ext cx="248675" cy="219175"/>
            </a:xfrm>
            <a:custGeom>
              <a:avLst/>
              <a:gdLst/>
              <a:ahLst/>
              <a:cxnLst/>
              <a:rect l="l" t="t" r="r" b="b"/>
              <a:pathLst>
                <a:path w="9947" h="8767" extrusionOk="0">
                  <a:moveTo>
                    <a:pt x="9021" y="0"/>
                  </a:moveTo>
                  <a:cubicBezTo>
                    <a:pt x="8945" y="0"/>
                    <a:pt x="8864" y="14"/>
                    <a:pt x="8778" y="44"/>
                  </a:cubicBezTo>
                  <a:cubicBezTo>
                    <a:pt x="4800" y="1301"/>
                    <a:pt x="1799" y="4115"/>
                    <a:pt x="240" y="7884"/>
                  </a:cubicBezTo>
                  <a:cubicBezTo>
                    <a:pt x="1" y="8419"/>
                    <a:pt x="443" y="8767"/>
                    <a:pt x="918" y="8767"/>
                  </a:cubicBezTo>
                  <a:cubicBezTo>
                    <a:pt x="1227" y="8767"/>
                    <a:pt x="1550" y="8619"/>
                    <a:pt x="1706" y="8280"/>
                  </a:cubicBezTo>
                  <a:cubicBezTo>
                    <a:pt x="3055" y="4976"/>
                    <a:pt x="5777" y="2557"/>
                    <a:pt x="9150" y="1394"/>
                  </a:cubicBezTo>
                  <a:cubicBezTo>
                    <a:pt x="9946" y="1121"/>
                    <a:pt x="9705" y="0"/>
                    <a:pt x="90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5" name="Google Shape;1415;p21"/>
            <p:cNvSpPr/>
            <p:nvPr/>
          </p:nvSpPr>
          <p:spPr>
            <a:xfrm>
              <a:off x="4283200" y="1837550"/>
              <a:ext cx="143475" cy="119625"/>
            </a:xfrm>
            <a:custGeom>
              <a:avLst/>
              <a:gdLst/>
              <a:ahLst/>
              <a:cxnLst/>
              <a:rect l="l" t="t" r="r" b="b"/>
              <a:pathLst>
                <a:path w="5739" h="4785" extrusionOk="0">
                  <a:moveTo>
                    <a:pt x="4686" y="0"/>
                  </a:moveTo>
                  <a:cubicBezTo>
                    <a:pt x="4637" y="0"/>
                    <a:pt x="4586" y="5"/>
                    <a:pt x="4534" y="17"/>
                  </a:cubicBezTo>
                  <a:cubicBezTo>
                    <a:pt x="2510" y="505"/>
                    <a:pt x="858" y="1971"/>
                    <a:pt x="183" y="3902"/>
                  </a:cubicBezTo>
                  <a:cubicBezTo>
                    <a:pt x="0" y="4437"/>
                    <a:pt x="465" y="4784"/>
                    <a:pt x="922" y="4784"/>
                  </a:cubicBezTo>
                  <a:cubicBezTo>
                    <a:pt x="1221" y="4784"/>
                    <a:pt x="1515" y="4637"/>
                    <a:pt x="1626" y="4297"/>
                  </a:cubicBezTo>
                  <a:cubicBezTo>
                    <a:pt x="2114" y="2831"/>
                    <a:pt x="3370" y="1761"/>
                    <a:pt x="4929" y="1482"/>
                  </a:cubicBezTo>
                  <a:cubicBezTo>
                    <a:pt x="5739" y="1307"/>
                    <a:pt x="5458" y="0"/>
                    <a:pt x="468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6" name="Google Shape;1416;p21"/>
            <p:cNvSpPr/>
            <p:nvPr/>
          </p:nvSpPr>
          <p:spPr>
            <a:xfrm>
              <a:off x="4409450" y="1920125"/>
              <a:ext cx="138950" cy="80550"/>
            </a:xfrm>
            <a:custGeom>
              <a:avLst/>
              <a:gdLst/>
              <a:ahLst/>
              <a:cxnLst/>
              <a:rect l="l" t="t" r="r" b="b"/>
              <a:pathLst>
                <a:path w="5558" h="3222" extrusionOk="0">
                  <a:moveTo>
                    <a:pt x="4491" y="1"/>
                  </a:moveTo>
                  <a:cubicBezTo>
                    <a:pt x="4376" y="1"/>
                    <a:pt x="4256" y="34"/>
                    <a:pt x="4136" y="110"/>
                  </a:cubicBezTo>
                  <a:lnTo>
                    <a:pt x="647" y="1855"/>
                  </a:lnTo>
                  <a:cubicBezTo>
                    <a:pt x="0" y="2266"/>
                    <a:pt x="377" y="3222"/>
                    <a:pt x="1025" y="3222"/>
                  </a:cubicBezTo>
                  <a:cubicBezTo>
                    <a:pt x="1147" y="3222"/>
                    <a:pt x="1279" y="3188"/>
                    <a:pt x="1415" y="3111"/>
                  </a:cubicBezTo>
                  <a:cubicBezTo>
                    <a:pt x="2578" y="2529"/>
                    <a:pt x="3741" y="1948"/>
                    <a:pt x="4811" y="1366"/>
                  </a:cubicBezTo>
                  <a:cubicBezTo>
                    <a:pt x="5557" y="974"/>
                    <a:pt x="5110" y="1"/>
                    <a:pt x="44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17" name="Google Shape;1417;p21"/>
          <p:cNvGrpSpPr/>
          <p:nvPr/>
        </p:nvGrpSpPr>
        <p:grpSpPr>
          <a:xfrm rot="1416901">
            <a:off x="-256327" y="4166276"/>
            <a:ext cx="1939088" cy="875444"/>
            <a:chOff x="2915775" y="2073500"/>
            <a:chExt cx="874750" cy="394925"/>
          </a:xfrm>
        </p:grpSpPr>
        <p:sp>
          <p:nvSpPr>
            <p:cNvPr id="1418" name="Google Shape;1418;p21"/>
            <p:cNvSpPr/>
            <p:nvPr/>
          </p:nvSpPr>
          <p:spPr>
            <a:xfrm>
              <a:off x="3546225" y="2317775"/>
              <a:ext cx="48300" cy="38975"/>
            </a:xfrm>
            <a:custGeom>
              <a:avLst/>
              <a:gdLst/>
              <a:ahLst/>
              <a:cxnLst/>
              <a:rect l="l" t="t" r="r" b="b"/>
              <a:pathLst>
                <a:path w="1932" h="1559" extrusionOk="0">
                  <a:moveTo>
                    <a:pt x="955" y="0"/>
                  </a:moveTo>
                  <a:cubicBezTo>
                    <a:pt x="1" y="0"/>
                    <a:pt x="1" y="1559"/>
                    <a:pt x="955" y="1559"/>
                  </a:cubicBezTo>
                  <a:cubicBezTo>
                    <a:pt x="1932" y="1559"/>
                    <a:pt x="1932" y="0"/>
                    <a:pt x="9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9" name="Google Shape;1419;p21"/>
            <p:cNvSpPr/>
            <p:nvPr/>
          </p:nvSpPr>
          <p:spPr>
            <a:xfrm>
              <a:off x="3681750" y="2300900"/>
              <a:ext cx="38975" cy="45975"/>
            </a:xfrm>
            <a:custGeom>
              <a:avLst/>
              <a:gdLst/>
              <a:ahLst/>
              <a:cxnLst/>
              <a:rect l="l" t="t" r="r" b="b"/>
              <a:pathLst>
                <a:path w="1559" h="1839" extrusionOk="0">
                  <a:moveTo>
                    <a:pt x="768" y="1"/>
                  </a:moveTo>
                  <a:cubicBezTo>
                    <a:pt x="396" y="1"/>
                    <a:pt x="0" y="303"/>
                    <a:pt x="0" y="675"/>
                  </a:cubicBezTo>
                  <a:lnTo>
                    <a:pt x="0" y="1071"/>
                  </a:lnTo>
                  <a:cubicBezTo>
                    <a:pt x="0" y="1466"/>
                    <a:pt x="396" y="1838"/>
                    <a:pt x="768" y="1838"/>
                  </a:cubicBezTo>
                  <a:cubicBezTo>
                    <a:pt x="1164" y="1838"/>
                    <a:pt x="1559" y="1466"/>
                    <a:pt x="1559" y="1071"/>
                  </a:cubicBezTo>
                  <a:lnTo>
                    <a:pt x="1559" y="675"/>
                  </a:lnTo>
                  <a:cubicBezTo>
                    <a:pt x="1559" y="303"/>
                    <a:pt x="1164" y="1"/>
                    <a:pt x="76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21"/>
            <p:cNvSpPr/>
            <p:nvPr/>
          </p:nvSpPr>
          <p:spPr>
            <a:xfrm>
              <a:off x="3611375" y="2245075"/>
              <a:ext cx="48300" cy="36650"/>
            </a:xfrm>
            <a:custGeom>
              <a:avLst/>
              <a:gdLst/>
              <a:ahLst/>
              <a:cxnLst/>
              <a:rect l="l" t="t" r="r" b="b"/>
              <a:pathLst>
                <a:path w="1932" h="1466" extrusionOk="0">
                  <a:moveTo>
                    <a:pt x="977" y="0"/>
                  </a:moveTo>
                  <a:cubicBezTo>
                    <a:pt x="0" y="0"/>
                    <a:pt x="0" y="1466"/>
                    <a:pt x="977" y="1466"/>
                  </a:cubicBezTo>
                  <a:cubicBezTo>
                    <a:pt x="1931" y="1466"/>
                    <a:pt x="1931" y="0"/>
                    <a:pt x="97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21"/>
            <p:cNvSpPr/>
            <p:nvPr/>
          </p:nvSpPr>
          <p:spPr>
            <a:xfrm>
              <a:off x="3706175" y="2235750"/>
              <a:ext cx="48300" cy="36100"/>
            </a:xfrm>
            <a:custGeom>
              <a:avLst/>
              <a:gdLst/>
              <a:ahLst/>
              <a:cxnLst/>
              <a:rect l="l" t="t" r="r" b="b"/>
              <a:pathLst>
                <a:path w="1932" h="1444" extrusionOk="0">
                  <a:moveTo>
                    <a:pt x="954" y="1"/>
                  </a:moveTo>
                  <a:cubicBezTo>
                    <a:pt x="0" y="1"/>
                    <a:pt x="0" y="1443"/>
                    <a:pt x="954" y="1443"/>
                  </a:cubicBezTo>
                  <a:cubicBezTo>
                    <a:pt x="1838" y="1443"/>
                    <a:pt x="1931" y="1"/>
                    <a:pt x="95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2" name="Google Shape;1422;p21"/>
            <p:cNvSpPr/>
            <p:nvPr/>
          </p:nvSpPr>
          <p:spPr>
            <a:xfrm>
              <a:off x="3742225" y="2150850"/>
              <a:ext cx="48300" cy="36075"/>
            </a:xfrm>
            <a:custGeom>
              <a:avLst/>
              <a:gdLst/>
              <a:ahLst/>
              <a:cxnLst/>
              <a:rect l="l" t="t" r="r" b="b"/>
              <a:pathLst>
                <a:path w="1932" h="1443" extrusionOk="0">
                  <a:moveTo>
                    <a:pt x="978" y="0"/>
                  </a:moveTo>
                  <a:cubicBezTo>
                    <a:pt x="1" y="0"/>
                    <a:pt x="1" y="1443"/>
                    <a:pt x="978" y="1443"/>
                  </a:cubicBezTo>
                  <a:cubicBezTo>
                    <a:pt x="1932" y="1443"/>
                    <a:pt x="1932" y="0"/>
                    <a:pt x="97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3" name="Google Shape;1423;p21"/>
            <p:cNvSpPr/>
            <p:nvPr/>
          </p:nvSpPr>
          <p:spPr>
            <a:xfrm>
              <a:off x="3659650" y="2160725"/>
              <a:ext cx="46550" cy="36100"/>
            </a:xfrm>
            <a:custGeom>
              <a:avLst/>
              <a:gdLst/>
              <a:ahLst/>
              <a:cxnLst/>
              <a:rect l="l" t="t" r="r" b="b"/>
              <a:pathLst>
                <a:path w="1862" h="1444" extrusionOk="0">
                  <a:moveTo>
                    <a:pt x="884" y="1"/>
                  </a:moveTo>
                  <a:cubicBezTo>
                    <a:pt x="0" y="1"/>
                    <a:pt x="0" y="1443"/>
                    <a:pt x="884" y="1443"/>
                  </a:cubicBezTo>
                  <a:cubicBezTo>
                    <a:pt x="1861" y="1443"/>
                    <a:pt x="1861" y="1"/>
                    <a:pt x="88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4" name="Google Shape;1424;p21"/>
            <p:cNvSpPr/>
            <p:nvPr/>
          </p:nvSpPr>
          <p:spPr>
            <a:xfrm>
              <a:off x="3579975" y="2121775"/>
              <a:ext cx="36075" cy="46325"/>
            </a:xfrm>
            <a:custGeom>
              <a:avLst/>
              <a:gdLst/>
              <a:ahLst/>
              <a:cxnLst/>
              <a:rect l="l" t="t" r="r" b="b"/>
              <a:pathLst>
                <a:path w="1443" h="1853" extrusionOk="0">
                  <a:moveTo>
                    <a:pt x="768" y="0"/>
                  </a:moveTo>
                  <a:cubicBezTo>
                    <a:pt x="279" y="0"/>
                    <a:pt x="0" y="396"/>
                    <a:pt x="0" y="768"/>
                  </a:cubicBezTo>
                  <a:lnTo>
                    <a:pt x="0" y="1163"/>
                  </a:lnTo>
                  <a:cubicBezTo>
                    <a:pt x="0" y="1517"/>
                    <a:pt x="317" y="1853"/>
                    <a:pt x="650" y="1853"/>
                  </a:cubicBezTo>
                  <a:cubicBezTo>
                    <a:pt x="689" y="1853"/>
                    <a:pt x="729" y="1848"/>
                    <a:pt x="768" y="1838"/>
                  </a:cubicBezTo>
                  <a:cubicBezTo>
                    <a:pt x="1163" y="1838"/>
                    <a:pt x="1443" y="1559"/>
                    <a:pt x="1443" y="1163"/>
                  </a:cubicBezTo>
                  <a:lnTo>
                    <a:pt x="1443" y="768"/>
                  </a:lnTo>
                  <a:cubicBezTo>
                    <a:pt x="1443" y="396"/>
                    <a:pt x="1163" y="0"/>
                    <a:pt x="7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5" name="Google Shape;1425;p21"/>
            <p:cNvSpPr/>
            <p:nvPr/>
          </p:nvSpPr>
          <p:spPr>
            <a:xfrm>
              <a:off x="3444450" y="2140950"/>
              <a:ext cx="45975" cy="36675"/>
            </a:xfrm>
            <a:custGeom>
              <a:avLst/>
              <a:gdLst/>
              <a:ahLst/>
              <a:cxnLst/>
              <a:rect l="l" t="t" r="r" b="b"/>
              <a:pathLst>
                <a:path w="1839" h="1467" extrusionOk="0">
                  <a:moveTo>
                    <a:pt x="954" y="1"/>
                  </a:moveTo>
                  <a:cubicBezTo>
                    <a:pt x="1" y="1"/>
                    <a:pt x="1" y="1467"/>
                    <a:pt x="954" y="1467"/>
                  </a:cubicBezTo>
                  <a:cubicBezTo>
                    <a:pt x="1839" y="1467"/>
                    <a:pt x="1839" y="1"/>
                    <a:pt x="95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6" name="Google Shape;1426;p21"/>
            <p:cNvSpPr/>
            <p:nvPr/>
          </p:nvSpPr>
          <p:spPr>
            <a:xfrm>
              <a:off x="3495050" y="2206675"/>
              <a:ext cx="48300" cy="55675"/>
            </a:xfrm>
            <a:custGeom>
              <a:avLst/>
              <a:gdLst/>
              <a:ahLst/>
              <a:cxnLst/>
              <a:rect l="l" t="t" r="r" b="b"/>
              <a:pathLst>
                <a:path w="1932" h="2227" extrusionOk="0">
                  <a:moveTo>
                    <a:pt x="1147" y="1"/>
                  </a:moveTo>
                  <a:cubicBezTo>
                    <a:pt x="872" y="1"/>
                    <a:pt x="613" y="125"/>
                    <a:pt x="489" y="373"/>
                  </a:cubicBezTo>
                  <a:cubicBezTo>
                    <a:pt x="396" y="675"/>
                    <a:pt x="303" y="862"/>
                    <a:pt x="187" y="1164"/>
                  </a:cubicBezTo>
                  <a:cubicBezTo>
                    <a:pt x="1" y="1443"/>
                    <a:pt x="94" y="1932"/>
                    <a:pt x="396" y="2118"/>
                  </a:cubicBezTo>
                  <a:cubicBezTo>
                    <a:pt x="525" y="2190"/>
                    <a:pt x="668" y="2227"/>
                    <a:pt x="808" y="2227"/>
                  </a:cubicBezTo>
                  <a:cubicBezTo>
                    <a:pt x="1073" y="2227"/>
                    <a:pt x="1329" y="2097"/>
                    <a:pt x="1466" y="1839"/>
                  </a:cubicBezTo>
                  <a:cubicBezTo>
                    <a:pt x="1559" y="1653"/>
                    <a:pt x="1652" y="1350"/>
                    <a:pt x="1838" y="1164"/>
                  </a:cubicBezTo>
                  <a:cubicBezTo>
                    <a:pt x="1932" y="768"/>
                    <a:pt x="1932" y="280"/>
                    <a:pt x="1559" y="94"/>
                  </a:cubicBezTo>
                  <a:cubicBezTo>
                    <a:pt x="1427" y="32"/>
                    <a:pt x="1285" y="1"/>
                    <a:pt x="11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7" name="Google Shape;1427;p21"/>
            <p:cNvSpPr/>
            <p:nvPr/>
          </p:nvSpPr>
          <p:spPr>
            <a:xfrm>
              <a:off x="3383375" y="2244725"/>
              <a:ext cx="36675" cy="46900"/>
            </a:xfrm>
            <a:custGeom>
              <a:avLst/>
              <a:gdLst/>
              <a:ahLst/>
              <a:cxnLst/>
              <a:rect l="l" t="t" r="r" b="b"/>
              <a:pathLst>
                <a:path w="1467" h="1876" extrusionOk="0">
                  <a:moveTo>
                    <a:pt x="902" y="0"/>
                  </a:moveTo>
                  <a:cubicBezTo>
                    <a:pt x="866" y="0"/>
                    <a:pt x="829" y="5"/>
                    <a:pt x="792" y="14"/>
                  </a:cubicBezTo>
                  <a:cubicBezTo>
                    <a:pt x="303" y="14"/>
                    <a:pt x="1" y="317"/>
                    <a:pt x="1" y="712"/>
                  </a:cubicBezTo>
                  <a:lnTo>
                    <a:pt x="1" y="1084"/>
                  </a:lnTo>
                  <a:cubicBezTo>
                    <a:pt x="1" y="1480"/>
                    <a:pt x="303" y="1875"/>
                    <a:pt x="792" y="1875"/>
                  </a:cubicBezTo>
                  <a:cubicBezTo>
                    <a:pt x="1164" y="1759"/>
                    <a:pt x="1467" y="1480"/>
                    <a:pt x="1467" y="1084"/>
                  </a:cubicBezTo>
                  <a:lnTo>
                    <a:pt x="1467" y="712"/>
                  </a:lnTo>
                  <a:cubicBezTo>
                    <a:pt x="1467" y="356"/>
                    <a:pt x="1222" y="0"/>
                    <a:pt x="90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8" name="Google Shape;1428;p21"/>
            <p:cNvSpPr/>
            <p:nvPr/>
          </p:nvSpPr>
          <p:spPr>
            <a:xfrm>
              <a:off x="3306025" y="2123525"/>
              <a:ext cx="51225" cy="44800"/>
            </a:xfrm>
            <a:custGeom>
              <a:avLst/>
              <a:gdLst/>
              <a:ahLst/>
              <a:cxnLst/>
              <a:rect l="l" t="t" r="r" b="b"/>
              <a:pathLst>
                <a:path w="2049" h="1792" extrusionOk="0">
                  <a:moveTo>
                    <a:pt x="1219" y="0"/>
                  </a:moveTo>
                  <a:cubicBezTo>
                    <a:pt x="1024" y="0"/>
                    <a:pt x="827" y="70"/>
                    <a:pt x="676" y="209"/>
                  </a:cubicBezTo>
                  <a:cubicBezTo>
                    <a:pt x="582" y="326"/>
                    <a:pt x="489" y="419"/>
                    <a:pt x="303" y="512"/>
                  </a:cubicBezTo>
                  <a:cubicBezTo>
                    <a:pt x="1" y="791"/>
                    <a:pt x="1" y="1280"/>
                    <a:pt x="303" y="1582"/>
                  </a:cubicBezTo>
                  <a:cubicBezTo>
                    <a:pt x="443" y="1722"/>
                    <a:pt x="635" y="1791"/>
                    <a:pt x="827" y="1791"/>
                  </a:cubicBezTo>
                  <a:cubicBezTo>
                    <a:pt x="1019" y="1791"/>
                    <a:pt x="1211" y="1722"/>
                    <a:pt x="1350" y="1582"/>
                  </a:cubicBezTo>
                  <a:cubicBezTo>
                    <a:pt x="1466" y="1489"/>
                    <a:pt x="1653" y="1373"/>
                    <a:pt x="1746" y="1187"/>
                  </a:cubicBezTo>
                  <a:cubicBezTo>
                    <a:pt x="2048" y="907"/>
                    <a:pt x="2048" y="419"/>
                    <a:pt x="1746" y="209"/>
                  </a:cubicBezTo>
                  <a:cubicBezTo>
                    <a:pt x="1606" y="70"/>
                    <a:pt x="1414" y="0"/>
                    <a:pt x="121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9" name="Google Shape;1429;p21"/>
            <p:cNvSpPr/>
            <p:nvPr/>
          </p:nvSpPr>
          <p:spPr>
            <a:xfrm>
              <a:off x="3097825" y="2131650"/>
              <a:ext cx="45975" cy="36100"/>
            </a:xfrm>
            <a:custGeom>
              <a:avLst/>
              <a:gdLst/>
              <a:ahLst/>
              <a:cxnLst/>
              <a:rect l="l" t="t" r="r" b="b"/>
              <a:pathLst>
                <a:path w="1839" h="1444" extrusionOk="0">
                  <a:moveTo>
                    <a:pt x="954" y="1"/>
                  </a:moveTo>
                  <a:cubicBezTo>
                    <a:pt x="0" y="1"/>
                    <a:pt x="0" y="1443"/>
                    <a:pt x="954" y="1443"/>
                  </a:cubicBezTo>
                  <a:cubicBezTo>
                    <a:pt x="1838" y="1443"/>
                    <a:pt x="1838" y="1"/>
                    <a:pt x="95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0" name="Google Shape;1430;p21"/>
            <p:cNvSpPr/>
            <p:nvPr/>
          </p:nvSpPr>
          <p:spPr>
            <a:xfrm>
              <a:off x="3194375" y="2140950"/>
              <a:ext cx="48875" cy="36675"/>
            </a:xfrm>
            <a:custGeom>
              <a:avLst/>
              <a:gdLst/>
              <a:ahLst/>
              <a:cxnLst/>
              <a:rect l="l" t="t" r="r" b="b"/>
              <a:pathLst>
                <a:path w="1955" h="1467" extrusionOk="0">
                  <a:moveTo>
                    <a:pt x="791" y="1"/>
                  </a:moveTo>
                  <a:cubicBezTo>
                    <a:pt x="396" y="1"/>
                    <a:pt x="0" y="396"/>
                    <a:pt x="117" y="792"/>
                  </a:cubicBezTo>
                  <a:cubicBezTo>
                    <a:pt x="117" y="1164"/>
                    <a:pt x="396" y="1467"/>
                    <a:pt x="791" y="1467"/>
                  </a:cubicBezTo>
                  <a:lnTo>
                    <a:pt x="1163" y="1467"/>
                  </a:lnTo>
                  <a:cubicBezTo>
                    <a:pt x="1559" y="1467"/>
                    <a:pt x="1954" y="1164"/>
                    <a:pt x="1954" y="792"/>
                  </a:cubicBezTo>
                  <a:cubicBezTo>
                    <a:pt x="1954" y="396"/>
                    <a:pt x="1559" y="1"/>
                    <a:pt x="116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1" name="Google Shape;1431;p21"/>
            <p:cNvSpPr/>
            <p:nvPr/>
          </p:nvSpPr>
          <p:spPr>
            <a:xfrm>
              <a:off x="2925675" y="2131650"/>
              <a:ext cx="36075" cy="45975"/>
            </a:xfrm>
            <a:custGeom>
              <a:avLst/>
              <a:gdLst/>
              <a:ahLst/>
              <a:cxnLst/>
              <a:rect l="l" t="t" r="r" b="b"/>
              <a:pathLst>
                <a:path w="1443" h="1839" extrusionOk="0">
                  <a:moveTo>
                    <a:pt x="675" y="1"/>
                  </a:moveTo>
                  <a:cubicBezTo>
                    <a:pt x="279" y="1"/>
                    <a:pt x="0" y="373"/>
                    <a:pt x="0" y="768"/>
                  </a:cubicBezTo>
                  <a:lnTo>
                    <a:pt x="0" y="1164"/>
                  </a:lnTo>
                  <a:cubicBezTo>
                    <a:pt x="0" y="1536"/>
                    <a:pt x="279" y="1839"/>
                    <a:pt x="675" y="1839"/>
                  </a:cubicBezTo>
                  <a:cubicBezTo>
                    <a:pt x="1070" y="1839"/>
                    <a:pt x="1443" y="1536"/>
                    <a:pt x="1443" y="1164"/>
                  </a:cubicBezTo>
                  <a:lnTo>
                    <a:pt x="1443" y="768"/>
                  </a:lnTo>
                  <a:cubicBezTo>
                    <a:pt x="1443" y="373"/>
                    <a:pt x="1070" y="1"/>
                    <a:pt x="6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2" name="Google Shape;1432;p21"/>
            <p:cNvSpPr/>
            <p:nvPr/>
          </p:nvSpPr>
          <p:spPr>
            <a:xfrm>
              <a:off x="3405475" y="2346850"/>
              <a:ext cx="48300" cy="36650"/>
            </a:xfrm>
            <a:custGeom>
              <a:avLst/>
              <a:gdLst/>
              <a:ahLst/>
              <a:cxnLst/>
              <a:rect l="l" t="t" r="r" b="b"/>
              <a:pathLst>
                <a:path w="1932" h="1466" extrusionOk="0">
                  <a:moveTo>
                    <a:pt x="978" y="0"/>
                  </a:moveTo>
                  <a:cubicBezTo>
                    <a:pt x="1" y="0"/>
                    <a:pt x="1" y="1466"/>
                    <a:pt x="978" y="1466"/>
                  </a:cubicBezTo>
                  <a:cubicBezTo>
                    <a:pt x="1932" y="1466"/>
                    <a:pt x="1932" y="0"/>
                    <a:pt x="97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3" name="Google Shape;1433;p21"/>
            <p:cNvSpPr/>
            <p:nvPr/>
          </p:nvSpPr>
          <p:spPr>
            <a:xfrm>
              <a:off x="3480525" y="2402675"/>
              <a:ext cx="48275" cy="36675"/>
            </a:xfrm>
            <a:custGeom>
              <a:avLst/>
              <a:gdLst/>
              <a:ahLst/>
              <a:cxnLst/>
              <a:rect l="l" t="t" r="r" b="b"/>
              <a:pathLst>
                <a:path w="1931" h="1467" extrusionOk="0">
                  <a:moveTo>
                    <a:pt x="977" y="1"/>
                  </a:moveTo>
                  <a:cubicBezTo>
                    <a:pt x="0" y="1"/>
                    <a:pt x="0" y="1466"/>
                    <a:pt x="977" y="1466"/>
                  </a:cubicBezTo>
                  <a:cubicBezTo>
                    <a:pt x="1931" y="1466"/>
                    <a:pt x="1931" y="1"/>
                    <a:pt x="9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4" name="Google Shape;1434;p21"/>
            <p:cNvSpPr/>
            <p:nvPr/>
          </p:nvSpPr>
          <p:spPr>
            <a:xfrm>
              <a:off x="3575325" y="2431750"/>
              <a:ext cx="45950" cy="36675"/>
            </a:xfrm>
            <a:custGeom>
              <a:avLst/>
              <a:gdLst/>
              <a:ahLst/>
              <a:cxnLst/>
              <a:rect l="l" t="t" r="r" b="b"/>
              <a:pathLst>
                <a:path w="1838" h="1467" extrusionOk="0">
                  <a:moveTo>
                    <a:pt x="954" y="1"/>
                  </a:moveTo>
                  <a:cubicBezTo>
                    <a:pt x="0" y="1"/>
                    <a:pt x="0" y="1467"/>
                    <a:pt x="954" y="1467"/>
                  </a:cubicBezTo>
                  <a:cubicBezTo>
                    <a:pt x="1838" y="1467"/>
                    <a:pt x="1838" y="1"/>
                    <a:pt x="95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5" name="Google Shape;1435;p21"/>
            <p:cNvSpPr/>
            <p:nvPr/>
          </p:nvSpPr>
          <p:spPr>
            <a:xfrm>
              <a:off x="3725375" y="2073500"/>
              <a:ext cx="48300" cy="36075"/>
            </a:xfrm>
            <a:custGeom>
              <a:avLst/>
              <a:gdLst/>
              <a:ahLst/>
              <a:cxnLst/>
              <a:rect l="l" t="t" r="r" b="b"/>
              <a:pathLst>
                <a:path w="1932" h="1443" extrusionOk="0">
                  <a:moveTo>
                    <a:pt x="977" y="0"/>
                  </a:moveTo>
                  <a:cubicBezTo>
                    <a:pt x="0" y="0"/>
                    <a:pt x="0" y="1443"/>
                    <a:pt x="977" y="1443"/>
                  </a:cubicBezTo>
                  <a:cubicBezTo>
                    <a:pt x="1931" y="1443"/>
                    <a:pt x="1931" y="0"/>
                    <a:pt x="97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6" name="Google Shape;1436;p21"/>
            <p:cNvSpPr/>
            <p:nvPr/>
          </p:nvSpPr>
          <p:spPr>
            <a:xfrm>
              <a:off x="3027450" y="2244725"/>
              <a:ext cx="36075" cy="46900"/>
            </a:xfrm>
            <a:custGeom>
              <a:avLst/>
              <a:gdLst/>
              <a:ahLst/>
              <a:cxnLst/>
              <a:rect l="l" t="t" r="r" b="b"/>
              <a:pathLst>
                <a:path w="1443" h="1876" extrusionOk="0">
                  <a:moveTo>
                    <a:pt x="883" y="0"/>
                  </a:moveTo>
                  <a:cubicBezTo>
                    <a:pt x="846" y="0"/>
                    <a:pt x="808" y="5"/>
                    <a:pt x="768" y="14"/>
                  </a:cubicBezTo>
                  <a:cubicBezTo>
                    <a:pt x="396" y="14"/>
                    <a:pt x="0" y="317"/>
                    <a:pt x="0" y="712"/>
                  </a:cubicBezTo>
                  <a:lnTo>
                    <a:pt x="0" y="1084"/>
                  </a:lnTo>
                  <a:cubicBezTo>
                    <a:pt x="0" y="1480"/>
                    <a:pt x="396" y="1875"/>
                    <a:pt x="768" y="1875"/>
                  </a:cubicBezTo>
                  <a:cubicBezTo>
                    <a:pt x="1164" y="1759"/>
                    <a:pt x="1443" y="1480"/>
                    <a:pt x="1443" y="1084"/>
                  </a:cubicBezTo>
                  <a:lnTo>
                    <a:pt x="1443" y="712"/>
                  </a:lnTo>
                  <a:cubicBezTo>
                    <a:pt x="1443" y="356"/>
                    <a:pt x="1217" y="0"/>
                    <a:pt x="88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7" name="Google Shape;1437;p21"/>
            <p:cNvSpPr/>
            <p:nvPr/>
          </p:nvSpPr>
          <p:spPr>
            <a:xfrm>
              <a:off x="2915775" y="2216000"/>
              <a:ext cx="45975" cy="36650"/>
            </a:xfrm>
            <a:custGeom>
              <a:avLst/>
              <a:gdLst/>
              <a:ahLst/>
              <a:cxnLst/>
              <a:rect l="l" t="t" r="r" b="b"/>
              <a:pathLst>
                <a:path w="1839" h="1466" extrusionOk="0">
                  <a:moveTo>
                    <a:pt x="675" y="0"/>
                  </a:moveTo>
                  <a:cubicBezTo>
                    <a:pt x="303" y="0"/>
                    <a:pt x="1" y="302"/>
                    <a:pt x="1" y="791"/>
                  </a:cubicBezTo>
                  <a:cubicBezTo>
                    <a:pt x="1" y="1163"/>
                    <a:pt x="303" y="1466"/>
                    <a:pt x="675" y="1466"/>
                  </a:cubicBezTo>
                  <a:lnTo>
                    <a:pt x="1071" y="1466"/>
                  </a:lnTo>
                  <a:cubicBezTo>
                    <a:pt x="1466" y="1466"/>
                    <a:pt x="1839" y="1163"/>
                    <a:pt x="1839" y="791"/>
                  </a:cubicBezTo>
                  <a:cubicBezTo>
                    <a:pt x="1839" y="302"/>
                    <a:pt x="1466" y="0"/>
                    <a:pt x="10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38" name="Google Shape;1438;p21"/>
          <p:cNvGrpSpPr/>
          <p:nvPr/>
        </p:nvGrpSpPr>
        <p:grpSpPr>
          <a:xfrm rot="5550459">
            <a:off x="726831" y="4371527"/>
            <a:ext cx="625805" cy="615371"/>
            <a:chOff x="4452350" y="1286250"/>
            <a:chExt cx="700275" cy="688600"/>
          </a:xfrm>
        </p:grpSpPr>
        <p:sp>
          <p:nvSpPr>
            <p:cNvPr id="1439" name="Google Shape;1439;p21"/>
            <p:cNvSpPr/>
            <p:nvPr/>
          </p:nvSpPr>
          <p:spPr>
            <a:xfrm>
              <a:off x="4706525" y="1330225"/>
              <a:ext cx="446100" cy="452175"/>
            </a:xfrm>
            <a:custGeom>
              <a:avLst/>
              <a:gdLst/>
              <a:ahLst/>
              <a:cxnLst/>
              <a:rect l="l" t="t" r="r" b="b"/>
              <a:pathLst>
                <a:path w="17844" h="18087" extrusionOk="0">
                  <a:moveTo>
                    <a:pt x="11588" y="1"/>
                  </a:moveTo>
                  <a:cubicBezTo>
                    <a:pt x="9302" y="1"/>
                    <a:pt x="7157" y="1241"/>
                    <a:pt x="5537" y="2862"/>
                  </a:cubicBezTo>
                  <a:cubicBezTo>
                    <a:pt x="4862" y="3560"/>
                    <a:pt x="4188" y="4327"/>
                    <a:pt x="3606" y="5188"/>
                  </a:cubicBezTo>
                  <a:cubicBezTo>
                    <a:pt x="1559" y="8212"/>
                    <a:pt x="0" y="12377"/>
                    <a:pt x="884" y="15657"/>
                  </a:cubicBezTo>
                  <a:lnTo>
                    <a:pt x="884" y="15866"/>
                  </a:lnTo>
                  <a:cubicBezTo>
                    <a:pt x="1163" y="16634"/>
                    <a:pt x="1559" y="17215"/>
                    <a:pt x="2047" y="17518"/>
                  </a:cubicBezTo>
                  <a:cubicBezTo>
                    <a:pt x="2327" y="17797"/>
                    <a:pt x="2722" y="17890"/>
                    <a:pt x="3118" y="17983"/>
                  </a:cubicBezTo>
                  <a:cubicBezTo>
                    <a:pt x="3423" y="18054"/>
                    <a:pt x="3751" y="18086"/>
                    <a:pt x="4094" y="18086"/>
                  </a:cubicBezTo>
                  <a:cubicBezTo>
                    <a:pt x="6568" y="18086"/>
                    <a:pt x="9843" y="16411"/>
                    <a:pt x="11539" y="15471"/>
                  </a:cubicBezTo>
                  <a:cubicBezTo>
                    <a:pt x="14447" y="13819"/>
                    <a:pt x="16983" y="11004"/>
                    <a:pt x="17355" y="7724"/>
                  </a:cubicBezTo>
                  <a:cubicBezTo>
                    <a:pt x="17844" y="4420"/>
                    <a:pt x="15820" y="652"/>
                    <a:pt x="12516" y="70"/>
                  </a:cubicBezTo>
                  <a:cubicBezTo>
                    <a:pt x="12205" y="23"/>
                    <a:pt x="11895" y="1"/>
                    <a:pt x="1158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0" name="Google Shape;1440;p21"/>
            <p:cNvSpPr/>
            <p:nvPr/>
          </p:nvSpPr>
          <p:spPr>
            <a:xfrm>
              <a:off x="4633825" y="1768150"/>
              <a:ext cx="150650" cy="206700"/>
            </a:xfrm>
            <a:custGeom>
              <a:avLst/>
              <a:gdLst/>
              <a:ahLst/>
              <a:cxnLst/>
              <a:rect l="l" t="t" r="r" b="b"/>
              <a:pathLst>
                <a:path w="6026" h="8268" extrusionOk="0">
                  <a:moveTo>
                    <a:pt x="4955" y="1"/>
                  </a:moveTo>
                  <a:cubicBezTo>
                    <a:pt x="4281" y="1932"/>
                    <a:pt x="3792" y="3956"/>
                    <a:pt x="3490" y="6003"/>
                  </a:cubicBezTo>
                  <a:lnTo>
                    <a:pt x="1070" y="1164"/>
                  </a:lnTo>
                  <a:cubicBezTo>
                    <a:pt x="698" y="1350"/>
                    <a:pt x="303" y="1443"/>
                    <a:pt x="0" y="1443"/>
                  </a:cubicBezTo>
                  <a:cubicBezTo>
                    <a:pt x="884" y="3863"/>
                    <a:pt x="2047" y="6003"/>
                    <a:pt x="3606" y="8027"/>
                  </a:cubicBezTo>
                  <a:cubicBezTo>
                    <a:pt x="3715" y="8197"/>
                    <a:pt x="3860" y="8268"/>
                    <a:pt x="4005" y="8268"/>
                  </a:cubicBezTo>
                  <a:cubicBezTo>
                    <a:pt x="4356" y="8268"/>
                    <a:pt x="4708" y="7857"/>
                    <a:pt x="4560" y="7445"/>
                  </a:cubicBezTo>
                  <a:lnTo>
                    <a:pt x="4560" y="7352"/>
                  </a:lnTo>
                  <a:cubicBezTo>
                    <a:pt x="4653" y="5026"/>
                    <a:pt x="5142" y="2699"/>
                    <a:pt x="6026" y="466"/>
                  </a:cubicBezTo>
                  <a:cubicBezTo>
                    <a:pt x="5630" y="373"/>
                    <a:pt x="5235" y="280"/>
                    <a:pt x="495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1" name="Google Shape;1441;p21"/>
            <p:cNvSpPr/>
            <p:nvPr/>
          </p:nvSpPr>
          <p:spPr>
            <a:xfrm>
              <a:off x="4757700" y="1448300"/>
              <a:ext cx="268800" cy="331525"/>
            </a:xfrm>
            <a:custGeom>
              <a:avLst/>
              <a:gdLst/>
              <a:ahLst/>
              <a:cxnLst/>
              <a:rect l="l" t="t" r="r" b="b"/>
              <a:pathLst>
                <a:path w="10752" h="13261" extrusionOk="0">
                  <a:moveTo>
                    <a:pt x="9910" y="1"/>
                  </a:moveTo>
                  <a:cubicBezTo>
                    <a:pt x="9808" y="1"/>
                    <a:pt x="9698" y="29"/>
                    <a:pt x="9585" y="93"/>
                  </a:cubicBezTo>
                  <a:cubicBezTo>
                    <a:pt x="8538" y="954"/>
                    <a:pt x="7468" y="1838"/>
                    <a:pt x="6398" y="2791"/>
                  </a:cubicBezTo>
                  <a:cubicBezTo>
                    <a:pt x="6096" y="3187"/>
                    <a:pt x="5723" y="3489"/>
                    <a:pt x="5421" y="3862"/>
                  </a:cubicBezTo>
                  <a:cubicBezTo>
                    <a:pt x="4467" y="4932"/>
                    <a:pt x="3490" y="6095"/>
                    <a:pt x="2722" y="7351"/>
                  </a:cubicBezTo>
                  <a:cubicBezTo>
                    <a:pt x="2420" y="7840"/>
                    <a:pt x="2141" y="8328"/>
                    <a:pt x="1838" y="8817"/>
                  </a:cubicBezTo>
                  <a:cubicBezTo>
                    <a:pt x="1071" y="10073"/>
                    <a:pt x="489" y="11422"/>
                    <a:pt x="0" y="12795"/>
                  </a:cubicBezTo>
                  <a:cubicBezTo>
                    <a:pt x="280" y="13074"/>
                    <a:pt x="675" y="13167"/>
                    <a:pt x="1071" y="13260"/>
                  </a:cubicBezTo>
                  <a:cubicBezTo>
                    <a:pt x="1559" y="11818"/>
                    <a:pt x="2234" y="10468"/>
                    <a:pt x="3002" y="9189"/>
                  </a:cubicBezTo>
                  <a:cubicBezTo>
                    <a:pt x="3188" y="8724"/>
                    <a:pt x="3490" y="8235"/>
                    <a:pt x="3769" y="7840"/>
                  </a:cubicBezTo>
                  <a:cubicBezTo>
                    <a:pt x="4560" y="6676"/>
                    <a:pt x="5421" y="5513"/>
                    <a:pt x="6398" y="4443"/>
                  </a:cubicBezTo>
                  <a:lnTo>
                    <a:pt x="7375" y="3489"/>
                  </a:lnTo>
                  <a:cubicBezTo>
                    <a:pt x="8236" y="2605"/>
                    <a:pt x="9213" y="1838"/>
                    <a:pt x="10167" y="1163"/>
                  </a:cubicBezTo>
                  <a:cubicBezTo>
                    <a:pt x="10752" y="753"/>
                    <a:pt x="10438" y="1"/>
                    <a:pt x="99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2" name="Google Shape;1442;p21"/>
            <p:cNvSpPr/>
            <p:nvPr/>
          </p:nvSpPr>
          <p:spPr>
            <a:xfrm>
              <a:off x="4791425" y="1526900"/>
              <a:ext cx="44125" cy="153800"/>
            </a:xfrm>
            <a:custGeom>
              <a:avLst/>
              <a:gdLst/>
              <a:ahLst/>
              <a:cxnLst/>
              <a:rect l="l" t="t" r="r" b="b"/>
              <a:pathLst>
                <a:path w="1765" h="6152" extrusionOk="0">
                  <a:moveTo>
                    <a:pt x="766" y="0"/>
                  </a:moveTo>
                  <a:cubicBezTo>
                    <a:pt x="541" y="0"/>
                    <a:pt x="340" y="128"/>
                    <a:pt x="303" y="438"/>
                  </a:cubicBezTo>
                  <a:cubicBezTo>
                    <a:pt x="1" y="2183"/>
                    <a:pt x="94" y="4021"/>
                    <a:pt x="489" y="5766"/>
                  </a:cubicBezTo>
                  <a:cubicBezTo>
                    <a:pt x="563" y="6034"/>
                    <a:pt x="792" y="6152"/>
                    <a:pt x="1029" y="6152"/>
                  </a:cubicBezTo>
                  <a:cubicBezTo>
                    <a:pt x="1388" y="6152"/>
                    <a:pt x="1765" y="5883"/>
                    <a:pt x="1653" y="5463"/>
                  </a:cubicBezTo>
                  <a:cubicBezTo>
                    <a:pt x="1257" y="3928"/>
                    <a:pt x="1164" y="2276"/>
                    <a:pt x="1466" y="718"/>
                  </a:cubicBezTo>
                  <a:cubicBezTo>
                    <a:pt x="1523" y="307"/>
                    <a:pt x="1115" y="0"/>
                    <a:pt x="76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3" name="Google Shape;1443;p21"/>
            <p:cNvSpPr/>
            <p:nvPr/>
          </p:nvSpPr>
          <p:spPr>
            <a:xfrm rot="10800000" flipH="1">
              <a:off x="4816486" y="1639672"/>
              <a:ext cx="151225" cy="52829"/>
            </a:xfrm>
            <a:custGeom>
              <a:avLst/>
              <a:gdLst/>
              <a:ahLst/>
              <a:cxnLst/>
              <a:rect l="l" t="t" r="r" b="b"/>
              <a:pathLst>
                <a:path w="6049" h="1946" extrusionOk="0">
                  <a:moveTo>
                    <a:pt x="5105" y="0"/>
                  </a:moveTo>
                  <a:cubicBezTo>
                    <a:pt x="5075" y="0"/>
                    <a:pt x="5043" y="2"/>
                    <a:pt x="5012" y="6"/>
                  </a:cubicBezTo>
                  <a:cubicBezTo>
                    <a:pt x="3546" y="308"/>
                    <a:pt x="2104" y="495"/>
                    <a:pt x="754" y="774"/>
                  </a:cubicBezTo>
                  <a:cubicBezTo>
                    <a:pt x="1" y="885"/>
                    <a:pt x="240" y="1945"/>
                    <a:pt x="927" y="1945"/>
                  </a:cubicBezTo>
                  <a:cubicBezTo>
                    <a:pt x="962" y="1945"/>
                    <a:pt x="997" y="1942"/>
                    <a:pt x="1034" y="1937"/>
                  </a:cubicBezTo>
                  <a:cubicBezTo>
                    <a:pt x="2499" y="1658"/>
                    <a:pt x="3848" y="1355"/>
                    <a:pt x="5291" y="1169"/>
                  </a:cubicBezTo>
                  <a:cubicBezTo>
                    <a:pt x="6049" y="991"/>
                    <a:pt x="5803" y="0"/>
                    <a:pt x="510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4" name="Google Shape;1444;p21"/>
            <p:cNvSpPr/>
            <p:nvPr/>
          </p:nvSpPr>
          <p:spPr>
            <a:xfrm>
              <a:off x="4881000" y="1408875"/>
              <a:ext cx="77275" cy="149250"/>
            </a:xfrm>
            <a:custGeom>
              <a:avLst/>
              <a:gdLst/>
              <a:ahLst/>
              <a:cxnLst/>
              <a:rect l="l" t="t" r="r" b="b"/>
              <a:pathLst>
                <a:path w="3091" h="5970" extrusionOk="0">
                  <a:moveTo>
                    <a:pt x="2305" y="1"/>
                  </a:moveTo>
                  <a:cubicBezTo>
                    <a:pt x="2160" y="1"/>
                    <a:pt x="2005" y="61"/>
                    <a:pt x="1862" y="204"/>
                  </a:cubicBezTo>
                  <a:cubicBezTo>
                    <a:pt x="489" y="1670"/>
                    <a:pt x="0" y="3601"/>
                    <a:pt x="489" y="5532"/>
                  </a:cubicBezTo>
                  <a:cubicBezTo>
                    <a:pt x="571" y="5842"/>
                    <a:pt x="800" y="5969"/>
                    <a:pt x="1035" y="5969"/>
                  </a:cubicBezTo>
                  <a:cubicBezTo>
                    <a:pt x="1400" y="5969"/>
                    <a:pt x="1779" y="5663"/>
                    <a:pt x="1652" y="5252"/>
                  </a:cubicBezTo>
                  <a:cubicBezTo>
                    <a:pt x="1280" y="3694"/>
                    <a:pt x="1652" y="2158"/>
                    <a:pt x="2722" y="995"/>
                  </a:cubicBezTo>
                  <a:cubicBezTo>
                    <a:pt x="3090" y="557"/>
                    <a:pt x="2746" y="1"/>
                    <a:pt x="230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5" name="Google Shape;1445;p21"/>
            <p:cNvSpPr/>
            <p:nvPr/>
          </p:nvSpPr>
          <p:spPr>
            <a:xfrm>
              <a:off x="4904350" y="1532100"/>
              <a:ext cx="135825" cy="35300"/>
            </a:xfrm>
            <a:custGeom>
              <a:avLst/>
              <a:gdLst/>
              <a:ahLst/>
              <a:cxnLst/>
              <a:rect l="l" t="t" r="r" b="b"/>
              <a:pathLst>
                <a:path w="5433" h="1412" extrusionOk="0">
                  <a:moveTo>
                    <a:pt x="780" y="1"/>
                  </a:moveTo>
                  <a:cubicBezTo>
                    <a:pt x="194" y="1"/>
                    <a:pt x="0" y="1012"/>
                    <a:pt x="625" y="1184"/>
                  </a:cubicBezTo>
                  <a:cubicBezTo>
                    <a:pt x="1300" y="1335"/>
                    <a:pt x="1980" y="1411"/>
                    <a:pt x="2661" y="1411"/>
                  </a:cubicBezTo>
                  <a:cubicBezTo>
                    <a:pt x="3341" y="1411"/>
                    <a:pt x="4022" y="1335"/>
                    <a:pt x="4696" y="1184"/>
                  </a:cubicBezTo>
                  <a:cubicBezTo>
                    <a:pt x="5432" y="1006"/>
                    <a:pt x="5206" y="15"/>
                    <a:pt x="4510" y="15"/>
                  </a:cubicBezTo>
                  <a:cubicBezTo>
                    <a:pt x="4480" y="15"/>
                    <a:pt x="4449" y="17"/>
                    <a:pt x="4417" y="21"/>
                  </a:cubicBezTo>
                  <a:cubicBezTo>
                    <a:pt x="3835" y="172"/>
                    <a:pt x="3254" y="248"/>
                    <a:pt x="2672" y="248"/>
                  </a:cubicBezTo>
                  <a:cubicBezTo>
                    <a:pt x="2091" y="248"/>
                    <a:pt x="1509" y="172"/>
                    <a:pt x="928" y="21"/>
                  </a:cubicBezTo>
                  <a:cubicBezTo>
                    <a:pt x="876" y="7"/>
                    <a:pt x="827" y="1"/>
                    <a:pt x="78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6" name="Google Shape;1446;p21"/>
            <p:cNvSpPr/>
            <p:nvPr/>
          </p:nvSpPr>
          <p:spPr>
            <a:xfrm>
              <a:off x="4452350" y="1286250"/>
              <a:ext cx="351325" cy="518575"/>
            </a:xfrm>
            <a:custGeom>
              <a:avLst/>
              <a:gdLst/>
              <a:ahLst/>
              <a:cxnLst/>
              <a:rect l="l" t="t" r="r" b="b"/>
              <a:pathLst>
                <a:path w="14053" h="20743" extrusionOk="0">
                  <a:moveTo>
                    <a:pt x="6538" y="0"/>
                  </a:moveTo>
                  <a:cubicBezTo>
                    <a:pt x="5567" y="0"/>
                    <a:pt x="4612" y="237"/>
                    <a:pt x="3770" y="759"/>
                  </a:cubicBezTo>
                  <a:cubicBezTo>
                    <a:pt x="1443" y="2015"/>
                    <a:pt x="489" y="4830"/>
                    <a:pt x="280" y="7343"/>
                  </a:cubicBezTo>
                  <a:cubicBezTo>
                    <a:pt x="1" y="11507"/>
                    <a:pt x="1560" y="17718"/>
                    <a:pt x="5235" y="20231"/>
                  </a:cubicBezTo>
                  <a:cubicBezTo>
                    <a:pt x="5795" y="20559"/>
                    <a:pt x="6355" y="20743"/>
                    <a:pt x="6915" y="20743"/>
                  </a:cubicBezTo>
                  <a:cubicBezTo>
                    <a:pt x="7029" y="20743"/>
                    <a:pt x="7144" y="20735"/>
                    <a:pt x="7259" y="20719"/>
                  </a:cubicBezTo>
                  <a:cubicBezTo>
                    <a:pt x="7562" y="20719"/>
                    <a:pt x="7957" y="20626"/>
                    <a:pt x="8329" y="20440"/>
                  </a:cubicBezTo>
                  <a:cubicBezTo>
                    <a:pt x="9400" y="19858"/>
                    <a:pt x="10284" y="18695"/>
                    <a:pt x="11051" y="17416"/>
                  </a:cubicBezTo>
                  <a:cubicBezTo>
                    <a:pt x="11912" y="15880"/>
                    <a:pt x="12703" y="14136"/>
                    <a:pt x="13075" y="12972"/>
                  </a:cubicBezTo>
                  <a:cubicBezTo>
                    <a:pt x="13773" y="11018"/>
                    <a:pt x="14052" y="8901"/>
                    <a:pt x="13773" y="6947"/>
                  </a:cubicBezTo>
                  <a:cubicBezTo>
                    <a:pt x="13564" y="5598"/>
                    <a:pt x="13192" y="4435"/>
                    <a:pt x="12401" y="3271"/>
                  </a:cubicBezTo>
                  <a:cubicBezTo>
                    <a:pt x="11178" y="1299"/>
                    <a:pt x="8813" y="0"/>
                    <a:pt x="653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7" name="Google Shape;1447;p21"/>
            <p:cNvSpPr/>
            <p:nvPr/>
          </p:nvSpPr>
          <p:spPr>
            <a:xfrm>
              <a:off x="4587875" y="1398075"/>
              <a:ext cx="72725" cy="406175"/>
            </a:xfrm>
            <a:custGeom>
              <a:avLst/>
              <a:gdLst/>
              <a:ahLst/>
              <a:cxnLst/>
              <a:rect l="l" t="t" r="r" b="b"/>
              <a:pathLst>
                <a:path w="2909" h="16247" extrusionOk="0">
                  <a:moveTo>
                    <a:pt x="1284" y="0"/>
                  </a:moveTo>
                  <a:cubicBezTo>
                    <a:pt x="1064" y="0"/>
                    <a:pt x="860" y="107"/>
                    <a:pt x="791" y="357"/>
                  </a:cubicBezTo>
                  <a:cubicBezTo>
                    <a:pt x="489" y="1706"/>
                    <a:pt x="303" y="3172"/>
                    <a:pt x="210" y="4521"/>
                  </a:cubicBezTo>
                  <a:cubicBezTo>
                    <a:pt x="93" y="5010"/>
                    <a:pt x="93" y="5498"/>
                    <a:pt x="93" y="5964"/>
                  </a:cubicBezTo>
                  <a:cubicBezTo>
                    <a:pt x="0" y="7429"/>
                    <a:pt x="93" y="8872"/>
                    <a:pt x="303" y="10337"/>
                  </a:cubicBezTo>
                  <a:cubicBezTo>
                    <a:pt x="396" y="10919"/>
                    <a:pt x="489" y="11500"/>
                    <a:pt x="582" y="11989"/>
                  </a:cubicBezTo>
                  <a:cubicBezTo>
                    <a:pt x="884" y="13431"/>
                    <a:pt x="1257" y="14897"/>
                    <a:pt x="1838" y="16246"/>
                  </a:cubicBezTo>
                  <a:cubicBezTo>
                    <a:pt x="2141" y="16246"/>
                    <a:pt x="2536" y="16153"/>
                    <a:pt x="2908" y="15967"/>
                  </a:cubicBezTo>
                  <a:cubicBezTo>
                    <a:pt x="2327" y="14501"/>
                    <a:pt x="1955" y="13059"/>
                    <a:pt x="1652" y="11593"/>
                  </a:cubicBezTo>
                  <a:cubicBezTo>
                    <a:pt x="1559" y="11105"/>
                    <a:pt x="1466" y="10523"/>
                    <a:pt x="1466" y="10035"/>
                  </a:cubicBezTo>
                  <a:cubicBezTo>
                    <a:pt x="1257" y="8592"/>
                    <a:pt x="1164" y="7243"/>
                    <a:pt x="1257" y="5777"/>
                  </a:cubicBezTo>
                  <a:lnTo>
                    <a:pt x="1257" y="4428"/>
                  </a:lnTo>
                  <a:cubicBezTo>
                    <a:pt x="1466" y="3172"/>
                    <a:pt x="1652" y="2009"/>
                    <a:pt x="1955" y="729"/>
                  </a:cubicBezTo>
                  <a:cubicBezTo>
                    <a:pt x="2072" y="305"/>
                    <a:pt x="1655" y="0"/>
                    <a:pt x="12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8" name="Google Shape;1448;p21"/>
            <p:cNvSpPr/>
            <p:nvPr/>
          </p:nvSpPr>
          <p:spPr>
            <a:xfrm>
              <a:off x="4506300" y="1582700"/>
              <a:ext cx="127600" cy="119750"/>
            </a:xfrm>
            <a:custGeom>
              <a:avLst/>
              <a:gdLst/>
              <a:ahLst/>
              <a:cxnLst/>
              <a:rect l="l" t="t" r="r" b="b"/>
              <a:pathLst>
                <a:path w="5104" h="4790" extrusionOk="0">
                  <a:moveTo>
                    <a:pt x="783" y="0"/>
                  </a:moveTo>
                  <a:cubicBezTo>
                    <a:pt x="381" y="0"/>
                    <a:pt x="1" y="365"/>
                    <a:pt x="262" y="812"/>
                  </a:cubicBezTo>
                  <a:cubicBezTo>
                    <a:pt x="1239" y="2371"/>
                    <a:pt x="2403" y="3627"/>
                    <a:pt x="3938" y="4697"/>
                  </a:cubicBezTo>
                  <a:cubicBezTo>
                    <a:pt x="4033" y="4761"/>
                    <a:pt x="4131" y="4789"/>
                    <a:pt x="4225" y="4789"/>
                  </a:cubicBezTo>
                  <a:cubicBezTo>
                    <a:pt x="4710" y="4789"/>
                    <a:pt x="5104" y="4051"/>
                    <a:pt x="4520" y="3720"/>
                  </a:cubicBezTo>
                  <a:cubicBezTo>
                    <a:pt x="3263" y="2859"/>
                    <a:pt x="2193" y="1696"/>
                    <a:pt x="1333" y="323"/>
                  </a:cubicBezTo>
                  <a:cubicBezTo>
                    <a:pt x="1199" y="95"/>
                    <a:pt x="988" y="0"/>
                    <a:pt x="78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9" name="Google Shape;1449;p21"/>
            <p:cNvSpPr/>
            <p:nvPr/>
          </p:nvSpPr>
          <p:spPr>
            <a:xfrm>
              <a:off x="4596175" y="1580500"/>
              <a:ext cx="112250" cy="112000"/>
            </a:xfrm>
            <a:custGeom>
              <a:avLst/>
              <a:gdLst/>
              <a:ahLst/>
              <a:cxnLst/>
              <a:rect l="l" t="t" r="r" b="b"/>
              <a:pathLst>
                <a:path w="4490" h="4480" extrusionOk="0">
                  <a:moveTo>
                    <a:pt x="3631" y="0"/>
                  </a:moveTo>
                  <a:cubicBezTo>
                    <a:pt x="3463" y="0"/>
                    <a:pt x="3292" y="65"/>
                    <a:pt x="3158" y="225"/>
                  </a:cubicBezTo>
                  <a:cubicBezTo>
                    <a:pt x="2204" y="1388"/>
                    <a:pt x="1320" y="2459"/>
                    <a:pt x="343" y="3622"/>
                  </a:cubicBezTo>
                  <a:cubicBezTo>
                    <a:pt x="0" y="4051"/>
                    <a:pt x="428" y="4479"/>
                    <a:pt x="873" y="4479"/>
                  </a:cubicBezTo>
                  <a:cubicBezTo>
                    <a:pt x="1031" y="4479"/>
                    <a:pt x="1192" y="4425"/>
                    <a:pt x="1320" y="4296"/>
                  </a:cubicBezTo>
                  <a:cubicBezTo>
                    <a:pt x="2297" y="3133"/>
                    <a:pt x="3158" y="1970"/>
                    <a:pt x="4135" y="807"/>
                  </a:cubicBezTo>
                  <a:cubicBezTo>
                    <a:pt x="4489" y="453"/>
                    <a:pt x="4073" y="0"/>
                    <a:pt x="36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0" name="Google Shape;1450;p21"/>
            <p:cNvSpPr/>
            <p:nvPr/>
          </p:nvSpPr>
          <p:spPr>
            <a:xfrm>
              <a:off x="4527375" y="1411475"/>
              <a:ext cx="94500" cy="140725"/>
            </a:xfrm>
            <a:custGeom>
              <a:avLst/>
              <a:gdLst/>
              <a:ahLst/>
              <a:cxnLst/>
              <a:rect l="l" t="t" r="r" b="b"/>
              <a:pathLst>
                <a:path w="3780" h="5629" extrusionOk="0">
                  <a:moveTo>
                    <a:pt x="647" y="1"/>
                  </a:moveTo>
                  <a:cubicBezTo>
                    <a:pt x="366" y="1"/>
                    <a:pt x="94" y="169"/>
                    <a:pt x="94" y="496"/>
                  </a:cubicBezTo>
                  <a:cubicBezTo>
                    <a:pt x="1" y="2520"/>
                    <a:pt x="978" y="4381"/>
                    <a:pt x="2630" y="5544"/>
                  </a:cubicBezTo>
                  <a:cubicBezTo>
                    <a:pt x="2722" y="5603"/>
                    <a:pt x="2816" y="5628"/>
                    <a:pt x="2907" y="5628"/>
                  </a:cubicBezTo>
                  <a:cubicBezTo>
                    <a:pt x="3391" y="5628"/>
                    <a:pt x="3779" y="4900"/>
                    <a:pt x="3211" y="4567"/>
                  </a:cubicBezTo>
                  <a:cubicBezTo>
                    <a:pt x="1932" y="3590"/>
                    <a:pt x="1164" y="2240"/>
                    <a:pt x="1257" y="589"/>
                  </a:cubicBezTo>
                  <a:cubicBezTo>
                    <a:pt x="1257" y="192"/>
                    <a:pt x="947" y="1"/>
                    <a:pt x="6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1" name="Google Shape;1451;p21"/>
            <p:cNvSpPr/>
            <p:nvPr/>
          </p:nvSpPr>
          <p:spPr>
            <a:xfrm>
              <a:off x="4595325" y="1452875"/>
              <a:ext cx="111200" cy="89500"/>
            </a:xfrm>
            <a:custGeom>
              <a:avLst/>
              <a:gdLst/>
              <a:ahLst/>
              <a:cxnLst/>
              <a:rect l="l" t="t" r="r" b="b"/>
              <a:pathLst>
                <a:path w="4448" h="3580" extrusionOk="0">
                  <a:moveTo>
                    <a:pt x="3647" y="0"/>
                  </a:moveTo>
                  <a:cubicBezTo>
                    <a:pt x="3478" y="0"/>
                    <a:pt x="3310" y="82"/>
                    <a:pt x="3192" y="282"/>
                  </a:cubicBezTo>
                  <a:cubicBezTo>
                    <a:pt x="2517" y="1259"/>
                    <a:pt x="1657" y="1934"/>
                    <a:pt x="493" y="2515"/>
                  </a:cubicBezTo>
                  <a:cubicBezTo>
                    <a:pt x="1" y="2772"/>
                    <a:pt x="259" y="3579"/>
                    <a:pt x="774" y="3579"/>
                  </a:cubicBezTo>
                  <a:cubicBezTo>
                    <a:pt x="867" y="3579"/>
                    <a:pt x="968" y="3553"/>
                    <a:pt x="1075" y="3492"/>
                  </a:cubicBezTo>
                  <a:cubicBezTo>
                    <a:pt x="2331" y="2911"/>
                    <a:pt x="3285" y="2027"/>
                    <a:pt x="4169" y="864"/>
                  </a:cubicBezTo>
                  <a:cubicBezTo>
                    <a:pt x="4447" y="455"/>
                    <a:pt x="4047" y="0"/>
                    <a:pt x="364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52" name="Google Shape;1452;p21"/>
          <p:cNvGrpSpPr/>
          <p:nvPr/>
        </p:nvGrpSpPr>
        <p:grpSpPr>
          <a:xfrm>
            <a:off x="423761" y="4061118"/>
            <a:ext cx="415164" cy="629250"/>
            <a:chOff x="2525525" y="689125"/>
            <a:chExt cx="298400" cy="452275"/>
          </a:xfrm>
        </p:grpSpPr>
        <p:sp>
          <p:nvSpPr>
            <p:cNvPr id="1453" name="Google Shape;1453;p21"/>
            <p:cNvSpPr/>
            <p:nvPr/>
          </p:nvSpPr>
          <p:spPr>
            <a:xfrm>
              <a:off x="2525525" y="689125"/>
              <a:ext cx="269300" cy="187475"/>
            </a:xfrm>
            <a:custGeom>
              <a:avLst/>
              <a:gdLst/>
              <a:ahLst/>
              <a:cxnLst/>
              <a:rect l="l" t="t" r="r" b="b"/>
              <a:pathLst>
                <a:path w="10772" h="7499" extrusionOk="0">
                  <a:moveTo>
                    <a:pt x="4571" y="0"/>
                  </a:moveTo>
                  <a:cubicBezTo>
                    <a:pt x="3917" y="0"/>
                    <a:pt x="3244" y="296"/>
                    <a:pt x="2816" y="798"/>
                  </a:cubicBezTo>
                  <a:cubicBezTo>
                    <a:pt x="2234" y="1566"/>
                    <a:pt x="2141" y="2729"/>
                    <a:pt x="2327" y="3706"/>
                  </a:cubicBezTo>
                  <a:cubicBezTo>
                    <a:pt x="2443" y="3986"/>
                    <a:pt x="2537" y="4288"/>
                    <a:pt x="2723" y="4660"/>
                  </a:cubicBezTo>
                  <a:cubicBezTo>
                    <a:pt x="2537" y="4567"/>
                    <a:pt x="2327" y="4474"/>
                    <a:pt x="2141" y="4381"/>
                  </a:cubicBezTo>
                  <a:cubicBezTo>
                    <a:pt x="1921" y="4297"/>
                    <a:pt x="1702" y="4251"/>
                    <a:pt x="1493" y="4251"/>
                  </a:cubicBezTo>
                  <a:cubicBezTo>
                    <a:pt x="1237" y="4251"/>
                    <a:pt x="997" y="4320"/>
                    <a:pt x="792" y="4474"/>
                  </a:cubicBezTo>
                  <a:cubicBezTo>
                    <a:pt x="117" y="4870"/>
                    <a:pt x="1" y="5823"/>
                    <a:pt x="396" y="6405"/>
                  </a:cubicBezTo>
                  <a:cubicBezTo>
                    <a:pt x="792" y="7103"/>
                    <a:pt x="1559" y="7382"/>
                    <a:pt x="2234" y="7475"/>
                  </a:cubicBezTo>
                  <a:cubicBezTo>
                    <a:pt x="2365" y="7491"/>
                    <a:pt x="2503" y="7498"/>
                    <a:pt x="2645" y="7498"/>
                  </a:cubicBezTo>
                  <a:cubicBezTo>
                    <a:pt x="3359" y="7498"/>
                    <a:pt x="4168" y="7301"/>
                    <a:pt x="4654" y="6894"/>
                  </a:cubicBezTo>
                  <a:cubicBezTo>
                    <a:pt x="4863" y="6894"/>
                    <a:pt x="4956" y="6987"/>
                    <a:pt x="5142" y="6987"/>
                  </a:cubicBezTo>
                  <a:cubicBezTo>
                    <a:pt x="5142" y="6894"/>
                    <a:pt x="5142" y="6800"/>
                    <a:pt x="5235" y="6707"/>
                  </a:cubicBezTo>
                  <a:cubicBezTo>
                    <a:pt x="6026" y="6614"/>
                    <a:pt x="6887" y="6405"/>
                    <a:pt x="7678" y="6312"/>
                  </a:cubicBezTo>
                  <a:cubicBezTo>
                    <a:pt x="8259" y="6219"/>
                    <a:pt x="8841" y="6126"/>
                    <a:pt x="9423" y="5823"/>
                  </a:cubicBezTo>
                  <a:cubicBezTo>
                    <a:pt x="10004" y="5544"/>
                    <a:pt x="10470" y="5056"/>
                    <a:pt x="10586" y="4474"/>
                  </a:cubicBezTo>
                  <a:cubicBezTo>
                    <a:pt x="10772" y="3497"/>
                    <a:pt x="10004" y="2543"/>
                    <a:pt x="9120" y="2334"/>
                  </a:cubicBezTo>
                  <a:cubicBezTo>
                    <a:pt x="8954" y="2302"/>
                    <a:pt x="8789" y="2287"/>
                    <a:pt x="8625" y="2287"/>
                  </a:cubicBezTo>
                  <a:cubicBezTo>
                    <a:pt x="7824" y="2287"/>
                    <a:pt x="7055" y="2642"/>
                    <a:pt x="6398" y="3125"/>
                  </a:cubicBezTo>
                  <a:cubicBezTo>
                    <a:pt x="6305" y="3218"/>
                    <a:pt x="6305" y="3218"/>
                    <a:pt x="6212" y="3311"/>
                  </a:cubicBezTo>
                  <a:cubicBezTo>
                    <a:pt x="6305" y="2915"/>
                    <a:pt x="6398" y="2450"/>
                    <a:pt x="6398" y="2055"/>
                  </a:cubicBezTo>
                  <a:cubicBezTo>
                    <a:pt x="6398" y="1380"/>
                    <a:pt x="6119" y="705"/>
                    <a:pt x="5631" y="310"/>
                  </a:cubicBezTo>
                  <a:cubicBezTo>
                    <a:pt x="5317" y="98"/>
                    <a:pt x="4947" y="0"/>
                    <a:pt x="457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4" name="Google Shape;1454;p21"/>
            <p:cNvSpPr/>
            <p:nvPr/>
          </p:nvSpPr>
          <p:spPr>
            <a:xfrm>
              <a:off x="2542975" y="832625"/>
              <a:ext cx="280950" cy="308775"/>
            </a:xfrm>
            <a:custGeom>
              <a:avLst/>
              <a:gdLst/>
              <a:ahLst/>
              <a:cxnLst/>
              <a:rect l="l" t="t" r="r" b="b"/>
              <a:pathLst>
                <a:path w="11238" h="12351" extrusionOk="0">
                  <a:moveTo>
                    <a:pt x="7904" y="0"/>
                  </a:moveTo>
                  <a:cubicBezTo>
                    <a:pt x="6382" y="0"/>
                    <a:pt x="4677" y="365"/>
                    <a:pt x="3862" y="572"/>
                  </a:cubicBezTo>
                  <a:cubicBezTo>
                    <a:pt x="2420" y="967"/>
                    <a:pt x="955" y="2038"/>
                    <a:pt x="466" y="3480"/>
                  </a:cubicBezTo>
                  <a:cubicBezTo>
                    <a:pt x="1" y="4852"/>
                    <a:pt x="373" y="6388"/>
                    <a:pt x="1257" y="7551"/>
                  </a:cubicBezTo>
                  <a:cubicBezTo>
                    <a:pt x="2025" y="8807"/>
                    <a:pt x="3188" y="9691"/>
                    <a:pt x="4258" y="10668"/>
                  </a:cubicBezTo>
                  <a:cubicBezTo>
                    <a:pt x="5026" y="11250"/>
                    <a:pt x="5817" y="11832"/>
                    <a:pt x="6677" y="12111"/>
                  </a:cubicBezTo>
                  <a:cubicBezTo>
                    <a:pt x="7035" y="12271"/>
                    <a:pt x="7420" y="12351"/>
                    <a:pt x="7803" y="12351"/>
                  </a:cubicBezTo>
                  <a:cubicBezTo>
                    <a:pt x="8367" y="12351"/>
                    <a:pt x="8928" y="12178"/>
                    <a:pt x="9399" y="11832"/>
                  </a:cubicBezTo>
                  <a:cubicBezTo>
                    <a:pt x="10167" y="11250"/>
                    <a:pt x="10353" y="10180"/>
                    <a:pt x="10562" y="9203"/>
                  </a:cubicBezTo>
                  <a:cubicBezTo>
                    <a:pt x="10842" y="7458"/>
                    <a:pt x="11051" y="5713"/>
                    <a:pt x="11144" y="3968"/>
                  </a:cubicBezTo>
                  <a:cubicBezTo>
                    <a:pt x="11237" y="2898"/>
                    <a:pt x="11237" y="1828"/>
                    <a:pt x="10656" y="967"/>
                  </a:cubicBezTo>
                  <a:cubicBezTo>
                    <a:pt x="10221" y="234"/>
                    <a:pt x="9121" y="0"/>
                    <a:pt x="790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5" name="Google Shape;1455;p21"/>
            <p:cNvSpPr/>
            <p:nvPr/>
          </p:nvSpPr>
          <p:spPr>
            <a:xfrm>
              <a:off x="2572050" y="929775"/>
              <a:ext cx="32450" cy="39625"/>
            </a:xfrm>
            <a:custGeom>
              <a:avLst/>
              <a:gdLst/>
              <a:ahLst/>
              <a:cxnLst/>
              <a:rect l="l" t="t" r="r" b="b"/>
              <a:pathLst>
                <a:path w="1298" h="1585" extrusionOk="0">
                  <a:moveTo>
                    <a:pt x="398" y="1"/>
                  </a:moveTo>
                  <a:cubicBezTo>
                    <a:pt x="261" y="1"/>
                    <a:pt x="131" y="82"/>
                    <a:pt x="94" y="269"/>
                  </a:cubicBezTo>
                  <a:cubicBezTo>
                    <a:pt x="1" y="757"/>
                    <a:pt x="187" y="1246"/>
                    <a:pt x="582" y="1548"/>
                  </a:cubicBezTo>
                  <a:cubicBezTo>
                    <a:pt x="632" y="1573"/>
                    <a:pt x="682" y="1584"/>
                    <a:pt x="731" y="1584"/>
                  </a:cubicBezTo>
                  <a:cubicBezTo>
                    <a:pt x="1046" y="1584"/>
                    <a:pt x="1297" y="1112"/>
                    <a:pt x="955" y="850"/>
                  </a:cubicBezTo>
                  <a:cubicBezTo>
                    <a:pt x="862" y="850"/>
                    <a:pt x="862" y="757"/>
                    <a:pt x="769" y="757"/>
                  </a:cubicBezTo>
                  <a:lnTo>
                    <a:pt x="769" y="571"/>
                  </a:lnTo>
                  <a:lnTo>
                    <a:pt x="769" y="478"/>
                  </a:lnTo>
                  <a:cubicBezTo>
                    <a:pt x="824" y="185"/>
                    <a:pt x="604" y="1"/>
                    <a:pt x="3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6" name="Google Shape;1456;p21"/>
            <p:cNvSpPr/>
            <p:nvPr/>
          </p:nvSpPr>
          <p:spPr>
            <a:xfrm>
              <a:off x="2630225" y="1020500"/>
              <a:ext cx="38400" cy="28250"/>
            </a:xfrm>
            <a:custGeom>
              <a:avLst/>
              <a:gdLst/>
              <a:ahLst/>
              <a:cxnLst/>
              <a:rect l="l" t="t" r="r" b="b"/>
              <a:pathLst>
                <a:path w="1536" h="1130" extrusionOk="0">
                  <a:moveTo>
                    <a:pt x="389" y="0"/>
                  </a:moveTo>
                  <a:cubicBezTo>
                    <a:pt x="343" y="0"/>
                    <a:pt x="304" y="12"/>
                    <a:pt x="279" y="36"/>
                  </a:cubicBezTo>
                  <a:cubicBezTo>
                    <a:pt x="93" y="245"/>
                    <a:pt x="0" y="432"/>
                    <a:pt x="93" y="618"/>
                  </a:cubicBezTo>
                  <a:cubicBezTo>
                    <a:pt x="248" y="946"/>
                    <a:pt x="610" y="1130"/>
                    <a:pt x="1008" y="1130"/>
                  </a:cubicBezTo>
                  <a:cubicBezTo>
                    <a:pt x="1090" y="1130"/>
                    <a:pt x="1173" y="1122"/>
                    <a:pt x="1257" y="1106"/>
                  </a:cubicBezTo>
                  <a:cubicBezTo>
                    <a:pt x="1443" y="1106"/>
                    <a:pt x="1536" y="827"/>
                    <a:pt x="1443" y="711"/>
                  </a:cubicBezTo>
                  <a:cubicBezTo>
                    <a:pt x="1443" y="432"/>
                    <a:pt x="1257" y="432"/>
                    <a:pt x="1047" y="432"/>
                  </a:cubicBezTo>
                  <a:lnTo>
                    <a:pt x="861" y="432"/>
                  </a:lnTo>
                  <a:cubicBezTo>
                    <a:pt x="954" y="432"/>
                    <a:pt x="954" y="432"/>
                    <a:pt x="861" y="339"/>
                  </a:cubicBezTo>
                  <a:lnTo>
                    <a:pt x="768" y="339"/>
                  </a:lnTo>
                  <a:cubicBezTo>
                    <a:pt x="861" y="339"/>
                    <a:pt x="768" y="245"/>
                    <a:pt x="768" y="245"/>
                  </a:cubicBezTo>
                  <a:cubicBezTo>
                    <a:pt x="699" y="91"/>
                    <a:pt x="517" y="0"/>
                    <a:pt x="38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7" name="Google Shape;1457;p21"/>
            <p:cNvSpPr/>
            <p:nvPr/>
          </p:nvSpPr>
          <p:spPr>
            <a:xfrm>
              <a:off x="2717450" y="1077225"/>
              <a:ext cx="21550" cy="29100"/>
            </a:xfrm>
            <a:custGeom>
              <a:avLst/>
              <a:gdLst/>
              <a:ahLst/>
              <a:cxnLst/>
              <a:rect l="l" t="t" r="r" b="b"/>
              <a:pathLst>
                <a:path w="862" h="1164" extrusionOk="0">
                  <a:moveTo>
                    <a:pt x="466" y="0"/>
                  </a:moveTo>
                  <a:cubicBezTo>
                    <a:pt x="280" y="0"/>
                    <a:pt x="94" y="93"/>
                    <a:pt x="94" y="303"/>
                  </a:cubicBezTo>
                  <a:lnTo>
                    <a:pt x="94" y="768"/>
                  </a:lnTo>
                  <a:cubicBezTo>
                    <a:pt x="1" y="978"/>
                    <a:pt x="187" y="1164"/>
                    <a:pt x="373" y="1164"/>
                  </a:cubicBezTo>
                  <a:cubicBezTo>
                    <a:pt x="675" y="1164"/>
                    <a:pt x="769" y="978"/>
                    <a:pt x="769" y="768"/>
                  </a:cubicBezTo>
                  <a:cubicBezTo>
                    <a:pt x="769" y="582"/>
                    <a:pt x="769" y="489"/>
                    <a:pt x="862" y="303"/>
                  </a:cubicBezTo>
                  <a:cubicBezTo>
                    <a:pt x="862" y="93"/>
                    <a:pt x="675" y="0"/>
                    <a:pt x="46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8" name="Google Shape;1458;p21"/>
            <p:cNvSpPr/>
            <p:nvPr/>
          </p:nvSpPr>
          <p:spPr>
            <a:xfrm>
              <a:off x="2758175" y="1064400"/>
              <a:ext cx="29100" cy="40225"/>
            </a:xfrm>
            <a:custGeom>
              <a:avLst/>
              <a:gdLst/>
              <a:ahLst/>
              <a:cxnLst/>
              <a:rect l="l" t="t" r="r" b="b"/>
              <a:pathLst>
                <a:path w="1164" h="1609" extrusionOk="0">
                  <a:moveTo>
                    <a:pt x="680" y="0"/>
                  </a:moveTo>
                  <a:cubicBezTo>
                    <a:pt x="520" y="0"/>
                    <a:pt x="396" y="156"/>
                    <a:pt x="396" y="327"/>
                  </a:cubicBezTo>
                  <a:cubicBezTo>
                    <a:pt x="303" y="606"/>
                    <a:pt x="117" y="909"/>
                    <a:pt x="0" y="1188"/>
                  </a:cubicBezTo>
                  <a:cubicBezTo>
                    <a:pt x="0" y="1281"/>
                    <a:pt x="117" y="1584"/>
                    <a:pt x="303" y="1584"/>
                  </a:cubicBezTo>
                  <a:cubicBezTo>
                    <a:pt x="338" y="1601"/>
                    <a:pt x="375" y="1609"/>
                    <a:pt x="411" y="1609"/>
                  </a:cubicBezTo>
                  <a:cubicBezTo>
                    <a:pt x="565" y="1609"/>
                    <a:pt x="716" y="1473"/>
                    <a:pt x="791" y="1397"/>
                  </a:cubicBezTo>
                  <a:cubicBezTo>
                    <a:pt x="884" y="1095"/>
                    <a:pt x="977" y="816"/>
                    <a:pt x="1070" y="513"/>
                  </a:cubicBezTo>
                  <a:cubicBezTo>
                    <a:pt x="1164" y="327"/>
                    <a:pt x="977" y="25"/>
                    <a:pt x="791" y="25"/>
                  </a:cubicBezTo>
                  <a:cubicBezTo>
                    <a:pt x="753" y="8"/>
                    <a:pt x="716" y="0"/>
                    <a:pt x="68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9" name="Google Shape;1459;p21"/>
            <p:cNvSpPr/>
            <p:nvPr/>
          </p:nvSpPr>
          <p:spPr>
            <a:xfrm>
              <a:off x="2774700" y="994375"/>
              <a:ext cx="28900" cy="37325"/>
            </a:xfrm>
            <a:custGeom>
              <a:avLst/>
              <a:gdLst/>
              <a:ahLst/>
              <a:cxnLst/>
              <a:rect l="l" t="t" r="r" b="b"/>
              <a:pathLst>
                <a:path w="1156" h="1493" extrusionOk="0">
                  <a:moveTo>
                    <a:pt x="687" y="1"/>
                  </a:moveTo>
                  <a:cubicBezTo>
                    <a:pt x="538" y="1"/>
                    <a:pt x="389" y="67"/>
                    <a:pt x="316" y="220"/>
                  </a:cubicBezTo>
                  <a:cubicBezTo>
                    <a:pt x="223" y="500"/>
                    <a:pt x="223" y="802"/>
                    <a:pt x="130" y="1081"/>
                  </a:cubicBezTo>
                  <a:cubicBezTo>
                    <a:pt x="0" y="1327"/>
                    <a:pt x="257" y="1492"/>
                    <a:pt x="492" y="1492"/>
                  </a:cubicBezTo>
                  <a:cubicBezTo>
                    <a:pt x="635" y="1492"/>
                    <a:pt x="770" y="1431"/>
                    <a:pt x="805" y="1290"/>
                  </a:cubicBezTo>
                  <a:cubicBezTo>
                    <a:pt x="898" y="988"/>
                    <a:pt x="991" y="709"/>
                    <a:pt x="1084" y="406"/>
                  </a:cubicBezTo>
                  <a:cubicBezTo>
                    <a:pt x="1155" y="165"/>
                    <a:pt x="922" y="1"/>
                    <a:pt x="68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0" name="Google Shape;1460;p21"/>
            <p:cNvSpPr/>
            <p:nvPr/>
          </p:nvSpPr>
          <p:spPr>
            <a:xfrm>
              <a:off x="2738975" y="1016725"/>
              <a:ext cx="19225" cy="29125"/>
            </a:xfrm>
            <a:custGeom>
              <a:avLst/>
              <a:gdLst/>
              <a:ahLst/>
              <a:cxnLst/>
              <a:rect l="l" t="t" r="r" b="b"/>
              <a:pathLst>
                <a:path w="769" h="1165" extrusionOk="0">
                  <a:moveTo>
                    <a:pt x="396" y="1"/>
                  </a:moveTo>
                  <a:cubicBezTo>
                    <a:pt x="187" y="1"/>
                    <a:pt x="94" y="187"/>
                    <a:pt x="1" y="396"/>
                  </a:cubicBezTo>
                  <a:lnTo>
                    <a:pt x="1" y="769"/>
                  </a:lnTo>
                  <a:cubicBezTo>
                    <a:pt x="1" y="978"/>
                    <a:pt x="187" y="1164"/>
                    <a:pt x="396" y="1164"/>
                  </a:cubicBezTo>
                  <a:cubicBezTo>
                    <a:pt x="582" y="1164"/>
                    <a:pt x="675" y="978"/>
                    <a:pt x="768" y="769"/>
                  </a:cubicBezTo>
                  <a:lnTo>
                    <a:pt x="768" y="396"/>
                  </a:lnTo>
                  <a:cubicBezTo>
                    <a:pt x="768" y="187"/>
                    <a:pt x="582" y="1"/>
                    <a:pt x="39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1" name="Google Shape;1461;p21"/>
            <p:cNvSpPr/>
            <p:nvPr/>
          </p:nvSpPr>
          <p:spPr>
            <a:xfrm>
              <a:off x="2678225" y="1010300"/>
              <a:ext cx="37725" cy="41975"/>
            </a:xfrm>
            <a:custGeom>
              <a:avLst/>
              <a:gdLst/>
              <a:ahLst/>
              <a:cxnLst/>
              <a:rect l="l" t="t" r="r" b="b"/>
              <a:pathLst>
                <a:path w="1509" h="1679" extrusionOk="0">
                  <a:moveTo>
                    <a:pt x="524" y="1"/>
                  </a:moveTo>
                  <a:cubicBezTo>
                    <a:pt x="278" y="1"/>
                    <a:pt x="0" y="275"/>
                    <a:pt x="197" y="537"/>
                  </a:cubicBezTo>
                  <a:cubicBezTo>
                    <a:pt x="290" y="840"/>
                    <a:pt x="500" y="1235"/>
                    <a:pt x="686" y="1514"/>
                  </a:cubicBezTo>
                  <a:cubicBezTo>
                    <a:pt x="740" y="1630"/>
                    <a:pt x="839" y="1678"/>
                    <a:pt x="945" y="1678"/>
                  </a:cubicBezTo>
                  <a:cubicBezTo>
                    <a:pt x="1203" y="1678"/>
                    <a:pt x="1509" y="1398"/>
                    <a:pt x="1360" y="1119"/>
                  </a:cubicBezTo>
                  <a:cubicBezTo>
                    <a:pt x="1174" y="840"/>
                    <a:pt x="988" y="537"/>
                    <a:pt x="779" y="165"/>
                  </a:cubicBezTo>
                  <a:cubicBezTo>
                    <a:pt x="724" y="48"/>
                    <a:pt x="627" y="1"/>
                    <a:pt x="52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2" name="Google Shape;1462;p21"/>
            <p:cNvSpPr/>
            <p:nvPr/>
          </p:nvSpPr>
          <p:spPr>
            <a:xfrm>
              <a:off x="2712225" y="977775"/>
              <a:ext cx="22125" cy="36650"/>
            </a:xfrm>
            <a:custGeom>
              <a:avLst/>
              <a:gdLst/>
              <a:ahLst/>
              <a:cxnLst/>
              <a:rect l="l" t="t" r="r" b="b"/>
              <a:pathLst>
                <a:path w="885" h="1466" extrusionOk="0">
                  <a:moveTo>
                    <a:pt x="396" y="0"/>
                  </a:moveTo>
                  <a:cubicBezTo>
                    <a:pt x="210" y="0"/>
                    <a:pt x="0" y="210"/>
                    <a:pt x="0" y="396"/>
                  </a:cubicBezTo>
                  <a:cubicBezTo>
                    <a:pt x="0" y="582"/>
                    <a:pt x="0" y="884"/>
                    <a:pt x="94" y="1070"/>
                  </a:cubicBezTo>
                  <a:cubicBezTo>
                    <a:pt x="94" y="1257"/>
                    <a:pt x="210" y="1466"/>
                    <a:pt x="489" y="1466"/>
                  </a:cubicBezTo>
                  <a:cubicBezTo>
                    <a:pt x="582" y="1466"/>
                    <a:pt x="884" y="1257"/>
                    <a:pt x="791" y="1070"/>
                  </a:cubicBezTo>
                  <a:cubicBezTo>
                    <a:pt x="791" y="884"/>
                    <a:pt x="791" y="582"/>
                    <a:pt x="675" y="396"/>
                  </a:cubicBezTo>
                  <a:cubicBezTo>
                    <a:pt x="675" y="210"/>
                    <a:pt x="582" y="0"/>
                    <a:pt x="3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3" name="Google Shape;1463;p21"/>
            <p:cNvSpPr/>
            <p:nvPr/>
          </p:nvSpPr>
          <p:spPr>
            <a:xfrm>
              <a:off x="2748875" y="960900"/>
              <a:ext cx="23850" cy="34600"/>
            </a:xfrm>
            <a:custGeom>
              <a:avLst/>
              <a:gdLst/>
              <a:ahLst/>
              <a:cxnLst/>
              <a:rect l="l" t="t" r="r" b="b"/>
              <a:pathLst>
                <a:path w="954" h="1384" extrusionOk="0">
                  <a:moveTo>
                    <a:pt x="675" y="1"/>
                  </a:moveTo>
                  <a:cubicBezTo>
                    <a:pt x="489" y="1"/>
                    <a:pt x="186" y="94"/>
                    <a:pt x="186" y="303"/>
                  </a:cubicBezTo>
                  <a:cubicBezTo>
                    <a:pt x="186" y="489"/>
                    <a:pt x="93" y="675"/>
                    <a:pt x="93" y="885"/>
                  </a:cubicBezTo>
                  <a:cubicBezTo>
                    <a:pt x="0" y="1071"/>
                    <a:pt x="93" y="1257"/>
                    <a:pt x="279" y="1350"/>
                  </a:cubicBezTo>
                  <a:cubicBezTo>
                    <a:pt x="321" y="1373"/>
                    <a:pt x="362" y="1383"/>
                    <a:pt x="402" y="1383"/>
                  </a:cubicBezTo>
                  <a:cubicBezTo>
                    <a:pt x="559" y="1383"/>
                    <a:pt x="693" y="1220"/>
                    <a:pt x="768" y="1071"/>
                  </a:cubicBezTo>
                  <a:cubicBezTo>
                    <a:pt x="768" y="885"/>
                    <a:pt x="861" y="675"/>
                    <a:pt x="861" y="489"/>
                  </a:cubicBezTo>
                  <a:cubicBezTo>
                    <a:pt x="954" y="303"/>
                    <a:pt x="861" y="94"/>
                    <a:pt x="6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4" name="Google Shape;1464;p21"/>
            <p:cNvSpPr/>
            <p:nvPr/>
          </p:nvSpPr>
          <p:spPr>
            <a:xfrm>
              <a:off x="2784925" y="918000"/>
              <a:ext cx="20950" cy="40450"/>
            </a:xfrm>
            <a:custGeom>
              <a:avLst/>
              <a:gdLst/>
              <a:ahLst/>
              <a:cxnLst/>
              <a:rect l="l" t="t" r="r" b="b"/>
              <a:pathLst>
                <a:path w="838" h="1618" extrusionOk="0">
                  <a:moveTo>
                    <a:pt x="477" y="1"/>
                  </a:moveTo>
                  <a:cubicBezTo>
                    <a:pt x="291" y="1"/>
                    <a:pt x="94" y="123"/>
                    <a:pt x="94" y="367"/>
                  </a:cubicBezTo>
                  <a:cubicBezTo>
                    <a:pt x="94" y="647"/>
                    <a:pt x="94" y="949"/>
                    <a:pt x="0" y="1321"/>
                  </a:cubicBezTo>
                  <a:cubicBezTo>
                    <a:pt x="0" y="1519"/>
                    <a:pt x="198" y="1618"/>
                    <a:pt x="396" y="1618"/>
                  </a:cubicBezTo>
                  <a:cubicBezTo>
                    <a:pt x="594" y="1618"/>
                    <a:pt x="791" y="1519"/>
                    <a:pt x="791" y="1321"/>
                  </a:cubicBezTo>
                  <a:lnTo>
                    <a:pt x="791" y="367"/>
                  </a:lnTo>
                  <a:cubicBezTo>
                    <a:pt x="838" y="123"/>
                    <a:pt x="663" y="1"/>
                    <a:pt x="4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5" name="Google Shape;1465;p21"/>
            <p:cNvSpPr/>
            <p:nvPr/>
          </p:nvSpPr>
          <p:spPr>
            <a:xfrm>
              <a:off x="2630225" y="976600"/>
              <a:ext cx="31425" cy="32025"/>
            </a:xfrm>
            <a:custGeom>
              <a:avLst/>
              <a:gdLst/>
              <a:ahLst/>
              <a:cxnLst/>
              <a:rect l="l" t="t" r="r" b="b"/>
              <a:pathLst>
                <a:path w="1257" h="1281" extrusionOk="0">
                  <a:moveTo>
                    <a:pt x="375" y="1"/>
                  </a:moveTo>
                  <a:cubicBezTo>
                    <a:pt x="279" y="1"/>
                    <a:pt x="186" y="47"/>
                    <a:pt x="93" y="140"/>
                  </a:cubicBezTo>
                  <a:cubicBezTo>
                    <a:pt x="0" y="257"/>
                    <a:pt x="0" y="536"/>
                    <a:pt x="93" y="629"/>
                  </a:cubicBezTo>
                  <a:cubicBezTo>
                    <a:pt x="279" y="838"/>
                    <a:pt x="372" y="1024"/>
                    <a:pt x="582" y="1211"/>
                  </a:cubicBezTo>
                  <a:cubicBezTo>
                    <a:pt x="628" y="1257"/>
                    <a:pt x="721" y="1280"/>
                    <a:pt x="814" y="1280"/>
                  </a:cubicBezTo>
                  <a:cubicBezTo>
                    <a:pt x="908" y="1280"/>
                    <a:pt x="1001" y="1257"/>
                    <a:pt x="1047" y="1211"/>
                  </a:cubicBezTo>
                  <a:cubicBezTo>
                    <a:pt x="1257" y="1024"/>
                    <a:pt x="1257" y="838"/>
                    <a:pt x="1047" y="629"/>
                  </a:cubicBezTo>
                  <a:cubicBezTo>
                    <a:pt x="954" y="536"/>
                    <a:pt x="768" y="350"/>
                    <a:pt x="675" y="140"/>
                  </a:cubicBezTo>
                  <a:cubicBezTo>
                    <a:pt x="570" y="47"/>
                    <a:pt x="471" y="1"/>
                    <a:pt x="3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6" name="Google Shape;1466;p21"/>
            <p:cNvSpPr/>
            <p:nvPr/>
          </p:nvSpPr>
          <p:spPr>
            <a:xfrm>
              <a:off x="2661625" y="944775"/>
              <a:ext cx="29275" cy="35375"/>
            </a:xfrm>
            <a:custGeom>
              <a:avLst/>
              <a:gdLst/>
              <a:ahLst/>
              <a:cxnLst/>
              <a:rect l="l" t="t" r="r" b="b"/>
              <a:pathLst>
                <a:path w="1171" h="1415" extrusionOk="0">
                  <a:moveTo>
                    <a:pt x="338" y="0"/>
                  </a:moveTo>
                  <a:cubicBezTo>
                    <a:pt x="169" y="0"/>
                    <a:pt x="1" y="122"/>
                    <a:pt x="1" y="366"/>
                  </a:cubicBezTo>
                  <a:cubicBezTo>
                    <a:pt x="1" y="739"/>
                    <a:pt x="94" y="1041"/>
                    <a:pt x="373" y="1320"/>
                  </a:cubicBezTo>
                  <a:cubicBezTo>
                    <a:pt x="459" y="1386"/>
                    <a:pt x="549" y="1414"/>
                    <a:pt x="634" y="1414"/>
                  </a:cubicBezTo>
                  <a:cubicBezTo>
                    <a:pt x="939" y="1414"/>
                    <a:pt x="1171" y="1048"/>
                    <a:pt x="861" y="739"/>
                  </a:cubicBezTo>
                  <a:cubicBezTo>
                    <a:pt x="768" y="646"/>
                    <a:pt x="675" y="553"/>
                    <a:pt x="675" y="366"/>
                  </a:cubicBezTo>
                  <a:cubicBezTo>
                    <a:pt x="675" y="122"/>
                    <a:pt x="507" y="0"/>
                    <a:pt x="3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7" name="Google Shape;1467;p21"/>
            <p:cNvSpPr/>
            <p:nvPr/>
          </p:nvSpPr>
          <p:spPr>
            <a:xfrm>
              <a:off x="2717450" y="910300"/>
              <a:ext cx="21550" cy="33775"/>
            </a:xfrm>
            <a:custGeom>
              <a:avLst/>
              <a:gdLst/>
              <a:ahLst/>
              <a:cxnLst/>
              <a:rect l="l" t="t" r="r" b="b"/>
              <a:pathLst>
                <a:path w="862" h="1351" extrusionOk="0">
                  <a:moveTo>
                    <a:pt x="280" y="1"/>
                  </a:moveTo>
                  <a:cubicBezTo>
                    <a:pt x="94" y="94"/>
                    <a:pt x="1" y="280"/>
                    <a:pt x="94" y="466"/>
                  </a:cubicBezTo>
                  <a:cubicBezTo>
                    <a:pt x="94" y="675"/>
                    <a:pt x="94" y="861"/>
                    <a:pt x="187" y="1048"/>
                  </a:cubicBezTo>
                  <a:cubicBezTo>
                    <a:pt x="187" y="1257"/>
                    <a:pt x="373" y="1350"/>
                    <a:pt x="582" y="1350"/>
                  </a:cubicBezTo>
                  <a:cubicBezTo>
                    <a:pt x="769" y="1257"/>
                    <a:pt x="862" y="1048"/>
                    <a:pt x="862" y="861"/>
                  </a:cubicBezTo>
                  <a:cubicBezTo>
                    <a:pt x="862" y="675"/>
                    <a:pt x="769" y="466"/>
                    <a:pt x="769" y="280"/>
                  </a:cubicBezTo>
                  <a:cubicBezTo>
                    <a:pt x="769" y="94"/>
                    <a:pt x="466" y="1"/>
                    <a:pt x="28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8" name="Google Shape;1468;p21"/>
            <p:cNvSpPr/>
            <p:nvPr/>
          </p:nvSpPr>
          <p:spPr>
            <a:xfrm>
              <a:off x="2753525" y="901150"/>
              <a:ext cx="16875" cy="34150"/>
            </a:xfrm>
            <a:custGeom>
              <a:avLst/>
              <a:gdLst/>
              <a:ahLst/>
              <a:cxnLst/>
              <a:rect l="l" t="t" r="r" b="b"/>
              <a:pathLst>
                <a:path w="675" h="1366" extrusionOk="0">
                  <a:moveTo>
                    <a:pt x="338" y="0"/>
                  </a:moveTo>
                  <a:cubicBezTo>
                    <a:pt x="169" y="0"/>
                    <a:pt x="0" y="122"/>
                    <a:pt x="0" y="367"/>
                  </a:cubicBezTo>
                  <a:lnTo>
                    <a:pt x="0" y="1041"/>
                  </a:lnTo>
                  <a:cubicBezTo>
                    <a:pt x="0" y="1240"/>
                    <a:pt x="192" y="1366"/>
                    <a:pt x="371" y="1366"/>
                  </a:cubicBezTo>
                  <a:cubicBezTo>
                    <a:pt x="528" y="1366"/>
                    <a:pt x="675" y="1269"/>
                    <a:pt x="675" y="1041"/>
                  </a:cubicBezTo>
                  <a:lnTo>
                    <a:pt x="675" y="367"/>
                  </a:lnTo>
                  <a:cubicBezTo>
                    <a:pt x="675" y="122"/>
                    <a:pt x="506" y="0"/>
                    <a:pt x="3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9" name="Google Shape;1469;p21"/>
            <p:cNvSpPr/>
            <p:nvPr/>
          </p:nvSpPr>
          <p:spPr>
            <a:xfrm>
              <a:off x="2772750" y="863350"/>
              <a:ext cx="26750" cy="29550"/>
            </a:xfrm>
            <a:custGeom>
              <a:avLst/>
              <a:gdLst/>
              <a:ahLst/>
              <a:cxnLst/>
              <a:rect l="l" t="t" r="r" b="b"/>
              <a:pathLst>
                <a:path w="1070" h="1182" extrusionOk="0">
                  <a:moveTo>
                    <a:pt x="541" y="0"/>
                  </a:moveTo>
                  <a:cubicBezTo>
                    <a:pt x="264" y="0"/>
                    <a:pt x="1" y="387"/>
                    <a:pt x="301" y="599"/>
                  </a:cubicBezTo>
                  <a:lnTo>
                    <a:pt x="301" y="716"/>
                  </a:lnTo>
                  <a:cubicBezTo>
                    <a:pt x="246" y="994"/>
                    <a:pt x="465" y="1181"/>
                    <a:pt x="691" y="1181"/>
                  </a:cubicBezTo>
                  <a:cubicBezTo>
                    <a:pt x="841" y="1181"/>
                    <a:pt x="994" y="1097"/>
                    <a:pt x="1069" y="902"/>
                  </a:cubicBezTo>
                  <a:cubicBezTo>
                    <a:pt x="1069" y="599"/>
                    <a:pt x="1069" y="320"/>
                    <a:pt x="790" y="134"/>
                  </a:cubicBezTo>
                  <a:cubicBezTo>
                    <a:pt x="717" y="39"/>
                    <a:pt x="629" y="0"/>
                    <a:pt x="54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0" name="Google Shape;1470;p21"/>
            <p:cNvSpPr/>
            <p:nvPr/>
          </p:nvSpPr>
          <p:spPr>
            <a:xfrm>
              <a:off x="2676175" y="890525"/>
              <a:ext cx="19200" cy="34350"/>
            </a:xfrm>
            <a:custGeom>
              <a:avLst/>
              <a:gdLst/>
              <a:ahLst/>
              <a:cxnLst/>
              <a:rect l="l" t="t" r="r" b="b"/>
              <a:pathLst>
                <a:path w="768" h="1374" extrusionOk="0">
                  <a:moveTo>
                    <a:pt x="372" y="1"/>
                  </a:moveTo>
                  <a:cubicBezTo>
                    <a:pt x="186" y="1"/>
                    <a:pt x="0" y="210"/>
                    <a:pt x="0" y="396"/>
                  </a:cubicBezTo>
                  <a:lnTo>
                    <a:pt x="0" y="978"/>
                  </a:lnTo>
                  <a:cubicBezTo>
                    <a:pt x="0" y="1164"/>
                    <a:pt x="186" y="1373"/>
                    <a:pt x="372" y="1373"/>
                  </a:cubicBezTo>
                  <a:cubicBezTo>
                    <a:pt x="582" y="1373"/>
                    <a:pt x="768" y="1164"/>
                    <a:pt x="768" y="978"/>
                  </a:cubicBezTo>
                  <a:cubicBezTo>
                    <a:pt x="768" y="792"/>
                    <a:pt x="768" y="582"/>
                    <a:pt x="675" y="396"/>
                  </a:cubicBezTo>
                  <a:cubicBezTo>
                    <a:pt x="675" y="210"/>
                    <a:pt x="582" y="1"/>
                    <a:pt x="37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1" name="Google Shape;1471;p21"/>
            <p:cNvSpPr/>
            <p:nvPr/>
          </p:nvSpPr>
          <p:spPr>
            <a:xfrm>
              <a:off x="2718975" y="864325"/>
              <a:ext cx="30600" cy="23725"/>
            </a:xfrm>
            <a:custGeom>
              <a:avLst/>
              <a:gdLst/>
              <a:ahLst/>
              <a:cxnLst/>
              <a:rect l="l" t="t" r="r" b="b"/>
              <a:pathLst>
                <a:path w="1224" h="949" extrusionOk="0">
                  <a:moveTo>
                    <a:pt x="496" y="1"/>
                  </a:moveTo>
                  <a:cubicBezTo>
                    <a:pt x="238" y="1"/>
                    <a:pt x="1" y="367"/>
                    <a:pt x="219" y="677"/>
                  </a:cubicBezTo>
                  <a:cubicBezTo>
                    <a:pt x="312" y="677"/>
                    <a:pt x="405" y="770"/>
                    <a:pt x="521" y="863"/>
                  </a:cubicBezTo>
                  <a:cubicBezTo>
                    <a:pt x="582" y="923"/>
                    <a:pt x="652" y="948"/>
                    <a:pt x="721" y="948"/>
                  </a:cubicBezTo>
                  <a:cubicBezTo>
                    <a:pt x="975" y="948"/>
                    <a:pt x="1224" y="611"/>
                    <a:pt x="987" y="374"/>
                  </a:cubicBezTo>
                  <a:cubicBezTo>
                    <a:pt x="894" y="281"/>
                    <a:pt x="801" y="188"/>
                    <a:pt x="708" y="95"/>
                  </a:cubicBezTo>
                  <a:cubicBezTo>
                    <a:pt x="642" y="29"/>
                    <a:pt x="568" y="1"/>
                    <a:pt x="49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2" name="Google Shape;1472;p21"/>
            <p:cNvSpPr/>
            <p:nvPr/>
          </p:nvSpPr>
          <p:spPr>
            <a:xfrm>
              <a:off x="2622650" y="885875"/>
              <a:ext cx="24450" cy="36075"/>
            </a:xfrm>
            <a:custGeom>
              <a:avLst/>
              <a:gdLst/>
              <a:ahLst/>
              <a:cxnLst/>
              <a:rect l="l" t="t" r="r" b="b"/>
              <a:pathLst>
                <a:path w="978" h="1443" extrusionOk="0">
                  <a:moveTo>
                    <a:pt x="582" y="1"/>
                  </a:moveTo>
                  <a:cubicBezTo>
                    <a:pt x="489" y="1"/>
                    <a:pt x="187" y="94"/>
                    <a:pt x="187" y="280"/>
                  </a:cubicBezTo>
                  <a:cubicBezTo>
                    <a:pt x="94" y="489"/>
                    <a:pt x="94" y="768"/>
                    <a:pt x="1" y="978"/>
                  </a:cubicBezTo>
                  <a:cubicBezTo>
                    <a:pt x="1" y="1164"/>
                    <a:pt x="94" y="1350"/>
                    <a:pt x="303" y="1443"/>
                  </a:cubicBezTo>
                  <a:cubicBezTo>
                    <a:pt x="489" y="1443"/>
                    <a:pt x="675" y="1350"/>
                    <a:pt x="769" y="1164"/>
                  </a:cubicBezTo>
                  <a:cubicBezTo>
                    <a:pt x="769" y="978"/>
                    <a:pt x="885" y="675"/>
                    <a:pt x="885" y="489"/>
                  </a:cubicBezTo>
                  <a:cubicBezTo>
                    <a:pt x="978" y="280"/>
                    <a:pt x="885" y="94"/>
                    <a:pt x="58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3" name="Google Shape;1473;p21"/>
            <p:cNvSpPr/>
            <p:nvPr/>
          </p:nvSpPr>
          <p:spPr>
            <a:xfrm>
              <a:off x="2586600" y="993150"/>
              <a:ext cx="29100" cy="37350"/>
            </a:xfrm>
            <a:custGeom>
              <a:avLst/>
              <a:gdLst/>
              <a:ahLst/>
              <a:cxnLst/>
              <a:rect l="l" t="t" r="r" b="b"/>
              <a:pathLst>
                <a:path w="1164" h="1494" extrusionOk="0">
                  <a:moveTo>
                    <a:pt x="445" y="0"/>
                  </a:moveTo>
                  <a:cubicBezTo>
                    <a:pt x="354" y="0"/>
                    <a:pt x="261" y="23"/>
                    <a:pt x="187" y="60"/>
                  </a:cubicBezTo>
                  <a:cubicBezTo>
                    <a:pt x="0" y="176"/>
                    <a:pt x="0" y="362"/>
                    <a:pt x="94" y="549"/>
                  </a:cubicBezTo>
                  <a:cubicBezTo>
                    <a:pt x="187" y="851"/>
                    <a:pt x="280" y="1037"/>
                    <a:pt x="373" y="1339"/>
                  </a:cubicBezTo>
                  <a:cubicBezTo>
                    <a:pt x="427" y="1448"/>
                    <a:pt x="554" y="1494"/>
                    <a:pt x="686" y="1494"/>
                  </a:cubicBezTo>
                  <a:cubicBezTo>
                    <a:pt x="780" y="1494"/>
                    <a:pt x="877" y="1471"/>
                    <a:pt x="954" y="1433"/>
                  </a:cubicBezTo>
                  <a:cubicBezTo>
                    <a:pt x="1164" y="1339"/>
                    <a:pt x="1164" y="1130"/>
                    <a:pt x="1047" y="944"/>
                  </a:cubicBezTo>
                  <a:cubicBezTo>
                    <a:pt x="954" y="758"/>
                    <a:pt x="861" y="455"/>
                    <a:pt x="768" y="176"/>
                  </a:cubicBezTo>
                  <a:cubicBezTo>
                    <a:pt x="712" y="51"/>
                    <a:pt x="581" y="0"/>
                    <a:pt x="4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4" name="Google Shape;1474;p21"/>
            <p:cNvSpPr/>
            <p:nvPr/>
          </p:nvSpPr>
          <p:spPr>
            <a:xfrm>
              <a:off x="2658775" y="1066900"/>
              <a:ext cx="37425" cy="29575"/>
            </a:xfrm>
            <a:custGeom>
              <a:avLst/>
              <a:gdLst/>
              <a:ahLst/>
              <a:cxnLst/>
              <a:rect l="l" t="t" r="r" b="b"/>
              <a:pathLst>
                <a:path w="1497" h="1183" extrusionOk="0">
                  <a:moveTo>
                    <a:pt x="502" y="1"/>
                  </a:moveTo>
                  <a:cubicBezTo>
                    <a:pt x="210" y="1"/>
                    <a:pt x="0" y="387"/>
                    <a:pt x="301" y="600"/>
                  </a:cubicBezTo>
                  <a:cubicBezTo>
                    <a:pt x="394" y="809"/>
                    <a:pt x="603" y="902"/>
                    <a:pt x="789" y="1088"/>
                  </a:cubicBezTo>
                  <a:cubicBezTo>
                    <a:pt x="850" y="1154"/>
                    <a:pt x="921" y="1182"/>
                    <a:pt x="991" y="1182"/>
                  </a:cubicBezTo>
                  <a:cubicBezTo>
                    <a:pt x="1245" y="1182"/>
                    <a:pt x="1496" y="816"/>
                    <a:pt x="1278" y="506"/>
                  </a:cubicBezTo>
                  <a:cubicBezTo>
                    <a:pt x="1068" y="413"/>
                    <a:pt x="975" y="227"/>
                    <a:pt x="789" y="134"/>
                  </a:cubicBezTo>
                  <a:cubicBezTo>
                    <a:pt x="694" y="39"/>
                    <a:pt x="594" y="1"/>
                    <a:pt x="50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5" name="Google Shape;1475;p21"/>
            <p:cNvSpPr/>
            <p:nvPr/>
          </p:nvSpPr>
          <p:spPr>
            <a:xfrm>
              <a:off x="2612775" y="940800"/>
              <a:ext cx="24450" cy="29175"/>
            </a:xfrm>
            <a:custGeom>
              <a:avLst/>
              <a:gdLst/>
              <a:ahLst/>
              <a:cxnLst/>
              <a:rect l="l" t="t" r="r" b="b"/>
              <a:pathLst>
                <a:path w="978" h="1167" extrusionOk="0">
                  <a:moveTo>
                    <a:pt x="629" y="0"/>
                  </a:moveTo>
                  <a:cubicBezTo>
                    <a:pt x="489" y="0"/>
                    <a:pt x="371" y="87"/>
                    <a:pt x="303" y="223"/>
                  </a:cubicBezTo>
                  <a:cubicBezTo>
                    <a:pt x="210" y="316"/>
                    <a:pt x="210" y="525"/>
                    <a:pt x="117" y="619"/>
                  </a:cubicBezTo>
                  <a:cubicBezTo>
                    <a:pt x="0" y="805"/>
                    <a:pt x="0" y="991"/>
                    <a:pt x="210" y="1107"/>
                  </a:cubicBezTo>
                  <a:cubicBezTo>
                    <a:pt x="284" y="1144"/>
                    <a:pt x="377" y="1167"/>
                    <a:pt x="462" y="1167"/>
                  </a:cubicBezTo>
                  <a:cubicBezTo>
                    <a:pt x="589" y="1167"/>
                    <a:pt x="698" y="1116"/>
                    <a:pt x="698" y="991"/>
                  </a:cubicBezTo>
                  <a:cubicBezTo>
                    <a:pt x="791" y="805"/>
                    <a:pt x="884" y="712"/>
                    <a:pt x="884" y="525"/>
                  </a:cubicBezTo>
                  <a:cubicBezTo>
                    <a:pt x="977" y="409"/>
                    <a:pt x="977" y="130"/>
                    <a:pt x="791" y="37"/>
                  </a:cubicBezTo>
                  <a:cubicBezTo>
                    <a:pt x="735" y="12"/>
                    <a:pt x="681" y="0"/>
                    <a:pt x="62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46602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31"/>
        <p:cNvGrpSpPr/>
        <p:nvPr/>
      </p:nvGrpSpPr>
      <p:grpSpPr>
        <a:xfrm>
          <a:off x="0" y="0"/>
          <a:ext cx="0" cy="0"/>
          <a:chOff x="0" y="0"/>
          <a:chExt cx="0" cy="0"/>
        </a:xfrm>
      </p:grpSpPr>
      <p:sp>
        <p:nvSpPr>
          <p:cNvPr id="332" name="Google Shape;332;p4"/>
          <p:cNvSpPr/>
          <p:nvPr/>
        </p:nvSpPr>
        <p:spPr>
          <a:xfrm rot="10800000">
            <a:off x="7023122" y="-321245"/>
            <a:ext cx="3074676" cy="1993438"/>
          </a:xfrm>
          <a:custGeom>
            <a:avLst/>
            <a:gdLst/>
            <a:ahLst/>
            <a:cxnLst/>
            <a:rect l="l" t="t" r="r" b="b"/>
            <a:pathLst>
              <a:path w="100710" h="60808" extrusionOk="0">
                <a:moveTo>
                  <a:pt x="20725" y="1"/>
                </a:moveTo>
                <a:cubicBezTo>
                  <a:pt x="18693" y="1"/>
                  <a:pt x="16637" y="491"/>
                  <a:pt x="14842" y="1433"/>
                </a:cubicBezTo>
                <a:cubicBezTo>
                  <a:pt x="0" y="9087"/>
                  <a:pt x="1349" y="37306"/>
                  <a:pt x="3885" y="50776"/>
                </a:cubicBezTo>
                <a:cubicBezTo>
                  <a:pt x="4374" y="53381"/>
                  <a:pt x="5048" y="56103"/>
                  <a:pt x="6979" y="57848"/>
                </a:cubicBezTo>
                <a:cubicBezTo>
                  <a:pt x="9037" y="59742"/>
                  <a:pt x="11908" y="60153"/>
                  <a:pt x="14788" y="60153"/>
                </a:cubicBezTo>
                <a:cubicBezTo>
                  <a:pt x="15586" y="60153"/>
                  <a:pt x="16386" y="60122"/>
                  <a:pt x="17169" y="60081"/>
                </a:cubicBezTo>
                <a:cubicBezTo>
                  <a:pt x="26850" y="59672"/>
                  <a:pt x="36519" y="59467"/>
                  <a:pt x="46182" y="59467"/>
                </a:cubicBezTo>
                <a:cubicBezTo>
                  <a:pt x="59621" y="59467"/>
                  <a:pt x="73046" y="59864"/>
                  <a:pt x="86472" y="60663"/>
                </a:cubicBezTo>
                <a:cubicBezTo>
                  <a:pt x="87638" y="60735"/>
                  <a:pt x="88832" y="60807"/>
                  <a:pt x="90021" y="60807"/>
                </a:cubicBezTo>
                <a:cubicBezTo>
                  <a:pt x="91893" y="60807"/>
                  <a:pt x="93754" y="60628"/>
                  <a:pt x="95475" y="59988"/>
                </a:cubicBezTo>
                <a:cubicBezTo>
                  <a:pt x="98290" y="58825"/>
                  <a:pt x="100709" y="56010"/>
                  <a:pt x="100221" y="53009"/>
                </a:cubicBezTo>
                <a:cubicBezTo>
                  <a:pt x="99848" y="49519"/>
                  <a:pt x="96056" y="47565"/>
                  <a:pt x="92567" y="46891"/>
                </a:cubicBezTo>
                <a:cubicBezTo>
                  <a:pt x="89077" y="46123"/>
                  <a:pt x="85402" y="46123"/>
                  <a:pt x="82494" y="43983"/>
                </a:cubicBezTo>
                <a:cubicBezTo>
                  <a:pt x="76678" y="39725"/>
                  <a:pt x="77934" y="29536"/>
                  <a:pt x="71839" y="25674"/>
                </a:cubicBezTo>
                <a:cubicBezTo>
                  <a:pt x="70267" y="24640"/>
                  <a:pt x="68426" y="24230"/>
                  <a:pt x="66525" y="24230"/>
                </a:cubicBezTo>
                <a:cubicBezTo>
                  <a:pt x="64320" y="24230"/>
                  <a:pt x="62034" y="24783"/>
                  <a:pt x="59998" y="25558"/>
                </a:cubicBezTo>
                <a:cubicBezTo>
                  <a:pt x="56136" y="27023"/>
                  <a:pt x="52344" y="29047"/>
                  <a:pt x="48273" y="29443"/>
                </a:cubicBezTo>
                <a:cubicBezTo>
                  <a:pt x="47966" y="29465"/>
                  <a:pt x="47659" y="29475"/>
                  <a:pt x="47351" y="29475"/>
                </a:cubicBezTo>
                <a:cubicBezTo>
                  <a:pt x="42133" y="29475"/>
                  <a:pt x="36902" y="26348"/>
                  <a:pt x="34617" y="21603"/>
                </a:cubicBezTo>
                <a:cubicBezTo>
                  <a:pt x="31709" y="15577"/>
                  <a:pt x="32965" y="7528"/>
                  <a:pt x="28219" y="2875"/>
                </a:cubicBezTo>
                <a:cubicBezTo>
                  <a:pt x="26255" y="924"/>
                  <a:pt x="23512" y="1"/>
                  <a:pt x="207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
          <p:cNvSpPr/>
          <p:nvPr/>
        </p:nvSpPr>
        <p:spPr>
          <a:xfrm rot="10800000">
            <a:off x="-940582" y="3711360"/>
            <a:ext cx="2621806" cy="1858134"/>
          </a:xfrm>
          <a:custGeom>
            <a:avLst/>
            <a:gdLst/>
            <a:ahLst/>
            <a:cxnLst/>
            <a:rect l="l" t="t" r="r" b="b"/>
            <a:pathLst>
              <a:path w="95174" h="67452" extrusionOk="0">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4" name="Google Shape;334;p4"/>
          <p:cNvGrpSpPr/>
          <p:nvPr/>
        </p:nvGrpSpPr>
        <p:grpSpPr>
          <a:xfrm rot="-9968762">
            <a:off x="21519" y="4008816"/>
            <a:ext cx="907591" cy="887303"/>
            <a:chOff x="3495050" y="1152875"/>
            <a:chExt cx="1082275" cy="847800"/>
          </a:xfrm>
        </p:grpSpPr>
        <p:sp>
          <p:nvSpPr>
            <p:cNvPr id="335" name="Google Shape;335;p4"/>
            <p:cNvSpPr/>
            <p:nvPr/>
          </p:nvSpPr>
          <p:spPr>
            <a:xfrm>
              <a:off x="3495050" y="1170600"/>
              <a:ext cx="330975" cy="469025"/>
            </a:xfrm>
            <a:custGeom>
              <a:avLst/>
              <a:gdLst/>
              <a:ahLst/>
              <a:cxnLst/>
              <a:rect l="l" t="t" r="r" b="b"/>
              <a:pathLst>
                <a:path w="13239" h="18761" extrusionOk="0">
                  <a:moveTo>
                    <a:pt x="12300" y="0"/>
                  </a:moveTo>
                  <a:cubicBezTo>
                    <a:pt x="12182" y="0"/>
                    <a:pt x="12057" y="46"/>
                    <a:pt x="11935" y="150"/>
                  </a:cubicBezTo>
                  <a:cubicBezTo>
                    <a:pt x="6119" y="4408"/>
                    <a:pt x="1" y="10317"/>
                    <a:pt x="1164" y="18273"/>
                  </a:cubicBezTo>
                  <a:cubicBezTo>
                    <a:pt x="1201" y="18613"/>
                    <a:pt x="1451" y="18760"/>
                    <a:pt x="1728" y="18760"/>
                  </a:cubicBezTo>
                  <a:cubicBezTo>
                    <a:pt x="2153" y="18760"/>
                    <a:pt x="2640" y="18413"/>
                    <a:pt x="2513" y="17878"/>
                  </a:cubicBezTo>
                  <a:cubicBezTo>
                    <a:pt x="1559" y="10712"/>
                    <a:pt x="7468" y="5292"/>
                    <a:pt x="12610" y="1407"/>
                  </a:cubicBezTo>
                  <a:cubicBezTo>
                    <a:pt x="13239" y="930"/>
                    <a:pt x="12837" y="0"/>
                    <a:pt x="12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
            <p:cNvSpPr/>
            <p:nvPr/>
          </p:nvSpPr>
          <p:spPr>
            <a:xfrm>
              <a:off x="3616025" y="1156225"/>
              <a:ext cx="508425" cy="530400"/>
            </a:xfrm>
            <a:custGeom>
              <a:avLst/>
              <a:gdLst/>
              <a:ahLst/>
              <a:cxnLst/>
              <a:rect l="l" t="t" r="r" b="b"/>
              <a:pathLst>
                <a:path w="20337" h="21216" extrusionOk="0">
                  <a:moveTo>
                    <a:pt x="19304" y="1"/>
                  </a:moveTo>
                  <a:cubicBezTo>
                    <a:pt x="19179" y="1"/>
                    <a:pt x="19046" y="44"/>
                    <a:pt x="18914" y="144"/>
                  </a:cubicBezTo>
                  <a:cubicBezTo>
                    <a:pt x="14657" y="3052"/>
                    <a:pt x="10004" y="5657"/>
                    <a:pt x="6119" y="9054"/>
                  </a:cubicBezTo>
                  <a:cubicBezTo>
                    <a:pt x="2722" y="11869"/>
                    <a:pt x="1" y="15940"/>
                    <a:pt x="303" y="20500"/>
                  </a:cubicBezTo>
                  <a:cubicBezTo>
                    <a:pt x="349" y="20977"/>
                    <a:pt x="739" y="21215"/>
                    <a:pt x="1117" y="21215"/>
                  </a:cubicBezTo>
                  <a:cubicBezTo>
                    <a:pt x="1495" y="21215"/>
                    <a:pt x="1862" y="20977"/>
                    <a:pt x="1862" y="20500"/>
                  </a:cubicBezTo>
                  <a:cubicBezTo>
                    <a:pt x="1559" y="15847"/>
                    <a:pt x="4560" y="12055"/>
                    <a:pt x="8050" y="9356"/>
                  </a:cubicBezTo>
                  <a:cubicBezTo>
                    <a:pt x="11749" y="6448"/>
                    <a:pt x="15820" y="4006"/>
                    <a:pt x="19682" y="1400"/>
                  </a:cubicBezTo>
                  <a:cubicBezTo>
                    <a:pt x="20337" y="996"/>
                    <a:pt x="19907" y="1"/>
                    <a:pt x="193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
            <p:cNvSpPr/>
            <p:nvPr/>
          </p:nvSpPr>
          <p:spPr>
            <a:xfrm>
              <a:off x="3727200" y="1158575"/>
              <a:ext cx="697850" cy="565950"/>
            </a:xfrm>
            <a:custGeom>
              <a:avLst/>
              <a:gdLst/>
              <a:ahLst/>
              <a:cxnLst/>
              <a:rect l="l" t="t" r="r" b="b"/>
              <a:pathLst>
                <a:path w="27914" h="22638" extrusionOk="0">
                  <a:moveTo>
                    <a:pt x="26969" y="0"/>
                  </a:moveTo>
                  <a:cubicBezTo>
                    <a:pt x="26849" y="0"/>
                    <a:pt x="26720" y="43"/>
                    <a:pt x="26588" y="143"/>
                  </a:cubicBezTo>
                  <a:cubicBezTo>
                    <a:pt x="17561" y="6634"/>
                    <a:pt x="2835" y="9146"/>
                    <a:pt x="113" y="21755"/>
                  </a:cubicBezTo>
                  <a:cubicBezTo>
                    <a:pt x="1" y="22290"/>
                    <a:pt x="451" y="22638"/>
                    <a:pt x="890" y="22638"/>
                  </a:cubicBezTo>
                  <a:cubicBezTo>
                    <a:pt x="1177" y="22638"/>
                    <a:pt x="1460" y="22490"/>
                    <a:pt x="1579" y="22151"/>
                  </a:cubicBezTo>
                  <a:cubicBezTo>
                    <a:pt x="4184" y="10123"/>
                    <a:pt x="18724" y="7611"/>
                    <a:pt x="27355" y="1399"/>
                  </a:cubicBezTo>
                  <a:cubicBezTo>
                    <a:pt x="27914" y="995"/>
                    <a:pt x="27547" y="0"/>
                    <a:pt x="269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
            <p:cNvSpPr/>
            <p:nvPr/>
          </p:nvSpPr>
          <p:spPr>
            <a:xfrm>
              <a:off x="3869500" y="1152875"/>
              <a:ext cx="707825" cy="611025"/>
            </a:xfrm>
            <a:custGeom>
              <a:avLst/>
              <a:gdLst/>
              <a:ahLst/>
              <a:cxnLst/>
              <a:rect l="l" t="t" r="r" b="b"/>
              <a:pathLst>
                <a:path w="28313" h="24441" extrusionOk="0">
                  <a:moveTo>
                    <a:pt x="27373" y="0"/>
                  </a:moveTo>
                  <a:cubicBezTo>
                    <a:pt x="27210" y="0"/>
                    <a:pt x="27042" y="82"/>
                    <a:pt x="26898" y="278"/>
                  </a:cubicBezTo>
                  <a:cubicBezTo>
                    <a:pt x="19523" y="9583"/>
                    <a:pt x="7123" y="13352"/>
                    <a:pt x="330" y="23332"/>
                  </a:cubicBezTo>
                  <a:cubicBezTo>
                    <a:pt x="1" y="23892"/>
                    <a:pt x="534" y="24441"/>
                    <a:pt x="1080" y="24441"/>
                  </a:cubicBezTo>
                  <a:cubicBezTo>
                    <a:pt x="1306" y="24441"/>
                    <a:pt x="1533" y="24347"/>
                    <a:pt x="1703" y="24123"/>
                  </a:cubicBezTo>
                  <a:cubicBezTo>
                    <a:pt x="8286" y="14236"/>
                    <a:pt x="20593" y="10537"/>
                    <a:pt x="27875" y="1348"/>
                  </a:cubicBezTo>
                  <a:cubicBezTo>
                    <a:pt x="28312" y="753"/>
                    <a:pt x="27868" y="0"/>
                    <a:pt x="273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
            <p:cNvSpPr/>
            <p:nvPr/>
          </p:nvSpPr>
          <p:spPr>
            <a:xfrm>
              <a:off x="4007825" y="1440000"/>
              <a:ext cx="368075" cy="360050"/>
            </a:xfrm>
            <a:custGeom>
              <a:avLst/>
              <a:gdLst/>
              <a:ahLst/>
              <a:cxnLst/>
              <a:rect l="l" t="t" r="r" b="b"/>
              <a:pathLst>
                <a:path w="14723" h="14402" extrusionOk="0">
                  <a:moveTo>
                    <a:pt x="13618" y="1"/>
                  </a:moveTo>
                  <a:cubicBezTo>
                    <a:pt x="13451" y="1"/>
                    <a:pt x="13280" y="64"/>
                    <a:pt x="13129" y="215"/>
                  </a:cubicBezTo>
                  <a:cubicBezTo>
                    <a:pt x="8965" y="4496"/>
                    <a:pt x="4801" y="8846"/>
                    <a:pt x="520" y="13127"/>
                  </a:cubicBezTo>
                  <a:cubicBezTo>
                    <a:pt x="0" y="13647"/>
                    <a:pt x="516" y="14401"/>
                    <a:pt x="1089" y="14401"/>
                  </a:cubicBezTo>
                  <a:cubicBezTo>
                    <a:pt x="1260" y="14401"/>
                    <a:pt x="1435" y="14334"/>
                    <a:pt x="1590" y="14174"/>
                  </a:cubicBezTo>
                  <a:cubicBezTo>
                    <a:pt x="5755" y="9823"/>
                    <a:pt x="10035" y="5566"/>
                    <a:pt x="14199" y="1286"/>
                  </a:cubicBezTo>
                  <a:cubicBezTo>
                    <a:pt x="14723" y="762"/>
                    <a:pt x="14196" y="1"/>
                    <a:pt x="136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
            <p:cNvSpPr/>
            <p:nvPr/>
          </p:nvSpPr>
          <p:spPr>
            <a:xfrm>
              <a:off x="4157900" y="1679825"/>
              <a:ext cx="248675" cy="219175"/>
            </a:xfrm>
            <a:custGeom>
              <a:avLst/>
              <a:gdLst/>
              <a:ahLst/>
              <a:cxnLst/>
              <a:rect l="l" t="t" r="r" b="b"/>
              <a:pathLst>
                <a:path w="9947" h="8767" extrusionOk="0">
                  <a:moveTo>
                    <a:pt x="9021" y="0"/>
                  </a:moveTo>
                  <a:cubicBezTo>
                    <a:pt x="8945" y="0"/>
                    <a:pt x="8864" y="14"/>
                    <a:pt x="8778" y="44"/>
                  </a:cubicBezTo>
                  <a:cubicBezTo>
                    <a:pt x="4800" y="1301"/>
                    <a:pt x="1799" y="4115"/>
                    <a:pt x="240" y="7884"/>
                  </a:cubicBezTo>
                  <a:cubicBezTo>
                    <a:pt x="1" y="8419"/>
                    <a:pt x="443" y="8767"/>
                    <a:pt x="918" y="8767"/>
                  </a:cubicBezTo>
                  <a:cubicBezTo>
                    <a:pt x="1227" y="8767"/>
                    <a:pt x="1550" y="8619"/>
                    <a:pt x="1706" y="8280"/>
                  </a:cubicBezTo>
                  <a:cubicBezTo>
                    <a:pt x="3055" y="4976"/>
                    <a:pt x="5777" y="2557"/>
                    <a:pt x="9150" y="1394"/>
                  </a:cubicBezTo>
                  <a:cubicBezTo>
                    <a:pt x="9946" y="1121"/>
                    <a:pt x="9705" y="0"/>
                    <a:pt x="90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
            <p:cNvSpPr/>
            <p:nvPr/>
          </p:nvSpPr>
          <p:spPr>
            <a:xfrm>
              <a:off x="4283200" y="1837550"/>
              <a:ext cx="143475" cy="119625"/>
            </a:xfrm>
            <a:custGeom>
              <a:avLst/>
              <a:gdLst/>
              <a:ahLst/>
              <a:cxnLst/>
              <a:rect l="l" t="t" r="r" b="b"/>
              <a:pathLst>
                <a:path w="5739" h="4785" extrusionOk="0">
                  <a:moveTo>
                    <a:pt x="4686" y="0"/>
                  </a:moveTo>
                  <a:cubicBezTo>
                    <a:pt x="4637" y="0"/>
                    <a:pt x="4586" y="5"/>
                    <a:pt x="4534" y="17"/>
                  </a:cubicBezTo>
                  <a:cubicBezTo>
                    <a:pt x="2510" y="505"/>
                    <a:pt x="858" y="1971"/>
                    <a:pt x="183" y="3902"/>
                  </a:cubicBezTo>
                  <a:cubicBezTo>
                    <a:pt x="0" y="4437"/>
                    <a:pt x="465" y="4784"/>
                    <a:pt x="922" y="4784"/>
                  </a:cubicBezTo>
                  <a:cubicBezTo>
                    <a:pt x="1221" y="4784"/>
                    <a:pt x="1515" y="4637"/>
                    <a:pt x="1626" y="4297"/>
                  </a:cubicBezTo>
                  <a:cubicBezTo>
                    <a:pt x="2114" y="2831"/>
                    <a:pt x="3370" y="1761"/>
                    <a:pt x="4929" y="1482"/>
                  </a:cubicBezTo>
                  <a:cubicBezTo>
                    <a:pt x="5739" y="1307"/>
                    <a:pt x="5458" y="0"/>
                    <a:pt x="46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
            <p:cNvSpPr/>
            <p:nvPr/>
          </p:nvSpPr>
          <p:spPr>
            <a:xfrm>
              <a:off x="4409450" y="1920125"/>
              <a:ext cx="138950" cy="80550"/>
            </a:xfrm>
            <a:custGeom>
              <a:avLst/>
              <a:gdLst/>
              <a:ahLst/>
              <a:cxnLst/>
              <a:rect l="l" t="t" r="r" b="b"/>
              <a:pathLst>
                <a:path w="5558" h="3222" extrusionOk="0">
                  <a:moveTo>
                    <a:pt x="4491" y="1"/>
                  </a:moveTo>
                  <a:cubicBezTo>
                    <a:pt x="4376" y="1"/>
                    <a:pt x="4256" y="34"/>
                    <a:pt x="4136" y="110"/>
                  </a:cubicBezTo>
                  <a:lnTo>
                    <a:pt x="647" y="1855"/>
                  </a:lnTo>
                  <a:cubicBezTo>
                    <a:pt x="0" y="2266"/>
                    <a:pt x="377" y="3222"/>
                    <a:pt x="1025" y="3222"/>
                  </a:cubicBezTo>
                  <a:cubicBezTo>
                    <a:pt x="1147" y="3222"/>
                    <a:pt x="1279" y="3188"/>
                    <a:pt x="1415" y="3111"/>
                  </a:cubicBezTo>
                  <a:cubicBezTo>
                    <a:pt x="2578" y="2529"/>
                    <a:pt x="3741" y="1948"/>
                    <a:pt x="4811" y="1366"/>
                  </a:cubicBezTo>
                  <a:cubicBezTo>
                    <a:pt x="5557" y="974"/>
                    <a:pt x="5110" y="1"/>
                    <a:pt x="44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3" name="Google Shape;343;p4"/>
          <p:cNvGrpSpPr/>
          <p:nvPr/>
        </p:nvGrpSpPr>
        <p:grpSpPr>
          <a:xfrm>
            <a:off x="7139174" y="240021"/>
            <a:ext cx="2176640" cy="982692"/>
            <a:chOff x="2915775" y="2073500"/>
            <a:chExt cx="874750" cy="394925"/>
          </a:xfrm>
        </p:grpSpPr>
        <p:sp>
          <p:nvSpPr>
            <p:cNvPr id="344" name="Google Shape;344;p4"/>
            <p:cNvSpPr/>
            <p:nvPr/>
          </p:nvSpPr>
          <p:spPr>
            <a:xfrm>
              <a:off x="3546225" y="2317775"/>
              <a:ext cx="48300" cy="38975"/>
            </a:xfrm>
            <a:custGeom>
              <a:avLst/>
              <a:gdLst/>
              <a:ahLst/>
              <a:cxnLst/>
              <a:rect l="l" t="t" r="r" b="b"/>
              <a:pathLst>
                <a:path w="1932" h="1559" extrusionOk="0">
                  <a:moveTo>
                    <a:pt x="955" y="0"/>
                  </a:moveTo>
                  <a:cubicBezTo>
                    <a:pt x="1" y="0"/>
                    <a:pt x="1" y="1559"/>
                    <a:pt x="955" y="1559"/>
                  </a:cubicBezTo>
                  <a:cubicBezTo>
                    <a:pt x="1932" y="1559"/>
                    <a:pt x="1932" y="0"/>
                    <a:pt x="9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
            <p:cNvSpPr/>
            <p:nvPr/>
          </p:nvSpPr>
          <p:spPr>
            <a:xfrm>
              <a:off x="3681750" y="2300900"/>
              <a:ext cx="38975" cy="45975"/>
            </a:xfrm>
            <a:custGeom>
              <a:avLst/>
              <a:gdLst/>
              <a:ahLst/>
              <a:cxnLst/>
              <a:rect l="l" t="t" r="r" b="b"/>
              <a:pathLst>
                <a:path w="1559" h="1839" extrusionOk="0">
                  <a:moveTo>
                    <a:pt x="768" y="1"/>
                  </a:moveTo>
                  <a:cubicBezTo>
                    <a:pt x="396" y="1"/>
                    <a:pt x="0" y="303"/>
                    <a:pt x="0" y="675"/>
                  </a:cubicBezTo>
                  <a:lnTo>
                    <a:pt x="0" y="1071"/>
                  </a:lnTo>
                  <a:cubicBezTo>
                    <a:pt x="0" y="1466"/>
                    <a:pt x="396" y="1838"/>
                    <a:pt x="768" y="1838"/>
                  </a:cubicBezTo>
                  <a:cubicBezTo>
                    <a:pt x="1164" y="1838"/>
                    <a:pt x="1559" y="1466"/>
                    <a:pt x="1559" y="1071"/>
                  </a:cubicBezTo>
                  <a:lnTo>
                    <a:pt x="1559" y="675"/>
                  </a:lnTo>
                  <a:cubicBezTo>
                    <a:pt x="1559" y="303"/>
                    <a:pt x="1164" y="1"/>
                    <a:pt x="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
            <p:cNvSpPr/>
            <p:nvPr/>
          </p:nvSpPr>
          <p:spPr>
            <a:xfrm>
              <a:off x="3611375" y="2245075"/>
              <a:ext cx="48300" cy="36650"/>
            </a:xfrm>
            <a:custGeom>
              <a:avLst/>
              <a:gdLst/>
              <a:ahLst/>
              <a:cxnLst/>
              <a:rect l="l" t="t" r="r" b="b"/>
              <a:pathLst>
                <a:path w="1932" h="1466" extrusionOk="0">
                  <a:moveTo>
                    <a:pt x="977" y="0"/>
                  </a:moveTo>
                  <a:cubicBezTo>
                    <a:pt x="0" y="0"/>
                    <a:pt x="0" y="1466"/>
                    <a:pt x="977" y="1466"/>
                  </a:cubicBezTo>
                  <a:cubicBezTo>
                    <a:pt x="1931" y="1466"/>
                    <a:pt x="1931" y="0"/>
                    <a:pt x="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
            <p:cNvSpPr/>
            <p:nvPr/>
          </p:nvSpPr>
          <p:spPr>
            <a:xfrm>
              <a:off x="3706175" y="2235750"/>
              <a:ext cx="48300" cy="36100"/>
            </a:xfrm>
            <a:custGeom>
              <a:avLst/>
              <a:gdLst/>
              <a:ahLst/>
              <a:cxnLst/>
              <a:rect l="l" t="t" r="r" b="b"/>
              <a:pathLst>
                <a:path w="1932" h="1444" extrusionOk="0">
                  <a:moveTo>
                    <a:pt x="954" y="1"/>
                  </a:moveTo>
                  <a:cubicBezTo>
                    <a:pt x="0" y="1"/>
                    <a:pt x="0" y="1443"/>
                    <a:pt x="954" y="1443"/>
                  </a:cubicBezTo>
                  <a:cubicBezTo>
                    <a:pt x="1838" y="1443"/>
                    <a:pt x="1931"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
            <p:cNvSpPr/>
            <p:nvPr/>
          </p:nvSpPr>
          <p:spPr>
            <a:xfrm>
              <a:off x="3742225" y="2150850"/>
              <a:ext cx="48300" cy="36075"/>
            </a:xfrm>
            <a:custGeom>
              <a:avLst/>
              <a:gdLst/>
              <a:ahLst/>
              <a:cxnLst/>
              <a:rect l="l" t="t" r="r" b="b"/>
              <a:pathLst>
                <a:path w="1932" h="1443" extrusionOk="0">
                  <a:moveTo>
                    <a:pt x="978" y="0"/>
                  </a:moveTo>
                  <a:cubicBezTo>
                    <a:pt x="1" y="0"/>
                    <a:pt x="1" y="1443"/>
                    <a:pt x="978" y="1443"/>
                  </a:cubicBezTo>
                  <a:cubicBezTo>
                    <a:pt x="1932" y="1443"/>
                    <a:pt x="1932" y="0"/>
                    <a:pt x="9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
            <p:cNvSpPr/>
            <p:nvPr/>
          </p:nvSpPr>
          <p:spPr>
            <a:xfrm>
              <a:off x="3659650" y="2160725"/>
              <a:ext cx="46550" cy="36100"/>
            </a:xfrm>
            <a:custGeom>
              <a:avLst/>
              <a:gdLst/>
              <a:ahLst/>
              <a:cxnLst/>
              <a:rect l="l" t="t" r="r" b="b"/>
              <a:pathLst>
                <a:path w="1862" h="1444" extrusionOk="0">
                  <a:moveTo>
                    <a:pt x="884" y="1"/>
                  </a:moveTo>
                  <a:cubicBezTo>
                    <a:pt x="0" y="1"/>
                    <a:pt x="0" y="1443"/>
                    <a:pt x="884" y="1443"/>
                  </a:cubicBezTo>
                  <a:cubicBezTo>
                    <a:pt x="1861" y="1443"/>
                    <a:pt x="1861" y="1"/>
                    <a:pt x="8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
            <p:cNvSpPr/>
            <p:nvPr/>
          </p:nvSpPr>
          <p:spPr>
            <a:xfrm>
              <a:off x="3579975" y="2121775"/>
              <a:ext cx="36075" cy="46325"/>
            </a:xfrm>
            <a:custGeom>
              <a:avLst/>
              <a:gdLst/>
              <a:ahLst/>
              <a:cxnLst/>
              <a:rect l="l" t="t" r="r" b="b"/>
              <a:pathLst>
                <a:path w="1443" h="1853" extrusionOk="0">
                  <a:moveTo>
                    <a:pt x="768" y="0"/>
                  </a:moveTo>
                  <a:cubicBezTo>
                    <a:pt x="279" y="0"/>
                    <a:pt x="0" y="396"/>
                    <a:pt x="0" y="768"/>
                  </a:cubicBezTo>
                  <a:lnTo>
                    <a:pt x="0" y="1163"/>
                  </a:lnTo>
                  <a:cubicBezTo>
                    <a:pt x="0" y="1517"/>
                    <a:pt x="317" y="1853"/>
                    <a:pt x="650" y="1853"/>
                  </a:cubicBezTo>
                  <a:cubicBezTo>
                    <a:pt x="689" y="1853"/>
                    <a:pt x="729" y="1848"/>
                    <a:pt x="768" y="1838"/>
                  </a:cubicBezTo>
                  <a:cubicBezTo>
                    <a:pt x="1163" y="1838"/>
                    <a:pt x="1443" y="1559"/>
                    <a:pt x="1443" y="1163"/>
                  </a:cubicBezTo>
                  <a:lnTo>
                    <a:pt x="1443" y="768"/>
                  </a:lnTo>
                  <a:cubicBezTo>
                    <a:pt x="1443" y="396"/>
                    <a:pt x="1163"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
            <p:cNvSpPr/>
            <p:nvPr/>
          </p:nvSpPr>
          <p:spPr>
            <a:xfrm>
              <a:off x="3444450" y="2140950"/>
              <a:ext cx="45975" cy="36675"/>
            </a:xfrm>
            <a:custGeom>
              <a:avLst/>
              <a:gdLst/>
              <a:ahLst/>
              <a:cxnLst/>
              <a:rect l="l" t="t" r="r" b="b"/>
              <a:pathLst>
                <a:path w="1839" h="1467" extrusionOk="0">
                  <a:moveTo>
                    <a:pt x="954" y="1"/>
                  </a:moveTo>
                  <a:cubicBezTo>
                    <a:pt x="1" y="1"/>
                    <a:pt x="1" y="1467"/>
                    <a:pt x="954" y="1467"/>
                  </a:cubicBezTo>
                  <a:cubicBezTo>
                    <a:pt x="1839" y="1467"/>
                    <a:pt x="1839"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
            <p:cNvSpPr/>
            <p:nvPr/>
          </p:nvSpPr>
          <p:spPr>
            <a:xfrm>
              <a:off x="3495050" y="2206675"/>
              <a:ext cx="48300" cy="55675"/>
            </a:xfrm>
            <a:custGeom>
              <a:avLst/>
              <a:gdLst/>
              <a:ahLst/>
              <a:cxnLst/>
              <a:rect l="l" t="t" r="r" b="b"/>
              <a:pathLst>
                <a:path w="1932" h="2227" extrusionOk="0">
                  <a:moveTo>
                    <a:pt x="1147" y="1"/>
                  </a:moveTo>
                  <a:cubicBezTo>
                    <a:pt x="872" y="1"/>
                    <a:pt x="613" y="125"/>
                    <a:pt x="489" y="373"/>
                  </a:cubicBezTo>
                  <a:cubicBezTo>
                    <a:pt x="396" y="675"/>
                    <a:pt x="303" y="862"/>
                    <a:pt x="187" y="1164"/>
                  </a:cubicBezTo>
                  <a:cubicBezTo>
                    <a:pt x="1" y="1443"/>
                    <a:pt x="94" y="1932"/>
                    <a:pt x="396" y="2118"/>
                  </a:cubicBezTo>
                  <a:cubicBezTo>
                    <a:pt x="525" y="2190"/>
                    <a:pt x="668" y="2227"/>
                    <a:pt x="808" y="2227"/>
                  </a:cubicBezTo>
                  <a:cubicBezTo>
                    <a:pt x="1073" y="2227"/>
                    <a:pt x="1329" y="2097"/>
                    <a:pt x="1466" y="1839"/>
                  </a:cubicBezTo>
                  <a:cubicBezTo>
                    <a:pt x="1559" y="1653"/>
                    <a:pt x="1652" y="1350"/>
                    <a:pt x="1838" y="1164"/>
                  </a:cubicBezTo>
                  <a:cubicBezTo>
                    <a:pt x="1932" y="768"/>
                    <a:pt x="1932" y="280"/>
                    <a:pt x="1559" y="94"/>
                  </a:cubicBezTo>
                  <a:cubicBezTo>
                    <a:pt x="1427" y="32"/>
                    <a:pt x="1285" y="1"/>
                    <a:pt x="11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
            <p:cNvSpPr/>
            <p:nvPr/>
          </p:nvSpPr>
          <p:spPr>
            <a:xfrm>
              <a:off x="3383375" y="2244725"/>
              <a:ext cx="36675" cy="46900"/>
            </a:xfrm>
            <a:custGeom>
              <a:avLst/>
              <a:gdLst/>
              <a:ahLst/>
              <a:cxnLst/>
              <a:rect l="l" t="t" r="r" b="b"/>
              <a:pathLst>
                <a:path w="1467" h="1876" extrusionOk="0">
                  <a:moveTo>
                    <a:pt x="902" y="0"/>
                  </a:moveTo>
                  <a:cubicBezTo>
                    <a:pt x="866" y="0"/>
                    <a:pt x="829" y="5"/>
                    <a:pt x="792" y="14"/>
                  </a:cubicBezTo>
                  <a:cubicBezTo>
                    <a:pt x="303" y="14"/>
                    <a:pt x="1" y="317"/>
                    <a:pt x="1" y="712"/>
                  </a:cubicBezTo>
                  <a:lnTo>
                    <a:pt x="1" y="1084"/>
                  </a:lnTo>
                  <a:cubicBezTo>
                    <a:pt x="1" y="1480"/>
                    <a:pt x="303" y="1875"/>
                    <a:pt x="792" y="1875"/>
                  </a:cubicBezTo>
                  <a:cubicBezTo>
                    <a:pt x="1164" y="1759"/>
                    <a:pt x="1467" y="1480"/>
                    <a:pt x="1467" y="1084"/>
                  </a:cubicBezTo>
                  <a:lnTo>
                    <a:pt x="1467" y="712"/>
                  </a:lnTo>
                  <a:cubicBezTo>
                    <a:pt x="1467" y="356"/>
                    <a:pt x="1222" y="0"/>
                    <a:pt x="9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
            <p:cNvSpPr/>
            <p:nvPr/>
          </p:nvSpPr>
          <p:spPr>
            <a:xfrm>
              <a:off x="3306025" y="2123525"/>
              <a:ext cx="51225" cy="44800"/>
            </a:xfrm>
            <a:custGeom>
              <a:avLst/>
              <a:gdLst/>
              <a:ahLst/>
              <a:cxnLst/>
              <a:rect l="l" t="t" r="r" b="b"/>
              <a:pathLst>
                <a:path w="2049" h="1792" extrusionOk="0">
                  <a:moveTo>
                    <a:pt x="1219" y="0"/>
                  </a:moveTo>
                  <a:cubicBezTo>
                    <a:pt x="1024" y="0"/>
                    <a:pt x="827" y="70"/>
                    <a:pt x="676" y="209"/>
                  </a:cubicBezTo>
                  <a:cubicBezTo>
                    <a:pt x="582" y="326"/>
                    <a:pt x="489" y="419"/>
                    <a:pt x="303" y="512"/>
                  </a:cubicBezTo>
                  <a:cubicBezTo>
                    <a:pt x="1" y="791"/>
                    <a:pt x="1" y="1280"/>
                    <a:pt x="303" y="1582"/>
                  </a:cubicBezTo>
                  <a:cubicBezTo>
                    <a:pt x="443" y="1722"/>
                    <a:pt x="635" y="1791"/>
                    <a:pt x="827" y="1791"/>
                  </a:cubicBezTo>
                  <a:cubicBezTo>
                    <a:pt x="1019" y="1791"/>
                    <a:pt x="1211" y="1722"/>
                    <a:pt x="1350" y="1582"/>
                  </a:cubicBezTo>
                  <a:cubicBezTo>
                    <a:pt x="1466" y="1489"/>
                    <a:pt x="1653" y="1373"/>
                    <a:pt x="1746" y="1187"/>
                  </a:cubicBezTo>
                  <a:cubicBezTo>
                    <a:pt x="2048" y="907"/>
                    <a:pt x="2048" y="419"/>
                    <a:pt x="1746" y="209"/>
                  </a:cubicBezTo>
                  <a:cubicBezTo>
                    <a:pt x="1606" y="70"/>
                    <a:pt x="1414" y="0"/>
                    <a:pt x="12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
            <p:cNvSpPr/>
            <p:nvPr/>
          </p:nvSpPr>
          <p:spPr>
            <a:xfrm>
              <a:off x="3097825" y="2131650"/>
              <a:ext cx="45975" cy="36100"/>
            </a:xfrm>
            <a:custGeom>
              <a:avLst/>
              <a:gdLst/>
              <a:ahLst/>
              <a:cxnLst/>
              <a:rect l="l" t="t" r="r" b="b"/>
              <a:pathLst>
                <a:path w="1839" h="1444" extrusionOk="0">
                  <a:moveTo>
                    <a:pt x="954" y="1"/>
                  </a:moveTo>
                  <a:cubicBezTo>
                    <a:pt x="0" y="1"/>
                    <a:pt x="0" y="1443"/>
                    <a:pt x="954" y="1443"/>
                  </a:cubicBezTo>
                  <a:cubicBezTo>
                    <a:pt x="1838" y="1443"/>
                    <a:pt x="1838"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
            <p:cNvSpPr/>
            <p:nvPr/>
          </p:nvSpPr>
          <p:spPr>
            <a:xfrm>
              <a:off x="3194375" y="2140950"/>
              <a:ext cx="48875" cy="36675"/>
            </a:xfrm>
            <a:custGeom>
              <a:avLst/>
              <a:gdLst/>
              <a:ahLst/>
              <a:cxnLst/>
              <a:rect l="l" t="t" r="r" b="b"/>
              <a:pathLst>
                <a:path w="1955" h="1467" extrusionOk="0">
                  <a:moveTo>
                    <a:pt x="791" y="1"/>
                  </a:moveTo>
                  <a:cubicBezTo>
                    <a:pt x="396" y="1"/>
                    <a:pt x="0" y="396"/>
                    <a:pt x="117" y="792"/>
                  </a:cubicBezTo>
                  <a:cubicBezTo>
                    <a:pt x="117" y="1164"/>
                    <a:pt x="396" y="1467"/>
                    <a:pt x="791" y="1467"/>
                  </a:cubicBezTo>
                  <a:lnTo>
                    <a:pt x="1163" y="1467"/>
                  </a:lnTo>
                  <a:cubicBezTo>
                    <a:pt x="1559" y="1467"/>
                    <a:pt x="1954" y="1164"/>
                    <a:pt x="1954" y="792"/>
                  </a:cubicBezTo>
                  <a:cubicBezTo>
                    <a:pt x="1954" y="396"/>
                    <a:pt x="1559" y="1"/>
                    <a:pt x="1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
            <p:cNvSpPr/>
            <p:nvPr/>
          </p:nvSpPr>
          <p:spPr>
            <a:xfrm>
              <a:off x="2925675" y="2131650"/>
              <a:ext cx="36075" cy="45975"/>
            </a:xfrm>
            <a:custGeom>
              <a:avLst/>
              <a:gdLst/>
              <a:ahLst/>
              <a:cxnLst/>
              <a:rect l="l" t="t" r="r" b="b"/>
              <a:pathLst>
                <a:path w="1443" h="1839" extrusionOk="0">
                  <a:moveTo>
                    <a:pt x="675" y="1"/>
                  </a:moveTo>
                  <a:cubicBezTo>
                    <a:pt x="279" y="1"/>
                    <a:pt x="0" y="373"/>
                    <a:pt x="0" y="768"/>
                  </a:cubicBezTo>
                  <a:lnTo>
                    <a:pt x="0" y="1164"/>
                  </a:lnTo>
                  <a:cubicBezTo>
                    <a:pt x="0" y="1536"/>
                    <a:pt x="279" y="1839"/>
                    <a:pt x="675" y="1839"/>
                  </a:cubicBezTo>
                  <a:cubicBezTo>
                    <a:pt x="1070" y="1839"/>
                    <a:pt x="1443" y="1536"/>
                    <a:pt x="1443" y="1164"/>
                  </a:cubicBezTo>
                  <a:lnTo>
                    <a:pt x="1443" y="768"/>
                  </a:lnTo>
                  <a:cubicBezTo>
                    <a:pt x="1443" y="373"/>
                    <a:pt x="1070" y="1"/>
                    <a:pt x="6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
            <p:cNvSpPr/>
            <p:nvPr/>
          </p:nvSpPr>
          <p:spPr>
            <a:xfrm>
              <a:off x="3405475" y="2346850"/>
              <a:ext cx="48300" cy="36650"/>
            </a:xfrm>
            <a:custGeom>
              <a:avLst/>
              <a:gdLst/>
              <a:ahLst/>
              <a:cxnLst/>
              <a:rect l="l" t="t" r="r" b="b"/>
              <a:pathLst>
                <a:path w="1932" h="1466" extrusionOk="0">
                  <a:moveTo>
                    <a:pt x="978" y="0"/>
                  </a:moveTo>
                  <a:cubicBezTo>
                    <a:pt x="1" y="0"/>
                    <a:pt x="1" y="1466"/>
                    <a:pt x="978" y="1466"/>
                  </a:cubicBezTo>
                  <a:cubicBezTo>
                    <a:pt x="1932" y="1466"/>
                    <a:pt x="1932" y="0"/>
                    <a:pt x="9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
            <p:cNvSpPr/>
            <p:nvPr/>
          </p:nvSpPr>
          <p:spPr>
            <a:xfrm>
              <a:off x="3480525" y="2402675"/>
              <a:ext cx="48275" cy="36675"/>
            </a:xfrm>
            <a:custGeom>
              <a:avLst/>
              <a:gdLst/>
              <a:ahLst/>
              <a:cxnLst/>
              <a:rect l="l" t="t" r="r" b="b"/>
              <a:pathLst>
                <a:path w="1931" h="1467" extrusionOk="0">
                  <a:moveTo>
                    <a:pt x="977" y="1"/>
                  </a:moveTo>
                  <a:cubicBezTo>
                    <a:pt x="0" y="1"/>
                    <a:pt x="0" y="1466"/>
                    <a:pt x="977" y="1466"/>
                  </a:cubicBezTo>
                  <a:cubicBezTo>
                    <a:pt x="1931" y="1466"/>
                    <a:pt x="1931" y="1"/>
                    <a:pt x="9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
            <p:cNvSpPr/>
            <p:nvPr/>
          </p:nvSpPr>
          <p:spPr>
            <a:xfrm>
              <a:off x="3575325" y="2431750"/>
              <a:ext cx="45950" cy="36675"/>
            </a:xfrm>
            <a:custGeom>
              <a:avLst/>
              <a:gdLst/>
              <a:ahLst/>
              <a:cxnLst/>
              <a:rect l="l" t="t" r="r" b="b"/>
              <a:pathLst>
                <a:path w="1838" h="1467" extrusionOk="0">
                  <a:moveTo>
                    <a:pt x="954" y="1"/>
                  </a:moveTo>
                  <a:cubicBezTo>
                    <a:pt x="0" y="1"/>
                    <a:pt x="0" y="1467"/>
                    <a:pt x="954" y="1467"/>
                  </a:cubicBezTo>
                  <a:cubicBezTo>
                    <a:pt x="1838" y="1467"/>
                    <a:pt x="1838"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
            <p:cNvSpPr/>
            <p:nvPr/>
          </p:nvSpPr>
          <p:spPr>
            <a:xfrm>
              <a:off x="3725375" y="2073500"/>
              <a:ext cx="48300" cy="36075"/>
            </a:xfrm>
            <a:custGeom>
              <a:avLst/>
              <a:gdLst/>
              <a:ahLst/>
              <a:cxnLst/>
              <a:rect l="l" t="t" r="r" b="b"/>
              <a:pathLst>
                <a:path w="1932" h="1443" extrusionOk="0">
                  <a:moveTo>
                    <a:pt x="977" y="0"/>
                  </a:moveTo>
                  <a:cubicBezTo>
                    <a:pt x="0" y="0"/>
                    <a:pt x="0" y="1443"/>
                    <a:pt x="977" y="1443"/>
                  </a:cubicBezTo>
                  <a:cubicBezTo>
                    <a:pt x="1931" y="1443"/>
                    <a:pt x="1931" y="0"/>
                    <a:pt x="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
            <p:cNvSpPr/>
            <p:nvPr/>
          </p:nvSpPr>
          <p:spPr>
            <a:xfrm>
              <a:off x="3027450" y="2244725"/>
              <a:ext cx="36075" cy="46900"/>
            </a:xfrm>
            <a:custGeom>
              <a:avLst/>
              <a:gdLst/>
              <a:ahLst/>
              <a:cxnLst/>
              <a:rect l="l" t="t" r="r" b="b"/>
              <a:pathLst>
                <a:path w="1443" h="1876" extrusionOk="0">
                  <a:moveTo>
                    <a:pt x="883" y="0"/>
                  </a:moveTo>
                  <a:cubicBezTo>
                    <a:pt x="846" y="0"/>
                    <a:pt x="808" y="5"/>
                    <a:pt x="768" y="14"/>
                  </a:cubicBezTo>
                  <a:cubicBezTo>
                    <a:pt x="396" y="14"/>
                    <a:pt x="0" y="317"/>
                    <a:pt x="0" y="712"/>
                  </a:cubicBezTo>
                  <a:lnTo>
                    <a:pt x="0" y="1084"/>
                  </a:lnTo>
                  <a:cubicBezTo>
                    <a:pt x="0" y="1480"/>
                    <a:pt x="396" y="1875"/>
                    <a:pt x="768" y="1875"/>
                  </a:cubicBezTo>
                  <a:cubicBezTo>
                    <a:pt x="1164" y="1759"/>
                    <a:pt x="1443" y="1480"/>
                    <a:pt x="1443" y="1084"/>
                  </a:cubicBezTo>
                  <a:lnTo>
                    <a:pt x="1443" y="712"/>
                  </a:lnTo>
                  <a:cubicBezTo>
                    <a:pt x="1443" y="356"/>
                    <a:pt x="1217" y="0"/>
                    <a:pt x="8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
            <p:cNvSpPr/>
            <p:nvPr/>
          </p:nvSpPr>
          <p:spPr>
            <a:xfrm>
              <a:off x="2915775" y="2216000"/>
              <a:ext cx="45975" cy="36650"/>
            </a:xfrm>
            <a:custGeom>
              <a:avLst/>
              <a:gdLst/>
              <a:ahLst/>
              <a:cxnLst/>
              <a:rect l="l" t="t" r="r" b="b"/>
              <a:pathLst>
                <a:path w="1839" h="1466" extrusionOk="0">
                  <a:moveTo>
                    <a:pt x="675" y="0"/>
                  </a:moveTo>
                  <a:cubicBezTo>
                    <a:pt x="303" y="0"/>
                    <a:pt x="1" y="302"/>
                    <a:pt x="1" y="791"/>
                  </a:cubicBezTo>
                  <a:cubicBezTo>
                    <a:pt x="1" y="1163"/>
                    <a:pt x="303" y="1466"/>
                    <a:pt x="675" y="1466"/>
                  </a:cubicBezTo>
                  <a:lnTo>
                    <a:pt x="1071" y="1466"/>
                  </a:lnTo>
                  <a:cubicBezTo>
                    <a:pt x="1466" y="1466"/>
                    <a:pt x="1839" y="1163"/>
                    <a:pt x="1839" y="791"/>
                  </a:cubicBezTo>
                  <a:cubicBezTo>
                    <a:pt x="1839" y="302"/>
                    <a:pt x="1466" y="0"/>
                    <a:pt x="1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 name="Google Shape;364;p4"/>
          <p:cNvGrpSpPr/>
          <p:nvPr/>
        </p:nvGrpSpPr>
        <p:grpSpPr>
          <a:xfrm>
            <a:off x="138755" y="4268669"/>
            <a:ext cx="463129" cy="743511"/>
            <a:chOff x="1054675" y="3219250"/>
            <a:chExt cx="332875" cy="534400"/>
          </a:xfrm>
        </p:grpSpPr>
        <p:sp>
          <p:nvSpPr>
            <p:cNvPr id="365" name="Google Shape;365;p4"/>
            <p:cNvSpPr/>
            <p:nvPr/>
          </p:nvSpPr>
          <p:spPr>
            <a:xfrm>
              <a:off x="1054675" y="3415400"/>
              <a:ext cx="332875" cy="338250"/>
            </a:xfrm>
            <a:custGeom>
              <a:avLst/>
              <a:gdLst/>
              <a:ahLst/>
              <a:cxnLst/>
              <a:rect l="l" t="t" r="r" b="b"/>
              <a:pathLst>
                <a:path w="13315" h="13530" extrusionOk="0">
                  <a:moveTo>
                    <a:pt x="6870" y="1"/>
                  </a:moveTo>
                  <a:cubicBezTo>
                    <a:pt x="4550" y="1"/>
                    <a:pt x="2224" y="1302"/>
                    <a:pt x="1164" y="4182"/>
                  </a:cubicBezTo>
                  <a:cubicBezTo>
                    <a:pt x="0" y="7392"/>
                    <a:pt x="1652" y="11161"/>
                    <a:pt x="4560" y="12719"/>
                  </a:cubicBezTo>
                  <a:cubicBezTo>
                    <a:pt x="5497" y="13232"/>
                    <a:pt x="6575" y="13529"/>
                    <a:pt x="7642" y="13529"/>
                  </a:cubicBezTo>
                  <a:cubicBezTo>
                    <a:pt x="8563" y="13529"/>
                    <a:pt x="9475" y="13308"/>
                    <a:pt x="10283" y="12812"/>
                  </a:cubicBezTo>
                  <a:cubicBezTo>
                    <a:pt x="12214" y="11556"/>
                    <a:pt x="13005" y="9137"/>
                    <a:pt x="13098" y="6810"/>
                  </a:cubicBezTo>
                  <a:cubicBezTo>
                    <a:pt x="13315" y="2520"/>
                    <a:pt x="10098" y="1"/>
                    <a:pt x="68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
            <p:cNvSpPr/>
            <p:nvPr/>
          </p:nvSpPr>
          <p:spPr>
            <a:xfrm>
              <a:off x="1212275" y="3418150"/>
              <a:ext cx="128575" cy="232650"/>
            </a:xfrm>
            <a:custGeom>
              <a:avLst/>
              <a:gdLst/>
              <a:ahLst/>
              <a:cxnLst/>
              <a:rect l="l" t="t" r="r" b="b"/>
              <a:pathLst>
                <a:path w="5143" h="9306" extrusionOk="0">
                  <a:moveTo>
                    <a:pt x="1" y="0"/>
                  </a:moveTo>
                  <a:cubicBezTo>
                    <a:pt x="885" y="489"/>
                    <a:pt x="1653" y="1070"/>
                    <a:pt x="2234" y="1745"/>
                  </a:cubicBezTo>
                  <a:cubicBezTo>
                    <a:pt x="2816" y="2420"/>
                    <a:pt x="3304" y="3211"/>
                    <a:pt x="3584" y="3978"/>
                  </a:cubicBezTo>
                  <a:cubicBezTo>
                    <a:pt x="3886" y="4746"/>
                    <a:pt x="4072" y="5630"/>
                    <a:pt x="4072" y="6584"/>
                  </a:cubicBezTo>
                  <a:cubicBezTo>
                    <a:pt x="4072" y="7468"/>
                    <a:pt x="3886" y="8329"/>
                    <a:pt x="3584" y="9306"/>
                  </a:cubicBezTo>
                  <a:cubicBezTo>
                    <a:pt x="4258" y="8631"/>
                    <a:pt x="4747" y="7654"/>
                    <a:pt x="4956" y="6700"/>
                  </a:cubicBezTo>
                  <a:cubicBezTo>
                    <a:pt x="5142" y="5630"/>
                    <a:pt x="5049" y="4560"/>
                    <a:pt x="4654" y="3583"/>
                  </a:cubicBezTo>
                  <a:cubicBezTo>
                    <a:pt x="4258" y="2629"/>
                    <a:pt x="3677" y="1745"/>
                    <a:pt x="2816" y="1070"/>
                  </a:cubicBezTo>
                  <a:cubicBezTo>
                    <a:pt x="2048" y="489"/>
                    <a:pt x="107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
            <p:cNvSpPr/>
            <p:nvPr/>
          </p:nvSpPr>
          <p:spPr>
            <a:xfrm>
              <a:off x="1166350" y="3219250"/>
              <a:ext cx="137850" cy="184375"/>
            </a:xfrm>
            <a:custGeom>
              <a:avLst/>
              <a:gdLst/>
              <a:ahLst/>
              <a:cxnLst/>
              <a:rect l="l" t="t" r="r" b="b"/>
              <a:pathLst>
                <a:path w="5514" h="7375" extrusionOk="0">
                  <a:moveTo>
                    <a:pt x="4560" y="0"/>
                  </a:moveTo>
                  <a:lnTo>
                    <a:pt x="4560" y="0"/>
                  </a:lnTo>
                  <a:cubicBezTo>
                    <a:pt x="1838" y="1070"/>
                    <a:pt x="0" y="4071"/>
                    <a:pt x="186" y="6979"/>
                  </a:cubicBezTo>
                  <a:lnTo>
                    <a:pt x="861" y="7375"/>
                  </a:lnTo>
                  <a:cubicBezTo>
                    <a:pt x="3676" y="6398"/>
                    <a:pt x="5514" y="2908"/>
                    <a:pt x="45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 name="Google Shape;368;p4"/>
          <p:cNvGrpSpPr/>
          <p:nvPr/>
        </p:nvGrpSpPr>
        <p:grpSpPr>
          <a:xfrm>
            <a:off x="6976911" y="80197"/>
            <a:ext cx="506497" cy="689871"/>
            <a:chOff x="5233207" y="1259125"/>
            <a:chExt cx="498668" cy="679208"/>
          </a:xfrm>
        </p:grpSpPr>
        <p:sp>
          <p:nvSpPr>
            <p:cNvPr id="369" name="Google Shape;369;p4"/>
            <p:cNvSpPr/>
            <p:nvPr/>
          </p:nvSpPr>
          <p:spPr>
            <a:xfrm>
              <a:off x="5233207" y="1451994"/>
              <a:ext cx="380054" cy="486339"/>
            </a:xfrm>
            <a:custGeom>
              <a:avLst/>
              <a:gdLst/>
              <a:ahLst/>
              <a:cxnLst/>
              <a:rect l="l" t="t" r="r" b="b"/>
              <a:pathLst>
                <a:path w="15122" h="19351" extrusionOk="0">
                  <a:moveTo>
                    <a:pt x="9084" y="0"/>
                  </a:moveTo>
                  <a:cubicBezTo>
                    <a:pt x="5176" y="0"/>
                    <a:pt x="1676" y="7257"/>
                    <a:pt x="768" y="10414"/>
                  </a:cubicBezTo>
                  <a:cubicBezTo>
                    <a:pt x="0" y="13228"/>
                    <a:pt x="186" y="16811"/>
                    <a:pt x="2606" y="18463"/>
                  </a:cubicBezTo>
                  <a:cubicBezTo>
                    <a:pt x="3489" y="19056"/>
                    <a:pt x="4558" y="19350"/>
                    <a:pt x="5637" y="19350"/>
                  </a:cubicBezTo>
                  <a:cubicBezTo>
                    <a:pt x="6462" y="19350"/>
                    <a:pt x="7293" y="19178"/>
                    <a:pt x="8049" y="18835"/>
                  </a:cubicBezTo>
                  <a:cubicBezTo>
                    <a:pt x="9794" y="18067"/>
                    <a:pt x="11143" y="16509"/>
                    <a:pt x="12004" y="14857"/>
                  </a:cubicBezTo>
                  <a:cubicBezTo>
                    <a:pt x="13958" y="11577"/>
                    <a:pt x="15122" y="1783"/>
                    <a:pt x="9980" y="131"/>
                  </a:cubicBezTo>
                  <a:cubicBezTo>
                    <a:pt x="9680" y="42"/>
                    <a:pt x="9381" y="0"/>
                    <a:pt x="9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
            <p:cNvSpPr/>
            <p:nvPr/>
          </p:nvSpPr>
          <p:spPr>
            <a:xfrm>
              <a:off x="5473650" y="1259125"/>
              <a:ext cx="258225" cy="249950"/>
            </a:xfrm>
            <a:custGeom>
              <a:avLst/>
              <a:gdLst/>
              <a:ahLst/>
              <a:cxnLst/>
              <a:rect l="l" t="t" r="r" b="b"/>
              <a:pathLst>
                <a:path w="10329" h="9998" extrusionOk="0">
                  <a:moveTo>
                    <a:pt x="9365" y="0"/>
                  </a:moveTo>
                  <a:cubicBezTo>
                    <a:pt x="9331" y="0"/>
                    <a:pt x="9296" y="2"/>
                    <a:pt x="9259" y="6"/>
                  </a:cubicBezTo>
                  <a:cubicBezTo>
                    <a:pt x="4420" y="588"/>
                    <a:pt x="628" y="4356"/>
                    <a:pt x="47" y="9195"/>
                  </a:cubicBezTo>
                  <a:cubicBezTo>
                    <a:pt x="0" y="9730"/>
                    <a:pt x="390" y="9998"/>
                    <a:pt x="815" y="9998"/>
                  </a:cubicBezTo>
                  <a:cubicBezTo>
                    <a:pt x="1239" y="9998"/>
                    <a:pt x="1699" y="9730"/>
                    <a:pt x="1792" y="9195"/>
                  </a:cubicBezTo>
                  <a:cubicBezTo>
                    <a:pt x="2187" y="5333"/>
                    <a:pt x="5374" y="2123"/>
                    <a:pt x="9259" y="1634"/>
                  </a:cubicBezTo>
                  <a:cubicBezTo>
                    <a:pt x="10293" y="1545"/>
                    <a:pt x="10328" y="0"/>
                    <a:pt x="93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
            <p:cNvSpPr/>
            <p:nvPr/>
          </p:nvSpPr>
          <p:spPr>
            <a:xfrm>
              <a:off x="5249725" y="1397100"/>
              <a:ext cx="273950" cy="171225"/>
            </a:xfrm>
            <a:custGeom>
              <a:avLst/>
              <a:gdLst/>
              <a:ahLst/>
              <a:cxnLst/>
              <a:rect l="l" t="t" r="r" b="b"/>
              <a:pathLst>
                <a:path w="10958" h="6849" extrusionOk="0">
                  <a:moveTo>
                    <a:pt x="10958" y="1"/>
                  </a:moveTo>
                  <a:cubicBezTo>
                    <a:pt x="6584" y="675"/>
                    <a:pt x="2606" y="3095"/>
                    <a:pt x="1" y="6584"/>
                  </a:cubicBezTo>
                  <a:cubicBezTo>
                    <a:pt x="686" y="6764"/>
                    <a:pt x="1385" y="6849"/>
                    <a:pt x="2084" y="6849"/>
                  </a:cubicBezTo>
                  <a:cubicBezTo>
                    <a:pt x="5916" y="6849"/>
                    <a:pt x="9718" y="4281"/>
                    <a:pt x="10958" y="582"/>
                  </a:cubicBezTo>
                  <a:lnTo>
                    <a:pt x="109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
            <p:cNvSpPr/>
            <p:nvPr/>
          </p:nvSpPr>
          <p:spPr>
            <a:xfrm>
              <a:off x="5424200" y="1433050"/>
              <a:ext cx="125650" cy="182175"/>
            </a:xfrm>
            <a:custGeom>
              <a:avLst/>
              <a:gdLst/>
              <a:ahLst/>
              <a:cxnLst/>
              <a:rect l="l" t="t" r="r" b="b"/>
              <a:pathLst>
                <a:path w="5026" h="7287" extrusionOk="0">
                  <a:moveTo>
                    <a:pt x="2867" y="0"/>
                  </a:moveTo>
                  <a:cubicBezTo>
                    <a:pt x="1280" y="0"/>
                    <a:pt x="88" y="2049"/>
                    <a:pt x="1" y="3401"/>
                  </a:cubicBezTo>
                  <a:cubicBezTo>
                    <a:pt x="1" y="4774"/>
                    <a:pt x="769" y="6123"/>
                    <a:pt x="280" y="7286"/>
                  </a:cubicBezTo>
                  <a:cubicBezTo>
                    <a:pt x="1746" y="6798"/>
                    <a:pt x="2909" y="5728"/>
                    <a:pt x="3583" y="4378"/>
                  </a:cubicBezTo>
                  <a:cubicBezTo>
                    <a:pt x="4165" y="3308"/>
                    <a:pt x="5026" y="307"/>
                    <a:pt x="3188" y="28"/>
                  </a:cubicBezTo>
                  <a:cubicBezTo>
                    <a:pt x="3080" y="9"/>
                    <a:pt x="2973" y="0"/>
                    <a:pt x="28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
            <p:cNvSpPr/>
            <p:nvPr/>
          </p:nvSpPr>
          <p:spPr>
            <a:xfrm>
              <a:off x="5490950" y="1424600"/>
              <a:ext cx="129275" cy="217375"/>
            </a:xfrm>
            <a:custGeom>
              <a:avLst/>
              <a:gdLst/>
              <a:ahLst/>
              <a:cxnLst/>
              <a:rect l="l" t="t" r="r" b="b"/>
              <a:pathLst>
                <a:path w="5171" h="8695" extrusionOk="0">
                  <a:moveTo>
                    <a:pt x="997" y="0"/>
                  </a:moveTo>
                  <a:cubicBezTo>
                    <a:pt x="0" y="0"/>
                    <a:pt x="211" y="1812"/>
                    <a:pt x="611" y="2972"/>
                  </a:cubicBezTo>
                  <a:cubicBezTo>
                    <a:pt x="1100" y="4042"/>
                    <a:pt x="1891" y="4903"/>
                    <a:pt x="2658" y="5787"/>
                  </a:cubicBezTo>
                  <a:cubicBezTo>
                    <a:pt x="3426" y="6647"/>
                    <a:pt x="4217" y="7531"/>
                    <a:pt x="4589" y="8695"/>
                  </a:cubicBezTo>
                  <a:cubicBezTo>
                    <a:pt x="5171" y="7043"/>
                    <a:pt x="5078" y="5019"/>
                    <a:pt x="4310" y="3367"/>
                  </a:cubicBezTo>
                  <a:cubicBezTo>
                    <a:pt x="3821" y="2204"/>
                    <a:pt x="2751" y="645"/>
                    <a:pt x="1588" y="157"/>
                  </a:cubicBezTo>
                  <a:cubicBezTo>
                    <a:pt x="1356" y="49"/>
                    <a:pt x="1160" y="0"/>
                    <a:pt x="9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4" name="Google Shape;374;p4"/>
          <p:cNvSpPr txBox="1">
            <a:spLocks noGrp="1"/>
          </p:cNvSpPr>
          <p:nvPr>
            <p:ph type="body" idx="1"/>
          </p:nvPr>
        </p:nvSpPr>
        <p:spPr>
          <a:xfrm>
            <a:off x="715950" y="1430850"/>
            <a:ext cx="7712100" cy="30738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accent1"/>
              </a:buClr>
              <a:buSzPts val="1200"/>
              <a:buChar char="●"/>
              <a:defRPr sz="1200">
                <a:solidFill>
                  <a:schemeClr val="accent1"/>
                </a:solidFill>
              </a:defRPr>
            </a:lvl1pPr>
            <a:lvl2pPr marL="914400" lvl="1" indent="-304800" rtl="0">
              <a:lnSpc>
                <a:spcPct val="100000"/>
              </a:lnSpc>
              <a:spcBef>
                <a:spcPts val="0"/>
              </a:spcBef>
              <a:spcAft>
                <a:spcPts val="0"/>
              </a:spcAft>
              <a:buClr>
                <a:schemeClr val="accent1"/>
              </a:buClr>
              <a:buSzPts val="1200"/>
              <a:buChar char="○"/>
              <a:defRPr sz="1200">
                <a:solidFill>
                  <a:schemeClr val="accent1"/>
                </a:solidFill>
              </a:defRPr>
            </a:lvl2pPr>
            <a:lvl3pPr marL="1371600" lvl="2" indent="-304800" rtl="0">
              <a:lnSpc>
                <a:spcPct val="100000"/>
              </a:lnSpc>
              <a:spcBef>
                <a:spcPts val="0"/>
              </a:spcBef>
              <a:spcAft>
                <a:spcPts val="0"/>
              </a:spcAft>
              <a:buClr>
                <a:schemeClr val="accent1"/>
              </a:buClr>
              <a:buSzPts val="1200"/>
              <a:buChar char="■"/>
              <a:defRPr sz="1200">
                <a:solidFill>
                  <a:schemeClr val="accent1"/>
                </a:solidFill>
              </a:defRPr>
            </a:lvl3pPr>
            <a:lvl4pPr marL="1828800" lvl="3" indent="-304800" rtl="0">
              <a:lnSpc>
                <a:spcPct val="100000"/>
              </a:lnSpc>
              <a:spcBef>
                <a:spcPts val="0"/>
              </a:spcBef>
              <a:spcAft>
                <a:spcPts val="0"/>
              </a:spcAft>
              <a:buClr>
                <a:schemeClr val="accent1"/>
              </a:buClr>
              <a:buSzPts val="1200"/>
              <a:buChar char="●"/>
              <a:defRPr sz="1200">
                <a:solidFill>
                  <a:schemeClr val="accent1"/>
                </a:solidFill>
              </a:defRPr>
            </a:lvl4pPr>
            <a:lvl5pPr marL="2286000" lvl="4" indent="-304800" rtl="0">
              <a:lnSpc>
                <a:spcPct val="100000"/>
              </a:lnSpc>
              <a:spcBef>
                <a:spcPts val="0"/>
              </a:spcBef>
              <a:spcAft>
                <a:spcPts val="0"/>
              </a:spcAft>
              <a:buClr>
                <a:schemeClr val="accent1"/>
              </a:buClr>
              <a:buSzPts val="1200"/>
              <a:buChar char="○"/>
              <a:defRPr sz="1200">
                <a:solidFill>
                  <a:schemeClr val="accent1"/>
                </a:solidFill>
              </a:defRPr>
            </a:lvl5pPr>
            <a:lvl6pPr marL="2743200" lvl="5" indent="-304800" rtl="0">
              <a:lnSpc>
                <a:spcPct val="100000"/>
              </a:lnSpc>
              <a:spcBef>
                <a:spcPts val="0"/>
              </a:spcBef>
              <a:spcAft>
                <a:spcPts val="0"/>
              </a:spcAft>
              <a:buClr>
                <a:schemeClr val="accent1"/>
              </a:buClr>
              <a:buSzPts val="1200"/>
              <a:buChar char="■"/>
              <a:defRPr sz="1200">
                <a:solidFill>
                  <a:schemeClr val="accent1"/>
                </a:solidFill>
              </a:defRPr>
            </a:lvl6pPr>
            <a:lvl7pPr marL="3200400" lvl="6" indent="-304800" rtl="0">
              <a:lnSpc>
                <a:spcPct val="100000"/>
              </a:lnSpc>
              <a:spcBef>
                <a:spcPts val="0"/>
              </a:spcBef>
              <a:spcAft>
                <a:spcPts val="0"/>
              </a:spcAft>
              <a:buClr>
                <a:schemeClr val="accent1"/>
              </a:buClr>
              <a:buSzPts val="1200"/>
              <a:buChar char="●"/>
              <a:defRPr sz="1200">
                <a:solidFill>
                  <a:schemeClr val="accent1"/>
                </a:solidFill>
              </a:defRPr>
            </a:lvl7pPr>
            <a:lvl8pPr marL="3657600" lvl="7" indent="-304800" rtl="0">
              <a:lnSpc>
                <a:spcPct val="100000"/>
              </a:lnSpc>
              <a:spcBef>
                <a:spcPts val="0"/>
              </a:spcBef>
              <a:spcAft>
                <a:spcPts val="0"/>
              </a:spcAft>
              <a:buClr>
                <a:schemeClr val="accent1"/>
              </a:buClr>
              <a:buSzPts val="1200"/>
              <a:buChar char="○"/>
              <a:defRPr sz="1200">
                <a:solidFill>
                  <a:schemeClr val="accent1"/>
                </a:solidFill>
              </a:defRPr>
            </a:lvl8pPr>
            <a:lvl9pPr marL="4114800" lvl="8" indent="-304800" rtl="0">
              <a:lnSpc>
                <a:spcPct val="100000"/>
              </a:lnSpc>
              <a:spcBef>
                <a:spcPts val="0"/>
              </a:spcBef>
              <a:spcAft>
                <a:spcPts val="0"/>
              </a:spcAft>
              <a:buClr>
                <a:schemeClr val="accent1"/>
              </a:buClr>
              <a:buSzPts val="1200"/>
              <a:buChar char="■"/>
              <a:defRPr sz="1200">
                <a:solidFill>
                  <a:schemeClr val="accent1"/>
                </a:solidFill>
              </a:defRPr>
            </a:lvl9pPr>
          </a:lstStyle>
          <a:p>
            <a:endParaRPr/>
          </a:p>
        </p:txBody>
      </p:sp>
      <p:sp>
        <p:nvSpPr>
          <p:cNvPr id="375" name="Google Shape;375;p4"/>
          <p:cNvSpPr txBox="1">
            <a:spLocks noGrp="1"/>
          </p:cNvSpPr>
          <p:nvPr>
            <p:ph type="title"/>
          </p:nvPr>
        </p:nvSpPr>
        <p:spPr>
          <a:xfrm>
            <a:off x="718650" y="539500"/>
            <a:ext cx="5943600" cy="625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3000"/>
              <a:buNone/>
              <a:defRPr sz="3000">
                <a:solidFill>
                  <a:schemeClr val="accent1"/>
                </a:solidFill>
              </a:defRPr>
            </a:lvl1pPr>
            <a:lvl2pPr lvl="1" rtl="0">
              <a:spcBef>
                <a:spcPts val="0"/>
              </a:spcBef>
              <a:spcAft>
                <a:spcPts val="0"/>
              </a:spcAft>
              <a:buClr>
                <a:schemeClr val="accent1"/>
              </a:buClr>
              <a:buSzPts val="3000"/>
              <a:buNone/>
              <a:defRPr sz="3000">
                <a:solidFill>
                  <a:schemeClr val="accent1"/>
                </a:solidFill>
              </a:defRPr>
            </a:lvl2pPr>
            <a:lvl3pPr lvl="2" rtl="0">
              <a:spcBef>
                <a:spcPts val="0"/>
              </a:spcBef>
              <a:spcAft>
                <a:spcPts val="0"/>
              </a:spcAft>
              <a:buClr>
                <a:schemeClr val="accent1"/>
              </a:buClr>
              <a:buSzPts val="3000"/>
              <a:buNone/>
              <a:defRPr sz="3000">
                <a:solidFill>
                  <a:schemeClr val="accent1"/>
                </a:solidFill>
              </a:defRPr>
            </a:lvl3pPr>
            <a:lvl4pPr lvl="3" rtl="0">
              <a:spcBef>
                <a:spcPts val="0"/>
              </a:spcBef>
              <a:spcAft>
                <a:spcPts val="0"/>
              </a:spcAft>
              <a:buClr>
                <a:schemeClr val="accent1"/>
              </a:buClr>
              <a:buSzPts val="3000"/>
              <a:buNone/>
              <a:defRPr sz="3000">
                <a:solidFill>
                  <a:schemeClr val="accent1"/>
                </a:solidFill>
              </a:defRPr>
            </a:lvl4pPr>
            <a:lvl5pPr lvl="4" rtl="0">
              <a:spcBef>
                <a:spcPts val="0"/>
              </a:spcBef>
              <a:spcAft>
                <a:spcPts val="0"/>
              </a:spcAft>
              <a:buClr>
                <a:schemeClr val="accent1"/>
              </a:buClr>
              <a:buSzPts val="3000"/>
              <a:buNone/>
              <a:defRPr sz="3000">
                <a:solidFill>
                  <a:schemeClr val="accent1"/>
                </a:solidFill>
              </a:defRPr>
            </a:lvl5pPr>
            <a:lvl6pPr lvl="5" rtl="0">
              <a:spcBef>
                <a:spcPts val="0"/>
              </a:spcBef>
              <a:spcAft>
                <a:spcPts val="0"/>
              </a:spcAft>
              <a:buClr>
                <a:schemeClr val="accent1"/>
              </a:buClr>
              <a:buSzPts val="3000"/>
              <a:buNone/>
              <a:defRPr sz="3000">
                <a:solidFill>
                  <a:schemeClr val="accent1"/>
                </a:solidFill>
              </a:defRPr>
            </a:lvl6pPr>
            <a:lvl7pPr lvl="6" rtl="0">
              <a:spcBef>
                <a:spcPts val="0"/>
              </a:spcBef>
              <a:spcAft>
                <a:spcPts val="0"/>
              </a:spcAft>
              <a:buClr>
                <a:schemeClr val="accent1"/>
              </a:buClr>
              <a:buSzPts val="3000"/>
              <a:buNone/>
              <a:defRPr sz="3000">
                <a:solidFill>
                  <a:schemeClr val="accent1"/>
                </a:solidFill>
              </a:defRPr>
            </a:lvl7pPr>
            <a:lvl8pPr lvl="7" rtl="0">
              <a:spcBef>
                <a:spcPts val="0"/>
              </a:spcBef>
              <a:spcAft>
                <a:spcPts val="0"/>
              </a:spcAft>
              <a:buClr>
                <a:schemeClr val="accent1"/>
              </a:buClr>
              <a:buSzPts val="3000"/>
              <a:buNone/>
              <a:defRPr sz="3000">
                <a:solidFill>
                  <a:schemeClr val="accent1"/>
                </a:solidFill>
              </a:defRPr>
            </a:lvl8pPr>
            <a:lvl9pPr lvl="8" rtl="0">
              <a:spcBef>
                <a:spcPts val="0"/>
              </a:spcBef>
              <a:spcAft>
                <a:spcPts val="0"/>
              </a:spcAft>
              <a:buClr>
                <a:schemeClr val="accent1"/>
              </a:buClr>
              <a:buSzPts val="3000"/>
              <a:buNone/>
              <a:defRPr sz="3000">
                <a:solidFill>
                  <a:schemeClr val="accen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73"/>
        <p:cNvGrpSpPr/>
        <p:nvPr/>
      </p:nvGrpSpPr>
      <p:grpSpPr>
        <a:xfrm>
          <a:off x="0" y="0"/>
          <a:ext cx="0" cy="0"/>
          <a:chOff x="0" y="0"/>
          <a:chExt cx="0" cy="0"/>
        </a:xfrm>
      </p:grpSpPr>
      <p:sp>
        <p:nvSpPr>
          <p:cNvPr id="874" name="Google Shape;874;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hree columns 2">
  <p:cSld name="CUSTOM_1">
    <p:spTree>
      <p:nvGrpSpPr>
        <p:cNvPr id="1" name="Shape 924"/>
        <p:cNvGrpSpPr/>
        <p:nvPr/>
      </p:nvGrpSpPr>
      <p:grpSpPr>
        <a:xfrm>
          <a:off x="0" y="0"/>
          <a:ext cx="0" cy="0"/>
          <a:chOff x="0" y="0"/>
          <a:chExt cx="0" cy="0"/>
        </a:xfrm>
      </p:grpSpPr>
      <p:sp>
        <p:nvSpPr>
          <p:cNvPr id="925" name="Google Shape;925;p14"/>
          <p:cNvSpPr txBox="1">
            <a:spLocks noGrp="1"/>
          </p:cNvSpPr>
          <p:nvPr>
            <p:ph type="title"/>
          </p:nvPr>
        </p:nvSpPr>
        <p:spPr>
          <a:xfrm>
            <a:off x="3345750" y="2868665"/>
            <a:ext cx="2452500" cy="56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000"/>
              <a:buNone/>
              <a:defRPr sz="1800">
                <a:solidFill>
                  <a:schemeClr val="accent2"/>
                </a:solidFill>
              </a:defRPr>
            </a:lvl1pPr>
            <a:lvl2pPr lvl="1" algn="ctr" rtl="0">
              <a:spcBef>
                <a:spcPts val="0"/>
              </a:spcBef>
              <a:spcAft>
                <a:spcPts val="0"/>
              </a:spcAft>
              <a:buClr>
                <a:schemeClr val="accent1"/>
              </a:buClr>
              <a:buSzPts val="2000"/>
              <a:buNone/>
              <a:defRPr sz="2000">
                <a:solidFill>
                  <a:schemeClr val="accent1"/>
                </a:solidFill>
              </a:defRPr>
            </a:lvl2pPr>
            <a:lvl3pPr lvl="2" algn="ctr" rtl="0">
              <a:spcBef>
                <a:spcPts val="0"/>
              </a:spcBef>
              <a:spcAft>
                <a:spcPts val="0"/>
              </a:spcAft>
              <a:buClr>
                <a:schemeClr val="accent1"/>
              </a:buClr>
              <a:buSzPts val="2000"/>
              <a:buNone/>
              <a:defRPr sz="2000">
                <a:solidFill>
                  <a:schemeClr val="accent1"/>
                </a:solidFill>
              </a:defRPr>
            </a:lvl3pPr>
            <a:lvl4pPr lvl="3" algn="ctr" rtl="0">
              <a:spcBef>
                <a:spcPts val="0"/>
              </a:spcBef>
              <a:spcAft>
                <a:spcPts val="0"/>
              </a:spcAft>
              <a:buClr>
                <a:schemeClr val="accent1"/>
              </a:buClr>
              <a:buSzPts val="2000"/>
              <a:buNone/>
              <a:defRPr sz="2000">
                <a:solidFill>
                  <a:schemeClr val="accent1"/>
                </a:solidFill>
              </a:defRPr>
            </a:lvl4pPr>
            <a:lvl5pPr lvl="4" algn="ctr" rtl="0">
              <a:spcBef>
                <a:spcPts val="0"/>
              </a:spcBef>
              <a:spcAft>
                <a:spcPts val="0"/>
              </a:spcAft>
              <a:buClr>
                <a:schemeClr val="accent1"/>
              </a:buClr>
              <a:buSzPts val="2000"/>
              <a:buNone/>
              <a:defRPr sz="2000">
                <a:solidFill>
                  <a:schemeClr val="accent1"/>
                </a:solidFill>
              </a:defRPr>
            </a:lvl5pPr>
            <a:lvl6pPr lvl="5" algn="ctr" rtl="0">
              <a:spcBef>
                <a:spcPts val="0"/>
              </a:spcBef>
              <a:spcAft>
                <a:spcPts val="0"/>
              </a:spcAft>
              <a:buClr>
                <a:schemeClr val="accent1"/>
              </a:buClr>
              <a:buSzPts val="2000"/>
              <a:buNone/>
              <a:defRPr sz="2000">
                <a:solidFill>
                  <a:schemeClr val="accent1"/>
                </a:solidFill>
              </a:defRPr>
            </a:lvl6pPr>
            <a:lvl7pPr lvl="6" algn="ctr" rtl="0">
              <a:spcBef>
                <a:spcPts val="0"/>
              </a:spcBef>
              <a:spcAft>
                <a:spcPts val="0"/>
              </a:spcAft>
              <a:buClr>
                <a:schemeClr val="accent1"/>
              </a:buClr>
              <a:buSzPts val="2000"/>
              <a:buNone/>
              <a:defRPr sz="2000">
                <a:solidFill>
                  <a:schemeClr val="accent1"/>
                </a:solidFill>
              </a:defRPr>
            </a:lvl7pPr>
            <a:lvl8pPr lvl="7" algn="ctr" rtl="0">
              <a:spcBef>
                <a:spcPts val="0"/>
              </a:spcBef>
              <a:spcAft>
                <a:spcPts val="0"/>
              </a:spcAft>
              <a:buClr>
                <a:schemeClr val="accent1"/>
              </a:buClr>
              <a:buSzPts val="2000"/>
              <a:buNone/>
              <a:defRPr sz="2000">
                <a:solidFill>
                  <a:schemeClr val="accent1"/>
                </a:solidFill>
              </a:defRPr>
            </a:lvl8pPr>
            <a:lvl9pPr lvl="8" algn="ctr" rtl="0">
              <a:spcBef>
                <a:spcPts val="0"/>
              </a:spcBef>
              <a:spcAft>
                <a:spcPts val="0"/>
              </a:spcAft>
              <a:buClr>
                <a:schemeClr val="accent1"/>
              </a:buClr>
              <a:buSzPts val="2000"/>
              <a:buNone/>
              <a:defRPr sz="2000">
                <a:solidFill>
                  <a:schemeClr val="accent1"/>
                </a:solidFill>
              </a:defRPr>
            </a:lvl9pPr>
          </a:lstStyle>
          <a:p>
            <a:endParaRPr/>
          </a:p>
        </p:txBody>
      </p:sp>
      <p:sp>
        <p:nvSpPr>
          <p:cNvPr id="926" name="Google Shape;926;p14"/>
          <p:cNvSpPr txBox="1">
            <a:spLocks noGrp="1"/>
          </p:cNvSpPr>
          <p:nvPr>
            <p:ph type="subTitle" idx="1"/>
          </p:nvPr>
        </p:nvSpPr>
        <p:spPr>
          <a:xfrm>
            <a:off x="3413100" y="3298455"/>
            <a:ext cx="2317800" cy="64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spcBef>
                <a:spcPts val="0"/>
              </a:spcBef>
              <a:spcAft>
                <a:spcPts val="0"/>
              </a:spcAft>
              <a:buClr>
                <a:schemeClr val="accent1"/>
              </a:buClr>
              <a:buSzPts val="1400"/>
              <a:buNone/>
              <a:defRPr>
                <a:solidFill>
                  <a:schemeClr val="accent1"/>
                </a:solidFill>
              </a:defRPr>
            </a:lvl2pPr>
            <a:lvl3pPr lvl="2" algn="ctr" rtl="0">
              <a:spcBef>
                <a:spcPts val="1600"/>
              </a:spcBef>
              <a:spcAft>
                <a:spcPts val="0"/>
              </a:spcAft>
              <a:buClr>
                <a:schemeClr val="accent1"/>
              </a:buClr>
              <a:buSzPts val="1400"/>
              <a:buNone/>
              <a:defRPr>
                <a:solidFill>
                  <a:schemeClr val="accent1"/>
                </a:solidFill>
              </a:defRPr>
            </a:lvl3pPr>
            <a:lvl4pPr lvl="3" algn="ctr" rtl="0">
              <a:spcBef>
                <a:spcPts val="1600"/>
              </a:spcBef>
              <a:spcAft>
                <a:spcPts val="0"/>
              </a:spcAft>
              <a:buClr>
                <a:schemeClr val="accent1"/>
              </a:buClr>
              <a:buSzPts val="1400"/>
              <a:buNone/>
              <a:defRPr>
                <a:solidFill>
                  <a:schemeClr val="accent1"/>
                </a:solidFill>
              </a:defRPr>
            </a:lvl4pPr>
            <a:lvl5pPr lvl="4" algn="ctr" rtl="0">
              <a:spcBef>
                <a:spcPts val="1600"/>
              </a:spcBef>
              <a:spcAft>
                <a:spcPts val="0"/>
              </a:spcAft>
              <a:buClr>
                <a:schemeClr val="accent1"/>
              </a:buClr>
              <a:buSzPts val="1400"/>
              <a:buNone/>
              <a:defRPr>
                <a:solidFill>
                  <a:schemeClr val="accent1"/>
                </a:solidFill>
              </a:defRPr>
            </a:lvl5pPr>
            <a:lvl6pPr lvl="5" algn="ctr" rtl="0">
              <a:spcBef>
                <a:spcPts val="1600"/>
              </a:spcBef>
              <a:spcAft>
                <a:spcPts val="0"/>
              </a:spcAft>
              <a:buClr>
                <a:schemeClr val="accent1"/>
              </a:buClr>
              <a:buSzPts val="1400"/>
              <a:buNone/>
              <a:defRPr>
                <a:solidFill>
                  <a:schemeClr val="accent1"/>
                </a:solidFill>
              </a:defRPr>
            </a:lvl6pPr>
            <a:lvl7pPr lvl="6" algn="ctr" rtl="0">
              <a:spcBef>
                <a:spcPts val="1600"/>
              </a:spcBef>
              <a:spcAft>
                <a:spcPts val="0"/>
              </a:spcAft>
              <a:buClr>
                <a:schemeClr val="accent1"/>
              </a:buClr>
              <a:buSzPts val="1400"/>
              <a:buNone/>
              <a:defRPr>
                <a:solidFill>
                  <a:schemeClr val="accent1"/>
                </a:solidFill>
              </a:defRPr>
            </a:lvl7pPr>
            <a:lvl8pPr lvl="7" algn="ctr" rtl="0">
              <a:spcBef>
                <a:spcPts val="1600"/>
              </a:spcBef>
              <a:spcAft>
                <a:spcPts val="0"/>
              </a:spcAft>
              <a:buClr>
                <a:schemeClr val="accent1"/>
              </a:buClr>
              <a:buSzPts val="1400"/>
              <a:buNone/>
              <a:defRPr>
                <a:solidFill>
                  <a:schemeClr val="accent1"/>
                </a:solidFill>
              </a:defRPr>
            </a:lvl8pPr>
            <a:lvl9pPr lvl="8" algn="ctr" rtl="0">
              <a:spcBef>
                <a:spcPts val="1600"/>
              </a:spcBef>
              <a:spcAft>
                <a:spcPts val="1600"/>
              </a:spcAft>
              <a:buClr>
                <a:schemeClr val="accent1"/>
              </a:buClr>
              <a:buSzPts val="1400"/>
              <a:buNone/>
              <a:defRPr>
                <a:solidFill>
                  <a:schemeClr val="accent1"/>
                </a:solidFill>
              </a:defRPr>
            </a:lvl9pPr>
          </a:lstStyle>
          <a:p>
            <a:endParaRPr/>
          </a:p>
        </p:txBody>
      </p:sp>
      <p:sp>
        <p:nvSpPr>
          <p:cNvPr id="927" name="Google Shape;927;p14"/>
          <p:cNvSpPr txBox="1">
            <a:spLocks noGrp="1"/>
          </p:cNvSpPr>
          <p:nvPr>
            <p:ph type="title" idx="2"/>
          </p:nvPr>
        </p:nvSpPr>
        <p:spPr>
          <a:xfrm>
            <a:off x="5978275" y="2868665"/>
            <a:ext cx="2452500" cy="56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000"/>
              <a:buNone/>
              <a:defRPr sz="1800">
                <a:solidFill>
                  <a:schemeClr val="accent2"/>
                </a:solidFill>
              </a:defRPr>
            </a:lvl1pPr>
            <a:lvl2pPr lvl="1" algn="ctr" rtl="0">
              <a:spcBef>
                <a:spcPts val="0"/>
              </a:spcBef>
              <a:spcAft>
                <a:spcPts val="0"/>
              </a:spcAft>
              <a:buClr>
                <a:schemeClr val="accent1"/>
              </a:buClr>
              <a:buSzPts val="2000"/>
              <a:buNone/>
              <a:defRPr sz="2000">
                <a:solidFill>
                  <a:schemeClr val="accent1"/>
                </a:solidFill>
              </a:defRPr>
            </a:lvl2pPr>
            <a:lvl3pPr lvl="2" algn="ctr" rtl="0">
              <a:spcBef>
                <a:spcPts val="0"/>
              </a:spcBef>
              <a:spcAft>
                <a:spcPts val="0"/>
              </a:spcAft>
              <a:buClr>
                <a:schemeClr val="accent1"/>
              </a:buClr>
              <a:buSzPts val="2000"/>
              <a:buNone/>
              <a:defRPr sz="2000">
                <a:solidFill>
                  <a:schemeClr val="accent1"/>
                </a:solidFill>
              </a:defRPr>
            </a:lvl3pPr>
            <a:lvl4pPr lvl="3" algn="ctr" rtl="0">
              <a:spcBef>
                <a:spcPts val="0"/>
              </a:spcBef>
              <a:spcAft>
                <a:spcPts val="0"/>
              </a:spcAft>
              <a:buClr>
                <a:schemeClr val="accent1"/>
              </a:buClr>
              <a:buSzPts val="2000"/>
              <a:buNone/>
              <a:defRPr sz="2000">
                <a:solidFill>
                  <a:schemeClr val="accent1"/>
                </a:solidFill>
              </a:defRPr>
            </a:lvl4pPr>
            <a:lvl5pPr lvl="4" algn="ctr" rtl="0">
              <a:spcBef>
                <a:spcPts val="0"/>
              </a:spcBef>
              <a:spcAft>
                <a:spcPts val="0"/>
              </a:spcAft>
              <a:buClr>
                <a:schemeClr val="accent1"/>
              </a:buClr>
              <a:buSzPts val="2000"/>
              <a:buNone/>
              <a:defRPr sz="2000">
                <a:solidFill>
                  <a:schemeClr val="accent1"/>
                </a:solidFill>
              </a:defRPr>
            </a:lvl5pPr>
            <a:lvl6pPr lvl="5" algn="ctr" rtl="0">
              <a:spcBef>
                <a:spcPts val="0"/>
              </a:spcBef>
              <a:spcAft>
                <a:spcPts val="0"/>
              </a:spcAft>
              <a:buClr>
                <a:schemeClr val="accent1"/>
              </a:buClr>
              <a:buSzPts val="2000"/>
              <a:buNone/>
              <a:defRPr sz="2000">
                <a:solidFill>
                  <a:schemeClr val="accent1"/>
                </a:solidFill>
              </a:defRPr>
            </a:lvl6pPr>
            <a:lvl7pPr lvl="6" algn="ctr" rtl="0">
              <a:spcBef>
                <a:spcPts val="0"/>
              </a:spcBef>
              <a:spcAft>
                <a:spcPts val="0"/>
              </a:spcAft>
              <a:buClr>
                <a:schemeClr val="accent1"/>
              </a:buClr>
              <a:buSzPts val="2000"/>
              <a:buNone/>
              <a:defRPr sz="2000">
                <a:solidFill>
                  <a:schemeClr val="accent1"/>
                </a:solidFill>
              </a:defRPr>
            </a:lvl7pPr>
            <a:lvl8pPr lvl="7" algn="ctr" rtl="0">
              <a:spcBef>
                <a:spcPts val="0"/>
              </a:spcBef>
              <a:spcAft>
                <a:spcPts val="0"/>
              </a:spcAft>
              <a:buClr>
                <a:schemeClr val="accent1"/>
              </a:buClr>
              <a:buSzPts val="2000"/>
              <a:buNone/>
              <a:defRPr sz="2000">
                <a:solidFill>
                  <a:schemeClr val="accent1"/>
                </a:solidFill>
              </a:defRPr>
            </a:lvl8pPr>
            <a:lvl9pPr lvl="8" algn="ctr" rtl="0">
              <a:spcBef>
                <a:spcPts val="0"/>
              </a:spcBef>
              <a:spcAft>
                <a:spcPts val="0"/>
              </a:spcAft>
              <a:buClr>
                <a:schemeClr val="accent1"/>
              </a:buClr>
              <a:buSzPts val="2000"/>
              <a:buNone/>
              <a:defRPr sz="2000">
                <a:solidFill>
                  <a:schemeClr val="accent1"/>
                </a:solidFill>
              </a:defRPr>
            </a:lvl9pPr>
          </a:lstStyle>
          <a:p>
            <a:endParaRPr/>
          </a:p>
        </p:txBody>
      </p:sp>
      <p:sp>
        <p:nvSpPr>
          <p:cNvPr id="928" name="Google Shape;928;p14"/>
          <p:cNvSpPr txBox="1">
            <a:spLocks noGrp="1"/>
          </p:cNvSpPr>
          <p:nvPr>
            <p:ph type="subTitle" idx="3"/>
          </p:nvPr>
        </p:nvSpPr>
        <p:spPr>
          <a:xfrm>
            <a:off x="6045625" y="3298455"/>
            <a:ext cx="2317800" cy="64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spcBef>
                <a:spcPts val="0"/>
              </a:spcBef>
              <a:spcAft>
                <a:spcPts val="0"/>
              </a:spcAft>
              <a:buClr>
                <a:schemeClr val="accent1"/>
              </a:buClr>
              <a:buSzPts val="1400"/>
              <a:buNone/>
              <a:defRPr>
                <a:solidFill>
                  <a:schemeClr val="accent1"/>
                </a:solidFill>
              </a:defRPr>
            </a:lvl2pPr>
            <a:lvl3pPr lvl="2" algn="ctr" rtl="0">
              <a:spcBef>
                <a:spcPts val="1600"/>
              </a:spcBef>
              <a:spcAft>
                <a:spcPts val="0"/>
              </a:spcAft>
              <a:buClr>
                <a:schemeClr val="accent1"/>
              </a:buClr>
              <a:buSzPts val="1400"/>
              <a:buNone/>
              <a:defRPr>
                <a:solidFill>
                  <a:schemeClr val="accent1"/>
                </a:solidFill>
              </a:defRPr>
            </a:lvl3pPr>
            <a:lvl4pPr lvl="3" algn="ctr" rtl="0">
              <a:spcBef>
                <a:spcPts val="1600"/>
              </a:spcBef>
              <a:spcAft>
                <a:spcPts val="0"/>
              </a:spcAft>
              <a:buClr>
                <a:schemeClr val="accent1"/>
              </a:buClr>
              <a:buSzPts val="1400"/>
              <a:buNone/>
              <a:defRPr>
                <a:solidFill>
                  <a:schemeClr val="accent1"/>
                </a:solidFill>
              </a:defRPr>
            </a:lvl4pPr>
            <a:lvl5pPr lvl="4" algn="ctr" rtl="0">
              <a:spcBef>
                <a:spcPts val="1600"/>
              </a:spcBef>
              <a:spcAft>
                <a:spcPts val="0"/>
              </a:spcAft>
              <a:buClr>
                <a:schemeClr val="accent1"/>
              </a:buClr>
              <a:buSzPts val="1400"/>
              <a:buNone/>
              <a:defRPr>
                <a:solidFill>
                  <a:schemeClr val="accent1"/>
                </a:solidFill>
              </a:defRPr>
            </a:lvl5pPr>
            <a:lvl6pPr lvl="5" algn="ctr" rtl="0">
              <a:spcBef>
                <a:spcPts val="1600"/>
              </a:spcBef>
              <a:spcAft>
                <a:spcPts val="0"/>
              </a:spcAft>
              <a:buClr>
                <a:schemeClr val="accent1"/>
              </a:buClr>
              <a:buSzPts val="1400"/>
              <a:buNone/>
              <a:defRPr>
                <a:solidFill>
                  <a:schemeClr val="accent1"/>
                </a:solidFill>
              </a:defRPr>
            </a:lvl6pPr>
            <a:lvl7pPr lvl="6" algn="ctr" rtl="0">
              <a:spcBef>
                <a:spcPts val="1600"/>
              </a:spcBef>
              <a:spcAft>
                <a:spcPts val="0"/>
              </a:spcAft>
              <a:buClr>
                <a:schemeClr val="accent1"/>
              </a:buClr>
              <a:buSzPts val="1400"/>
              <a:buNone/>
              <a:defRPr>
                <a:solidFill>
                  <a:schemeClr val="accent1"/>
                </a:solidFill>
              </a:defRPr>
            </a:lvl7pPr>
            <a:lvl8pPr lvl="7" algn="ctr" rtl="0">
              <a:spcBef>
                <a:spcPts val="1600"/>
              </a:spcBef>
              <a:spcAft>
                <a:spcPts val="0"/>
              </a:spcAft>
              <a:buClr>
                <a:schemeClr val="accent1"/>
              </a:buClr>
              <a:buSzPts val="1400"/>
              <a:buNone/>
              <a:defRPr>
                <a:solidFill>
                  <a:schemeClr val="accent1"/>
                </a:solidFill>
              </a:defRPr>
            </a:lvl8pPr>
            <a:lvl9pPr lvl="8" algn="ctr" rtl="0">
              <a:spcBef>
                <a:spcPts val="1600"/>
              </a:spcBef>
              <a:spcAft>
                <a:spcPts val="1600"/>
              </a:spcAft>
              <a:buClr>
                <a:schemeClr val="accent1"/>
              </a:buClr>
              <a:buSzPts val="1400"/>
              <a:buNone/>
              <a:defRPr>
                <a:solidFill>
                  <a:schemeClr val="accent1"/>
                </a:solidFill>
              </a:defRPr>
            </a:lvl9pPr>
          </a:lstStyle>
          <a:p>
            <a:endParaRPr/>
          </a:p>
        </p:txBody>
      </p:sp>
      <p:sp>
        <p:nvSpPr>
          <p:cNvPr id="929" name="Google Shape;929;p14"/>
          <p:cNvSpPr txBox="1">
            <a:spLocks noGrp="1"/>
          </p:cNvSpPr>
          <p:nvPr>
            <p:ph type="title" idx="4"/>
          </p:nvPr>
        </p:nvSpPr>
        <p:spPr>
          <a:xfrm>
            <a:off x="713225" y="2868665"/>
            <a:ext cx="2452500" cy="56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000"/>
              <a:buNone/>
              <a:defRPr sz="1800">
                <a:solidFill>
                  <a:schemeClr val="accent2"/>
                </a:solidFill>
              </a:defRPr>
            </a:lvl1pPr>
            <a:lvl2pPr lvl="1" algn="ctr" rtl="0">
              <a:spcBef>
                <a:spcPts val="0"/>
              </a:spcBef>
              <a:spcAft>
                <a:spcPts val="0"/>
              </a:spcAft>
              <a:buClr>
                <a:schemeClr val="accent1"/>
              </a:buClr>
              <a:buSzPts val="2000"/>
              <a:buNone/>
              <a:defRPr sz="2000">
                <a:solidFill>
                  <a:schemeClr val="accent1"/>
                </a:solidFill>
              </a:defRPr>
            </a:lvl2pPr>
            <a:lvl3pPr lvl="2" algn="ctr" rtl="0">
              <a:spcBef>
                <a:spcPts val="0"/>
              </a:spcBef>
              <a:spcAft>
                <a:spcPts val="0"/>
              </a:spcAft>
              <a:buClr>
                <a:schemeClr val="accent1"/>
              </a:buClr>
              <a:buSzPts val="2000"/>
              <a:buNone/>
              <a:defRPr sz="2000">
                <a:solidFill>
                  <a:schemeClr val="accent1"/>
                </a:solidFill>
              </a:defRPr>
            </a:lvl3pPr>
            <a:lvl4pPr lvl="3" algn="ctr" rtl="0">
              <a:spcBef>
                <a:spcPts val="0"/>
              </a:spcBef>
              <a:spcAft>
                <a:spcPts val="0"/>
              </a:spcAft>
              <a:buClr>
                <a:schemeClr val="accent1"/>
              </a:buClr>
              <a:buSzPts val="2000"/>
              <a:buNone/>
              <a:defRPr sz="2000">
                <a:solidFill>
                  <a:schemeClr val="accent1"/>
                </a:solidFill>
              </a:defRPr>
            </a:lvl4pPr>
            <a:lvl5pPr lvl="4" algn="ctr" rtl="0">
              <a:spcBef>
                <a:spcPts val="0"/>
              </a:spcBef>
              <a:spcAft>
                <a:spcPts val="0"/>
              </a:spcAft>
              <a:buClr>
                <a:schemeClr val="accent1"/>
              </a:buClr>
              <a:buSzPts val="2000"/>
              <a:buNone/>
              <a:defRPr sz="2000">
                <a:solidFill>
                  <a:schemeClr val="accent1"/>
                </a:solidFill>
              </a:defRPr>
            </a:lvl5pPr>
            <a:lvl6pPr lvl="5" algn="ctr" rtl="0">
              <a:spcBef>
                <a:spcPts val="0"/>
              </a:spcBef>
              <a:spcAft>
                <a:spcPts val="0"/>
              </a:spcAft>
              <a:buClr>
                <a:schemeClr val="accent1"/>
              </a:buClr>
              <a:buSzPts val="2000"/>
              <a:buNone/>
              <a:defRPr sz="2000">
                <a:solidFill>
                  <a:schemeClr val="accent1"/>
                </a:solidFill>
              </a:defRPr>
            </a:lvl6pPr>
            <a:lvl7pPr lvl="6" algn="ctr" rtl="0">
              <a:spcBef>
                <a:spcPts val="0"/>
              </a:spcBef>
              <a:spcAft>
                <a:spcPts val="0"/>
              </a:spcAft>
              <a:buClr>
                <a:schemeClr val="accent1"/>
              </a:buClr>
              <a:buSzPts val="2000"/>
              <a:buNone/>
              <a:defRPr sz="2000">
                <a:solidFill>
                  <a:schemeClr val="accent1"/>
                </a:solidFill>
              </a:defRPr>
            </a:lvl7pPr>
            <a:lvl8pPr lvl="7" algn="ctr" rtl="0">
              <a:spcBef>
                <a:spcPts val="0"/>
              </a:spcBef>
              <a:spcAft>
                <a:spcPts val="0"/>
              </a:spcAft>
              <a:buClr>
                <a:schemeClr val="accent1"/>
              </a:buClr>
              <a:buSzPts val="2000"/>
              <a:buNone/>
              <a:defRPr sz="2000">
                <a:solidFill>
                  <a:schemeClr val="accent1"/>
                </a:solidFill>
              </a:defRPr>
            </a:lvl8pPr>
            <a:lvl9pPr lvl="8" algn="ctr" rtl="0">
              <a:spcBef>
                <a:spcPts val="0"/>
              </a:spcBef>
              <a:spcAft>
                <a:spcPts val="0"/>
              </a:spcAft>
              <a:buClr>
                <a:schemeClr val="accent1"/>
              </a:buClr>
              <a:buSzPts val="2000"/>
              <a:buNone/>
              <a:defRPr sz="2000">
                <a:solidFill>
                  <a:schemeClr val="accent1"/>
                </a:solidFill>
              </a:defRPr>
            </a:lvl9pPr>
          </a:lstStyle>
          <a:p>
            <a:endParaRPr/>
          </a:p>
        </p:txBody>
      </p:sp>
      <p:sp>
        <p:nvSpPr>
          <p:cNvPr id="930" name="Google Shape;930;p14"/>
          <p:cNvSpPr txBox="1">
            <a:spLocks noGrp="1"/>
          </p:cNvSpPr>
          <p:nvPr>
            <p:ph type="subTitle" idx="5"/>
          </p:nvPr>
        </p:nvSpPr>
        <p:spPr>
          <a:xfrm>
            <a:off x="780575" y="3298455"/>
            <a:ext cx="2317800" cy="64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spcBef>
                <a:spcPts val="0"/>
              </a:spcBef>
              <a:spcAft>
                <a:spcPts val="0"/>
              </a:spcAft>
              <a:buClr>
                <a:schemeClr val="accent1"/>
              </a:buClr>
              <a:buSzPts val="1400"/>
              <a:buNone/>
              <a:defRPr>
                <a:solidFill>
                  <a:schemeClr val="accent1"/>
                </a:solidFill>
              </a:defRPr>
            </a:lvl2pPr>
            <a:lvl3pPr lvl="2" algn="ctr" rtl="0">
              <a:spcBef>
                <a:spcPts val="1600"/>
              </a:spcBef>
              <a:spcAft>
                <a:spcPts val="0"/>
              </a:spcAft>
              <a:buClr>
                <a:schemeClr val="accent1"/>
              </a:buClr>
              <a:buSzPts val="1400"/>
              <a:buNone/>
              <a:defRPr>
                <a:solidFill>
                  <a:schemeClr val="accent1"/>
                </a:solidFill>
              </a:defRPr>
            </a:lvl3pPr>
            <a:lvl4pPr lvl="3" algn="ctr" rtl="0">
              <a:spcBef>
                <a:spcPts val="1600"/>
              </a:spcBef>
              <a:spcAft>
                <a:spcPts val="0"/>
              </a:spcAft>
              <a:buClr>
                <a:schemeClr val="accent1"/>
              </a:buClr>
              <a:buSzPts val="1400"/>
              <a:buNone/>
              <a:defRPr>
                <a:solidFill>
                  <a:schemeClr val="accent1"/>
                </a:solidFill>
              </a:defRPr>
            </a:lvl4pPr>
            <a:lvl5pPr lvl="4" algn="ctr" rtl="0">
              <a:spcBef>
                <a:spcPts val="1600"/>
              </a:spcBef>
              <a:spcAft>
                <a:spcPts val="0"/>
              </a:spcAft>
              <a:buClr>
                <a:schemeClr val="accent1"/>
              </a:buClr>
              <a:buSzPts val="1400"/>
              <a:buNone/>
              <a:defRPr>
                <a:solidFill>
                  <a:schemeClr val="accent1"/>
                </a:solidFill>
              </a:defRPr>
            </a:lvl5pPr>
            <a:lvl6pPr lvl="5" algn="ctr" rtl="0">
              <a:spcBef>
                <a:spcPts val="1600"/>
              </a:spcBef>
              <a:spcAft>
                <a:spcPts val="0"/>
              </a:spcAft>
              <a:buClr>
                <a:schemeClr val="accent1"/>
              </a:buClr>
              <a:buSzPts val="1400"/>
              <a:buNone/>
              <a:defRPr>
                <a:solidFill>
                  <a:schemeClr val="accent1"/>
                </a:solidFill>
              </a:defRPr>
            </a:lvl6pPr>
            <a:lvl7pPr lvl="6" algn="ctr" rtl="0">
              <a:spcBef>
                <a:spcPts val="1600"/>
              </a:spcBef>
              <a:spcAft>
                <a:spcPts val="0"/>
              </a:spcAft>
              <a:buClr>
                <a:schemeClr val="accent1"/>
              </a:buClr>
              <a:buSzPts val="1400"/>
              <a:buNone/>
              <a:defRPr>
                <a:solidFill>
                  <a:schemeClr val="accent1"/>
                </a:solidFill>
              </a:defRPr>
            </a:lvl7pPr>
            <a:lvl8pPr lvl="7" algn="ctr" rtl="0">
              <a:spcBef>
                <a:spcPts val="1600"/>
              </a:spcBef>
              <a:spcAft>
                <a:spcPts val="0"/>
              </a:spcAft>
              <a:buClr>
                <a:schemeClr val="accent1"/>
              </a:buClr>
              <a:buSzPts val="1400"/>
              <a:buNone/>
              <a:defRPr>
                <a:solidFill>
                  <a:schemeClr val="accent1"/>
                </a:solidFill>
              </a:defRPr>
            </a:lvl8pPr>
            <a:lvl9pPr lvl="8" algn="ctr" rtl="0">
              <a:spcBef>
                <a:spcPts val="1600"/>
              </a:spcBef>
              <a:spcAft>
                <a:spcPts val="1600"/>
              </a:spcAft>
              <a:buClr>
                <a:schemeClr val="accent1"/>
              </a:buClr>
              <a:buSzPts val="1400"/>
              <a:buNone/>
              <a:defRPr>
                <a:solidFill>
                  <a:schemeClr val="accent1"/>
                </a:solidFill>
              </a:defRPr>
            </a:lvl9pPr>
          </a:lstStyle>
          <a:p>
            <a:endParaRPr/>
          </a:p>
        </p:txBody>
      </p:sp>
      <p:sp>
        <p:nvSpPr>
          <p:cNvPr id="931" name="Google Shape;931;p14"/>
          <p:cNvSpPr/>
          <p:nvPr/>
        </p:nvSpPr>
        <p:spPr>
          <a:xfrm rot="-204181">
            <a:off x="-505960" y="-266075"/>
            <a:ext cx="2642324" cy="1772082"/>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4"/>
          <p:cNvSpPr/>
          <p:nvPr/>
        </p:nvSpPr>
        <p:spPr>
          <a:xfrm>
            <a:off x="7317650" y="3622899"/>
            <a:ext cx="2402422" cy="1781559"/>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4"/>
          <p:cNvSpPr txBox="1">
            <a:spLocks noGrp="1"/>
          </p:cNvSpPr>
          <p:nvPr>
            <p:ph type="title" idx="6"/>
          </p:nvPr>
        </p:nvSpPr>
        <p:spPr>
          <a:xfrm>
            <a:off x="4572000" y="539500"/>
            <a:ext cx="3858600" cy="6252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1"/>
              </a:buClr>
              <a:buSzPts val="3000"/>
              <a:buNone/>
              <a:defRPr sz="3000">
                <a:solidFill>
                  <a:schemeClr val="accent1"/>
                </a:solidFill>
              </a:defRPr>
            </a:lvl1pPr>
            <a:lvl2pPr lvl="1" algn="r" rtl="0">
              <a:spcBef>
                <a:spcPts val="0"/>
              </a:spcBef>
              <a:spcAft>
                <a:spcPts val="0"/>
              </a:spcAft>
              <a:buClr>
                <a:schemeClr val="accent1"/>
              </a:buClr>
              <a:buSzPts val="3000"/>
              <a:buNone/>
              <a:defRPr sz="3000">
                <a:solidFill>
                  <a:schemeClr val="accent1"/>
                </a:solidFill>
              </a:defRPr>
            </a:lvl2pPr>
            <a:lvl3pPr lvl="2" algn="r" rtl="0">
              <a:spcBef>
                <a:spcPts val="0"/>
              </a:spcBef>
              <a:spcAft>
                <a:spcPts val="0"/>
              </a:spcAft>
              <a:buClr>
                <a:schemeClr val="accent1"/>
              </a:buClr>
              <a:buSzPts val="3000"/>
              <a:buNone/>
              <a:defRPr sz="3000">
                <a:solidFill>
                  <a:schemeClr val="accent1"/>
                </a:solidFill>
              </a:defRPr>
            </a:lvl3pPr>
            <a:lvl4pPr lvl="3" algn="r" rtl="0">
              <a:spcBef>
                <a:spcPts val="0"/>
              </a:spcBef>
              <a:spcAft>
                <a:spcPts val="0"/>
              </a:spcAft>
              <a:buClr>
                <a:schemeClr val="accent1"/>
              </a:buClr>
              <a:buSzPts val="3000"/>
              <a:buNone/>
              <a:defRPr sz="3000">
                <a:solidFill>
                  <a:schemeClr val="accent1"/>
                </a:solidFill>
              </a:defRPr>
            </a:lvl4pPr>
            <a:lvl5pPr lvl="4" algn="r" rtl="0">
              <a:spcBef>
                <a:spcPts val="0"/>
              </a:spcBef>
              <a:spcAft>
                <a:spcPts val="0"/>
              </a:spcAft>
              <a:buClr>
                <a:schemeClr val="accent1"/>
              </a:buClr>
              <a:buSzPts val="3000"/>
              <a:buNone/>
              <a:defRPr sz="3000">
                <a:solidFill>
                  <a:schemeClr val="accent1"/>
                </a:solidFill>
              </a:defRPr>
            </a:lvl5pPr>
            <a:lvl6pPr lvl="5" algn="r" rtl="0">
              <a:spcBef>
                <a:spcPts val="0"/>
              </a:spcBef>
              <a:spcAft>
                <a:spcPts val="0"/>
              </a:spcAft>
              <a:buClr>
                <a:schemeClr val="accent1"/>
              </a:buClr>
              <a:buSzPts val="3000"/>
              <a:buNone/>
              <a:defRPr sz="3000">
                <a:solidFill>
                  <a:schemeClr val="accent1"/>
                </a:solidFill>
              </a:defRPr>
            </a:lvl6pPr>
            <a:lvl7pPr lvl="6" algn="r" rtl="0">
              <a:spcBef>
                <a:spcPts val="0"/>
              </a:spcBef>
              <a:spcAft>
                <a:spcPts val="0"/>
              </a:spcAft>
              <a:buClr>
                <a:schemeClr val="accent1"/>
              </a:buClr>
              <a:buSzPts val="3000"/>
              <a:buNone/>
              <a:defRPr sz="3000">
                <a:solidFill>
                  <a:schemeClr val="accent1"/>
                </a:solidFill>
              </a:defRPr>
            </a:lvl7pPr>
            <a:lvl8pPr lvl="7" algn="r" rtl="0">
              <a:spcBef>
                <a:spcPts val="0"/>
              </a:spcBef>
              <a:spcAft>
                <a:spcPts val="0"/>
              </a:spcAft>
              <a:buClr>
                <a:schemeClr val="accent1"/>
              </a:buClr>
              <a:buSzPts val="3000"/>
              <a:buNone/>
              <a:defRPr sz="3000">
                <a:solidFill>
                  <a:schemeClr val="accent1"/>
                </a:solidFill>
              </a:defRPr>
            </a:lvl8pPr>
            <a:lvl9pPr lvl="8" algn="r" rtl="0">
              <a:spcBef>
                <a:spcPts val="0"/>
              </a:spcBef>
              <a:spcAft>
                <a:spcPts val="0"/>
              </a:spcAft>
              <a:buClr>
                <a:schemeClr val="accent1"/>
              </a:buClr>
              <a:buSzPts val="3000"/>
              <a:buNone/>
              <a:defRPr sz="3000">
                <a:solidFill>
                  <a:schemeClr val="accent1"/>
                </a:solidFill>
              </a:defRPr>
            </a:lvl9pPr>
          </a:lstStyle>
          <a:p>
            <a:endParaRPr/>
          </a:p>
        </p:txBody>
      </p:sp>
      <p:grpSp>
        <p:nvGrpSpPr>
          <p:cNvPr id="934" name="Google Shape;934;p14"/>
          <p:cNvGrpSpPr/>
          <p:nvPr/>
        </p:nvGrpSpPr>
        <p:grpSpPr>
          <a:xfrm rot="10800000" flipH="1">
            <a:off x="7727318" y="4263686"/>
            <a:ext cx="2029420" cy="879814"/>
            <a:chOff x="2915775" y="2073500"/>
            <a:chExt cx="874750" cy="394925"/>
          </a:xfrm>
        </p:grpSpPr>
        <p:sp>
          <p:nvSpPr>
            <p:cNvPr id="935" name="Google Shape;935;p14"/>
            <p:cNvSpPr/>
            <p:nvPr/>
          </p:nvSpPr>
          <p:spPr>
            <a:xfrm>
              <a:off x="3546225" y="2317775"/>
              <a:ext cx="48300" cy="38975"/>
            </a:xfrm>
            <a:custGeom>
              <a:avLst/>
              <a:gdLst/>
              <a:ahLst/>
              <a:cxnLst/>
              <a:rect l="l" t="t" r="r" b="b"/>
              <a:pathLst>
                <a:path w="1932" h="1559" extrusionOk="0">
                  <a:moveTo>
                    <a:pt x="955" y="0"/>
                  </a:moveTo>
                  <a:cubicBezTo>
                    <a:pt x="1" y="0"/>
                    <a:pt x="1" y="1559"/>
                    <a:pt x="955" y="1559"/>
                  </a:cubicBezTo>
                  <a:cubicBezTo>
                    <a:pt x="1932" y="1559"/>
                    <a:pt x="1932" y="0"/>
                    <a:pt x="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4"/>
            <p:cNvSpPr/>
            <p:nvPr/>
          </p:nvSpPr>
          <p:spPr>
            <a:xfrm>
              <a:off x="3681750" y="2300900"/>
              <a:ext cx="38975" cy="45975"/>
            </a:xfrm>
            <a:custGeom>
              <a:avLst/>
              <a:gdLst/>
              <a:ahLst/>
              <a:cxnLst/>
              <a:rect l="l" t="t" r="r" b="b"/>
              <a:pathLst>
                <a:path w="1559" h="1839" extrusionOk="0">
                  <a:moveTo>
                    <a:pt x="768" y="1"/>
                  </a:moveTo>
                  <a:cubicBezTo>
                    <a:pt x="396" y="1"/>
                    <a:pt x="0" y="303"/>
                    <a:pt x="0" y="675"/>
                  </a:cubicBezTo>
                  <a:lnTo>
                    <a:pt x="0" y="1071"/>
                  </a:lnTo>
                  <a:cubicBezTo>
                    <a:pt x="0" y="1466"/>
                    <a:pt x="396" y="1838"/>
                    <a:pt x="768" y="1838"/>
                  </a:cubicBezTo>
                  <a:cubicBezTo>
                    <a:pt x="1164" y="1838"/>
                    <a:pt x="1559" y="1466"/>
                    <a:pt x="1559" y="1071"/>
                  </a:cubicBezTo>
                  <a:lnTo>
                    <a:pt x="1559" y="675"/>
                  </a:lnTo>
                  <a:cubicBezTo>
                    <a:pt x="1559" y="303"/>
                    <a:pt x="1164" y="1"/>
                    <a:pt x="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4"/>
            <p:cNvSpPr/>
            <p:nvPr/>
          </p:nvSpPr>
          <p:spPr>
            <a:xfrm>
              <a:off x="3611375" y="2245075"/>
              <a:ext cx="48300" cy="36650"/>
            </a:xfrm>
            <a:custGeom>
              <a:avLst/>
              <a:gdLst/>
              <a:ahLst/>
              <a:cxnLst/>
              <a:rect l="l" t="t" r="r" b="b"/>
              <a:pathLst>
                <a:path w="1932" h="1466" extrusionOk="0">
                  <a:moveTo>
                    <a:pt x="977" y="0"/>
                  </a:moveTo>
                  <a:cubicBezTo>
                    <a:pt x="0" y="0"/>
                    <a:pt x="0" y="1466"/>
                    <a:pt x="977" y="1466"/>
                  </a:cubicBezTo>
                  <a:cubicBezTo>
                    <a:pt x="1931" y="1466"/>
                    <a:pt x="1931" y="0"/>
                    <a:pt x="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4"/>
            <p:cNvSpPr/>
            <p:nvPr/>
          </p:nvSpPr>
          <p:spPr>
            <a:xfrm>
              <a:off x="3706175" y="2235750"/>
              <a:ext cx="48300" cy="36100"/>
            </a:xfrm>
            <a:custGeom>
              <a:avLst/>
              <a:gdLst/>
              <a:ahLst/>
              <a:cxnLst/>
              <a:rect l="l" t="t" r="r" b="b"/>
              <a:pathLst>
                <a:path w="1932" h="1444" extrusionOk="0">
                  <a:moveTo>
                    <a:pt x="954" y="1"/>
                  </a:moveTo>
                  <a:cubicBezTo>
                    <a:pt x="0" y="1"/>
                    <a:pt x="0" y="1443"/>
                    <a:pt x="954" y="1443"/>
                  </a:cubicBezTo>
                  <a:cubicBezTo>
                    <a:pt x="1838" y="1443"/>
                    <a:pt x="1931" y="1"/>
                    <a:pt x="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4"/>
            <p:cNvSpPr/>
            <p:nvPr/>
          </p:nvSpPr>
          <p:spPr>
            <a:xfrm>
              <a:off x="3742225" y="2150850"/>
              <a:ext cx="48300" cy="36075"/>
            </a:xfrm>
            <a:custGeom>
              <a:avLst/>
              <a:gdLst/>
              <a:ahLst/>
              <a:cxnLst/>
              <a:rect l="l" t="t" r="r" b="b"/>
              <a:pathLst>
                <a:path w="1932" h="1443" extrusionOk="0">
                  <a:moveTo>
                    <a:pt x="978" y="0"/>
                  </a:moveTo>
                  <a:cubicBezTo>
                    <a:pt x="1" y="0"/>
                    <a:pt x="1" y="1443"/>
                    <a:pt x="978" y="1443"/>
                  </a:cubicBezTo>
                  <a:cubicBezTo>
                    <a:pt x="1932" y="1443"/>
                    <a:pt x="1932" y="0"/>
                    <a:pt x="9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4"/>
            <p:cNvSpPr/>
            <p:nvPr/>
          </p:nvSpPr>
          <p:spPr>
            <a:xfrm>
              <a:off x="3659650" y="2160725"/>
              <a:ext cx="46550" cy="36100"/>
            </a:xfrm>
            <a:custGeom>
              <a:avLst/>
              <a:gdLst/>
              <a:ahLst/>
              <a:cxnLst/>
              <a:rect l="l" t="t" r="r" b="b"/>
              <a:pathLst>
                <a:path w="1862" h="1444" extrusionOk="0">
                  <a:moveTo>
                    <a:pt x="884" y="1"/>
                  </a:moveTo>
                  <a:cubicBezTo>
                    <a:pt x="0" y="1"/>
                    <a:pt x="0" y="1443"/>
                    <a:pt x="884" y="1443"/>
                  </a:cubicBezTo>
                  <a:cubicBezTo>
                    <a:pt x="1861" y="1443"/>
                    <a:pt x="1861" y="1"/>
                    <a:pt x="8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4"/>
            <p:cNvSpPr/>
            <p:nvPr/>
          </p:nvSpPr>
          <p:spPr>
            <a:xfrm>
              <a:off x="3579975" y="2121775"/>
              <a:ext cx="36075" cy="46325"/>
            </a:xfrm>
            <a:custGeom>
              <a:avLst/>
              <a:gdLst/>
              <a:ahLst/>
              <a:cxnLst/>
              <a:rect l="l" t="t" r="r" b="b"/>
              <a:pathLst>
                <a:path w="1443" h="1853" extrusionOk="0">
                  <a:moveTo>
                    <a:pt x="768" y="0"/>
                  </a:moveTo>
                  <a:cubicBezTo>
                    <a:pt x="279" y="0"/>
                    <a:pt x="0" y="396"/>
                    <a:pt x="0" y="768"/>
                  </a:cubicBezTo>
                  <a:lnTo>
                    <a:pt x="0" y="1163"/>
                  </a:lnTo>
                  <a:cubicBezTo>
                    <a:pt x="0" y="1517"/>
                    <a:pt x="317" y="1853"/>
                    <a:pt x="650" y="1853"/>
                  </a:cubicBezTo>
                  <a:cubicBezTo>
                    <a:pt x="689" y="1853"/>
                    <a:pt x="729" y="1848"/>
                    <a:pt x="768" y="1838"/>
                  </a:cubicBezTo>
                  <a:cubicBezTo>
                    <a:pt x="1163" y="1838"/>
                    <a:pt x="1443" y="1559"/>
                    <a:pt x="1443" y="1163"/>
                  </a:cubicBezTo>
                  <a:lnTo>
                    <a:pt x="1443" y="768"/>
                  </a:lnTo>
                  <a:cubicBezTo>
                    <a:pt x="1443" y="396"/>
                    <a:pt x="1163" y="0"/>
                    <a:pt x="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4"/>
            <p:cNvSpPr/>
            <p:nvPr/>
          </p:nvSpPr>
          <p:spPr>
            <a:xfrm>
              <a:off x="3444450" y="2140950"/>
              <a:ext cx="45975" cy="36675"/>
            </a:xfrm>
            <a:custGeom>
              <a:avLst/>
              <a:gdLst/>
              <a:ahLst/>
              <a:cxnLst/>
              <a:rect l="l" t="t" r="r" b="b"/>
              <a:pathLst>
                <a:path w="1839" h="1467" extrusionOk="0">
                  <a:moveTo>
                    <a:pt x="954" y="1"/>
                  </a:moveTo>
                  <a:cubicBezTo>
                    <a:pt x="1" y="1"/>
                    <a:pt x="1" y="1467"/>
                    <a:pt x="954" y="1467"/>
                  </a:cubicBezTo>
                  <a:cubicBezTo>
                    <a:pt x="1839" y="1467"/>
                    <a:pt x="1839" y="1"/>
                    <a:pt x="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4"/>
            <p:cNvSpPr/>
            <p:nvPr/>
          </p:nvSpPr>
          <p:spPr>
            <a:xfrm>
              <a:off x="3495050" y="2206675"/>
              <a:ext cx="48300" cy="55675"/>
            </a:xfrm>
            <a:custGeom>
              <a:avLst/>
              <a:gdLst/>
              <a:ahLst/>
              <a:cxnLst/>
              <a:rect l="l" t="t" r="r" b="b"/>
              <a:pathLst>
                <a:path w="1932" h="2227" extrusionOk="0">
                  <a:moveTo>
                    <a:pt x="1147" y="1"/>
                  </a:moveTo>
                  <a:cubicBezTo>
                    <a:pt x="872" y="1"/>
                    <a:pt x="613" y="125"/>
                    <a:pt x="489" y="373"/>
                  </a:cubicBezTo>
                  <a:cubicBezTo>
                    <a:pt x="396" y="675"/>
                    <a:pt x="303" y="862"/>
                    <a:pt x="187" y="1164"/>
                  </a:cubicBezTo>
                  <a:cubicBezTo>
                    <a:pt x="1" y="1443"/>
                    <a:pt x="94" y="1932"/>
                    <a:pt x="396" y="2118"/>
                  </a:cubicBezTo>
                  <a:cubicBezTo>
                    <a:pt x="525" y="2190"/>
                    <a:pt x="668" y="2227"/>
                    <a:pt x="808" y="2227"/>
                  </a:cubicBezTo>
                  <a:cubicBezTo>
                    <a:pt x="1073" y="2227"/>
                    <a:pt x="1329" y="2097"/>
                    <a:pt x="1466" y="1839"/>
                  </a:cubicBezTo>
                  <a:cubicBezTo>
                    <a:pt x="1559" y="1653"/>
                    <a:pt x="1652" y="1350"/>
                    <a:pt x="1838" y="1164"/>
                  </a:cubicBezTo>
                  <a:cubicBezTo>
                    <a:pt x="1932" y="768"/>
                    <a:pt x="1932" y="280"/>
                    <a:pt x="1559" y="94"/>
                  </a:cubicBezTo>
                  <a:cubicBezTo>
                    <a:pt x="1427" y="32"/>
                    <a:pt x="1285" y="1"/>
                    <a:pt x="1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4"/>
            <p:cNvSpPr/>
            <p:nvPr/>
          </p:nvSpPr>
          <p:spPr>
            <a:xfrm>
              <a:off x="3383375" y="2244725"/>
              <a:ext cx="36675" cy="46900"/>
            </a:xfrm>
            <a:custGeom>
              <a:avLst/>
              <a:gdLst/>
              <a:ahLst/>
              <a:cxnLst/>
              <a:rect l="l" t="t" r="r" b="b"/>
              <a:pathLst>
                <a:path w="1467" h="1876" extrusionOk="0">
                  <a:moveTo>
                    <a:pt x="902" y="0"/>
                  </a:moveTo>
                  <a:cubicBezTo>
                    <a:pt x="866" y="0"/>
                    <a:pt x="829" y="5"/>
                    <a:pt x="792" y="14"/>
                  </a:cubicBezTo>
                  <a:cubicBezTo>
                    <a:pt x="303" y="14"/>
                    <a:pt x="1" y="317"/>
                    <a:pt x="1" y="712"/>
                  </a:cubicBezTo>
                  <a:lnTo>
                    <a:pt x="1" y="1084"/>
                  </a:lnTo>
                  <a:cubicBezTo>
                    <a:pt x="1" y="1480"/>
                    <a:pt x="303" y="1875"/>
                    <a:pt x="792" y="1875"/>
                  </a:cubicBezTo>
                  <a:cubicBezTo>
                    <a:pt x="1164" y="1759"/>
                    <a:pt x="1467" y="1480"/>
                    <a:pt x="1467" y="1084"/>
                  </a:cubicBezTo>
                  <a:lnTo>
                    <a:pt x="1467" y="712"/>
                  </a:lnTo>
                  <a:cubicBezTo>
                    <a:pt x="1467" y="356"/>
                    <a:pt x="1222" y="0"/>
                    <a:pt x="9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4"/>
            <p:cNvSpPr/>
            <p:nvPr/>
          </p:nvSpPr>
          <p:spPr>
            <a:xfrm>
              <a:off x="3306025" y="2123525"/>
              <a:ext cx="51225" cy="44800"/>
            </a:xfrm>
            <a:custGeom>
              <a:avLst/>
              <a:gdLst/>
              <a:ahLst/>
              <a:cxnLst/>
              <a:rect l="l" t="t" r="r" b="b"/>
              <a:pathLst>
                <a:path w="2049" h="1792" extrusionOk="0">
                  <a:moveTo>
                    <a:pt x="1219" y="0"/>
                  </a:moveTo>
                  <a:cubicBezTo>
                    <a:pt x="1024" y="0"/>
                    <a:pt x="827" y="70"/>
                    <a:pt x="676" y="209"/>
                  </a:cubicBezTo>
                  <a:cubicBezTo>
                    <a:pt x="582" y="326"/>
                    <a:pt x="489" y="419"/>
                    <a:pt x="303" y="512"/>
                  </a:cubicBezTo>
                  <a:cubicBezTo>
                    <a:pt x="1" y="791"/>
                    <a:pt x="1" y="1280"/>
                    <a:pt x="303" y="1582"/>
                  </a:cubicBezTo>
                  <a:cubicBezTo>
                    <a:pt x="443" y="1722"/>
                    <a:pt x="635" y="1791"/>
                    <a:pt x="827" y="1791"/>
                  </a:cubicBezTo>
                  <a:cubicBezTo>
                    <a:pt x="1019" y="1791"/>
                    <a:pt x="1211" y="1722"/>
                    <a:pt x="1350" y="1582"/>
                  </a:cubicBezTo>
                  <a:cubicBezTo>
                    <a:pt x="1466" y="1489"/>
                    <a:pt x="1653" y="1373"/>
                    <a:pt x="1746" y="1187"/>
                  </a:cubicBezTo>
                  <a:cubicBezTo>
                    <a:pt x="2048" y="907"/>
                    <a:pt x="2048" y="419"/>
                    <a:pt x="1746" y="209"/>
                  </a:cubicBezTo>
                  <a:cubicBezTo>
                    <a:pt x="1606" y="70"/>
                    <a:pt x="1414" y="0"/>
                    <a:pt x="1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4"/>
            <p:cNvSpPr/>
            <p:nvPr/>
          </p:nvSpPr>
          <p:spPr>
            <a:xfrm>
              <a:off x="3097825" y="2131650"/>
              <a:ext cx="45975" cy="36100"/>
            </a:xfrm>
            <a:custGeom>
              <a:avLst/>
              <a:gdLst/>
              <a:ahLst/>
              <a:cxnLst/>
              <a:rect l="l" t="t" r="r" b="b"/>
              <a:pathLst>
                <a:path w="1839" h="1444" extrusionOk="0">
                  <a:moveTo>
                    <a:pt x="954" y="1"/>
                  </a:moveTo>
                  <a:cubicBezTo>
                    <a:pt x="0" y="1"/>
                    <a:pt x="0" y="1443"/>
                    <a:pt x="954" y="1443"/>
                  </a:cubicBezTo>
                  <a:cubicBezTo>
                    <a:pt x="1838" y="1443"/>
                    <a:pt x="1838" y="1"/>
                    <a:pt x="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4"/>
            <p:cNvSpPr/>
            <p:nvPr/>
          </p:nvSpPr>
          <p:spPr>
            <a:xfrm>
              <a:off x="3194375" y="2140950"/>
              <a:ext cx="48875" cy="36675"/>
            </a:xfrm>
            <a:custGeom>
              <a:avLst/>
              <a:gdLst/>
              <a:ahLst/>
              <a:cxnLst/>
              <a:rect l="l" t="t" r="r" b="b"/>
              <a:pathLst>
                <a:path w="1955" h="1467" extrusionOk="0">
                  <a:moveTo>
                    <a:pt x="791" y="1"/>
                  </a:moveTo>
                  <a:cubicBezTo>
                    <a:pt x="396" y="1"/>
                    <a:pt x="0" y="396"/>
                    <a:pt x="117" y="792"/>
                  </a:cubicBezTo>
                  <a:cubicBezTo>
                    <a:pt x="117" y="1164"/>
                    <a:pt x="396" y="1467"/>
                    <a:pt x="791" y="1467"/>
                  </a:cubicBezTo>
                  <a:lnTo>
                    <a:pt x="1163" y="1467"/>
                  </a:lnTo>
                  <a:cubicBezTo>
                    <a:pt x="1559" y="1467"/>
                    <a:pt x="1954" y="1164"/>
                    <a:pt x="1954" y="792"/>
                  </a:cubicBezTo>
                  <a:cubicBezTo>
                    <a:pt x="1954" y="396"/>
                    <a:pt x="1559" y="1"/>
                    <a:pt x="1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4"/>
            <p:cNvSpPr/>
            <p:nvPr/>
          </p:nvSpPr>
          <p:spPr>
            <a:xfrm>
              <a:off x="2925675" y="2131650"/>
              <a:ext cx="36075" cy="45975"/>
            </a:xfrm>
            <a:custGeom>
              <a:avLst/>
              <a:gdLst/>
              <a:ahLst/>
              <a:cxnLst/>
              <a:rect l="l" t="t" r="r" b="b"/>
              <a:pathLst>
                <a:path w="1443" h="1839" extrusionOk="0">
                  <a:moveTo>
                    <a:pt x="675" y="1"/>
                  </a:moveTo>
                  <a:cubicBezTo>
                    <a:pt x="279" y="1"/>
                    <a:pt x="0" y="373"/>
                    <a:pt x="0" y="768"/>
                  </a:cubicBezTo>
                  <a:lnTo>
                    <a:pt x="0" y="1164"/>
                  </a:lnTo>
                  <a:cubicBezTo>
                    <a:pt x="0" y="1536"/>
                    <a:pt x="279" y="1839"/>
                    <a:pt x="675" y="1839"/>
                  </a:cubicBezTo>
                  <a:cubicBezTo>
                    <a:pt x="1070" y="1839"/>
                    <a:pt x="1443" y="1536"/>
                    <a:pt x="1443" y="1164"/>
                  </a:cubicBezTo>
                  <a:lnTo>
                    <a:pt x="1443" y="768"/>
                  </a:lnTo>
                  <a:cubicBezTo>
                    <a:pt x="1443" y="373"/>
                    <a:pt x="1070" y="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4"/>
            <p:cNvSpPr/>
            <p:nvPr/>
          </p:nvSpPr>
          <p:spPr>
            <a:xfrm>
              <a:off x="3405475" y="2346850"/>
              <a:ext cx="48300" cy="36650"/>
            </a:xfrm>
            <a:custGeom>
              <a:avLst/>
              <a:gdLst/>
              <a:ahLst/>
              <a:cxnLst/>
              <a:rect l="l" t="t" r="r" b="b"/>
              <a:pathLst>
                <a:path w="1932" h="1466" extrusionOk="0">
                  <a:moveTo>
                    <a:pt x="978" y="0"/>
                  </a:moveTo>
                  <a:cubicBezTo>
                    <a:pt x="1" y="0"/>
                    <a:pt x="1" y="1466"/>
                    <a:pt x="978" y="1466"/>
                  </a:cubicBezTo>
                  <a:cubicBezTo>
                    <a:pt x="1932" y="1466"/>
                    <a:pt x="1932" y="0"/>
                    <a:pt x="9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4"/>
            <p:cNvSpPr/>
            <p:nvPr/>
          </p:nvSpPr>
          <p:spPr>
            <a:xfrm>
              <a:off x="3480525" y="2402675"/>
              <a:ext cx="48275" cy="36675"/>
            </a:xfrm>
            <a:custGeom>
              <a:avLst/>
              <a:gdLst/>
              <a:ahLst/>
              <a:cxnLst/>
              <a:rect l="l" t="t" r="r" b="b"/>
              <a:pathLst>
                <a:path w="1931" h="1467" extrusionOk="0">
                  <a:moveTo>
                    <a:pt x="977" y="1"/>
                  </a:moveTo>
                  <a:cubicBezTo>
                    <a:pt x="0" y="1"/>
                    <a:pt x="0" y="1466"/>
                    <a:pt x="977" y="1466"/>
                  </a:cubicBezTo>
                  <a:cubicBezTo>
                    <a:pt x="1931" y="1466"/>
                    <a:pt x="1931" y="1"/>
                    <a:pt x="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4"/>
            <p:cNvSpPr/>
            <p:nvPr/>
          </p:nvSpPr>
          <p:spPr>
            <a:xfrm>
              <a:off x="3575325" y="2431750"/>
              <a:ext cx="45950" cy="36675"/>
            </a:xfrm>
            <a:custGeom>
              <a:avLst/>
              <a:gdLst/>
              <a:ahLst/>
              <a:cxnLst/>
              <a:rect l="l" t="t" r="r" b="b"/>
              <a:pathLst>
                <a:path w="1838" h="1467" extrusionOk="0">
                  <a:moveTo>
                    <a:pt x="954" y="1"/>
                  </a:moveTo>
                  <a:cubicBezTo>
                    <a:pt x="0" y="1"/>
                    <a:pt x="0" y="1467"/>
                    <a:pt x="954" y="1467"/>
                  </a:cubicBezTo>
                  <a:cubicBezTo>
                    <a:pt x="1838" y="1467"/>
                    <a:pt x="1838" y="1"/>
                    <a:pt x="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4"/>
            <p:cNvSpPr/>
            <p:nvPr/>
          </p:nvSpPr>
          <p:spPr>
            <a:xfrm>
              <a:off x="3725375" y="2073500"/>
              <a:ext cx="48300" cy="36075"/>
            </a:xfrm>
            <a:custGeom>
              <a:avLst/>
              <a:gdLst/>
              <a:ahLst/>
              <a:cxnLst/>
              <a:rect l="l" t="t" r="r" b="b"/>
              <a:pathLst>
                <a:path w="1932" h="1443" extrusionOk="0">
                  <a:moveTo>
                    <a:pt x="977" y="0"/>
                  </a:moveTo>
                  <a:cubicBezTo>
                    <a:pt x="0" y="0"/>
                    <a:pt x="0" y="1443"/>
                    <a:pt x="977" y="1443"/>
                  </a:cubicBezTo>
                  <a:cubicBezTo>
                    <a:pt x="1931" y="1443"/>
                    <a:pt x="1931" y="0"/>
                    <a:pt x="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4"/>
            <p:cNvSpPr/>
            <p:nvPr/>
          </p:nvSpPr>
          <p:spPr>
            <a:xfrm>
              <a:off x="3027450" y="2244725"/>
              <a:ext cx="36075" cy="46900"/>
            </a:xfrm>
            <a:custGeom>
              <a:avLst/>
              <a:gdLst/>
              <a:ahLst/>
              <a:cxnLst/>
              <a:rect l="l" t="t" r="r" b="b"/>
              <a:pathLst>
                <a:path w="1443" h="1876" extrusionOk="0">
                  <a:moveTo>
                    <a:pt x="883" y="0"/>
                  </a:moveTo>
                  <a:cubicBezTo>
                    <a:pt x="846" y="0"/>
                    <a:pt x="808" y="5"/>
                    <a:pt x="768" y="14"/>
                  </a:cubicBezTo>
                  <a:cubicBezTo>
                    <a:pt x="396" y="14"/>
                    <a:pt x="0" y="317"/>
                    <a:pt x="0" y="712"/>
                  </a:cubicBezTo>
                  <a:lnTo>
                    <a:pt x="0" y="1084"/>
                  </a:lnTo>
                  <a:cubicBezTo>
                    <a:pt x="0" y="1480"/>
                    <a:pt x="396" y="1875"/>
                    <a:pt x="768" y="1875"/>
                  </a:cubicBezTo>
                  <a:cubicBezTo>
                    <a:pt x="1164" y="1759"/>
                    <a:pt x="1443" y="1480"/>
                    <a:pt x="1443" y="1084"/>
                  </a:cubicBezTo>
                  <a:lnTo>
                    <a:pt x="1443" y="712"/>
                  </a:lnTo>
                  <a:cubicBezTo>
                    <a:pt x="1443" y="356"/>
                    <a:pt x="1217" y="0"/>
                    <a:pt x="8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4"/>
            <p:cNvSpPr/>
            <p:nvPr/>
          </p:nvSpPr>
          <p:spPr>
            <a:xfrm>
              <a:off x="2915775" y="2216000"/>
              <a:ext cx="45975" cy="36650"/>
            </a:xfrm>
            <a:custGeom>
              <a:avLst/>
              <a:gdLst/>
              <a:ahLst/>
              <a:cxnLst/>
              <a:rect l="l" t="t" r="r" b="b"/>
              <a:pathLst>
                <a:path w="1839" h="1466" extrusionOk="0">
                  <a:moveTo>
                    <a:pt x="675" y="0"/>
                  </a:moveTo>
                  <a:cubicBezTo>
                    <a:pt x="303" y="0"/>
                    <a:pt x="1" y="302"/>
                    <a:pt x="1" y="791"/>
                  </a:cubicBezTo>
                  <a:cubicBezTo>
                    <a:pt x="1" y="1163"/>
                    <a:pt x="303" y="1466"/>
                    <a:pt x="675" y="1466"/>
                  </a:cubicBezTo>
                  <a:lnTo>
                    <a:pt x="1071" y="1466"/>
                  </a:lnTo>
                  <a:cubicBezTo>
                    <a:pt x="1466" y="1466"/>
                    <a:pt x="1839" y="1163"/>
                    <a:pt x="1839" y="791"/>
                  </a:cubicBezTo>
                  <a:cubicBezTo>
                    <a:pt x="1839" y="302"/>
                    <a:pt x="1466" y="0"/>
                    <a:pt x="1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5" name="Google Shape;955;p14"/>
          <p:cNvGrpSpPr/>
          <p:nvPr/>
        </p:nvGrpSpPr>
        <p:grpSpPr>
          <a:xfrm rot="10800000" flipH="1">
            <a:off x="157253" y="88361"/>
            <a:ext cx="2029458" cy="1216700"/>
            <a:chOff x="3095850" y="2740875"/>
            <a:chExt cx="1972838" cy="1216700"/>
          </a:xfrm>
        </p:grpSpPr>
        <p:sp>
          <p:nvSpPr>
            <p:cNvPr id="956" name="Google Shape;956;p14"/>
            <p:cNvSpPr/>
            <p:nvPr/>
          </p:nvSpPr>
          <p:spPr>
            <a:xfrm>
              <a:off x="3095850" y="2740875"/>
              <a:ext cx="1211125" cy="1089775"/>
            </a:xfrm>
            <a:custGeom>
              <a:avLst/>
              <a:gdLst/>
              <a:ahLst/>
              <a:cxnLst/>
              <a:rect l="l" t="t" r="r" b="b"/>
              <a:pathLst>
                <a:path w="48445" h="43591" extrusionOk="0">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4"/>
            <p:cNvSpPr/>
            <p:nvPr/>
          </p:nvSpPr>
          <p:spPr>
            <a:xfrm>
              <a:off x="3303325" y="2880600"/>
              <a:ext cx="1035075" cy="1066625"/>
            </a:xfrm>
            <a:custGeom>
              <a:avLst/>
              <a:gdLst/>
              <a:ahLst/>
              <a:cxnLst/>
              <a:rect l="l" t="t" r="r" b="b"/>
              <a:pathLst>
                <a:path w="41403" h="42665" extrusionOk="0">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4"/>
            <p:cNvSpPr/>
            <p:nvPr/>
          </p:nvSpPr>
          <p:spPr>
            <a:xfrm>
              <a:off x="3644325" y="2826700"/>
              <a:ext cx="943575" cy="1110700"/>
            </a:xfrm>
            <a:custGeom>
              <a:avLst/>
              <a:gdLst/>
              <a:ahLst/>
              <a:cxnLst/>
              <a:rect l="l" t="t" r="r" b="b"/>
              <a:pathLst>
                <a:path w="37743" h="44428" extrusionOk="0">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4"/>
            <p:cNvSpPr/>
            <p:nvPr/>
          </p:nvSpPr>
          <p:spPr>
            <a:xfrm>
              <a:off x="3956825" y="2885300"/>
              <a:ext cx="927100" cy="1072275"/>
            </a:xfrm>
            <a:custGeom>
              <a:avLst/>
              <a:gdLst/>
              <a:ahLst/>
              <a:cxnLst/>
              <a:rect l="l" t="t" r="r" b="b"/>
              <a:pathLst>
                <a:path w="37084" h="42891" extrusionOk="0">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4"/>
            <p:cNvSpPr/>
            <p:nvPr/>
          </p:nvSpPr>
          <p:spPr>
            <a:xfrm>
              <a:off x="4509563" y="3168313"/>
              <a:ext cx="559125" cy="775225"/>
            </a:xfrm>
            <a:custGeom>
              <a:avLst/>
              <a:gdLst/>
              <a:ahLst/>
              <a:cxnLst/>
              <a:rect l="l" t="t" r="r" b="b"/>
              <a:pathLst>
                <a:path w="22365" h="31009" extrusionOk="0">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1" name="Google Shape;961;p14"/>
          <p:cNvGrpSpPr/>
          <p:nvPr/>
        </p:nvGrpSpPr>
        <p:grpSpPr>
          <a:xfrm>
            <a:off x="8096200" y="4116425"/>
            <a:ext cx="489725" cy="487575"/>
            <a:chOff x="2302775" y="3407725"/>
            <a:chExt cx="489725" cy="487575"/>
          </a:xfrm>
        </p:grpSpPr>
        <p:sp>
          <p:nvSpPr>
            <p:cNvPr id="962" name="Google Shape;962;p14"/>
            <p:cNvSpPr/>
            <p:nvPr/>
          </p:nvSpPr>
          <p:spPr>
            <a:xfrm>
              <a:off x="2499350" y="3580400"/>
              <a:ext cx="293150" cy="314900"/>
            </a:xfrm>
            <a:custGeom>
              <a:avLst/>
              <a:gdLst/>
              <a:ahLst/>
              <a:cxnLst/>
              <a:rect l="l" t="t" r="r" b="b"/>
              <a:pathLst>
                <a:path w="11726" h="12596" extrusionOk="0">
                  <a:moveTo>
                    <a:pt x="676" y="1"/>
                  </a:moveTo>
                  <a:lnTo>
                    <a:pt x="676" y="1"/>
                  </a:lnTo>
                  <a:cubicBezTo>
                    <a:pt x="1" y="1653"/>
                    <a:pt x="1350" y="4747"/>
                    <a:pt x="1839" y="6492"/>
                  </a:cubicBezTo>
                  <a:cubicBezTo>
                    <a:pt x="2420" y="8725"/>
                    <a:pt x="3584" y="11051"/>
                    <a:pt x="5607" y="12121"/>
                  </a:cubicBezTo>
                  <a:cubicBezTo>
                    <a:pt x="6245" y="12440"/>
                    <a:pt x="6967" y="12596"/>
                    <a:pt x="7682" y="12596"/>
                  </a:cubicBezTo>
                  <a:cubicBezTo>
                    <a:pt x="9368" y="12596"/>
                    <a:pt x="11015" y="11731"/>
                    <a:pt x="11423" y="10097"/>
                  </a:cubicBezTo>
                  <a:cubicBezTo>
                    <a:pt x="11726" y="8818"/>
                    <a:pt x="11237" y="7562"/>
                    <a:pt x="10353" y="6608"/>
                  </a:cubicBezTo>
                  <a:cubicBezTo>
                    <a:pt x="9586" y="5631"/>
                    <a:pt x="8515" y="4863"/>
                    <a:pt x="7445" y="4165"/>
                  </a:cubicBezTo>
                  <a:cubicBezTo>
                    <a:pt x="5235" y="2816"/>
                    <a:pt x="3002" y="1071"/>
                    <a:pt x="6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4"/>
            <p:cNvSpPr/>
            <p:nvPr/>
          </p:nvSpPr>
          <p:spPr>
            <a:xfrm>
              <a:off x="2302775" y="3407725"/>
              <a:ext cx="431575" cy="370225"/>
            </a:xfrm>
            <a:custGeom>
              <a:avLst/>
              <a:gdLst/>
              <a:ahLst/>
              <a:cxnLst/>
              <a:rect l="l" t="t" r="r" b="b"/>
              <a:pathLst>
                <a:path w="17263" h="14809" extrusionOk="0">
                  <a:moveTo>
                    <a:pt x="8967" y="0"/>
                  </a:moveTo>
                  <a:cubicBezTo>
                    <a:pt x="5313" y="0"/>
                    <a:pt x="2010" y="2310"/>
                    <a:pt x="768" y="6233"/>
                  </a:cubicBezTo>
                  <a:cubicBezTo>
                    <a:pt x="1" y="8560"/>
                    <a:pt x="303" y="11375"/>
                    <a:pt x="1932" y="13212"/>
                  </a:cubicBezTo>
                  <a:cubicBezTo>
                    <a:pt x="2939" y="14220"/>
                    <a:pt x="4372" y="14808"/>
                    <a:pt x="5776" y="14808"/>
                  </a:cubicBezTo>
                  <a:cubicBezTo>
                    <a:pt x="6803" y="14808"/>
                    <a:pt x="7815" y="14492"/>
                    <a:pt x="8632" y="13794"/>
                  </a:cubicBezTo>
                  <a:cubicBezTo>
                    <a:pt x="9609" y="12933"/>
                    <a:pt x="10190" y="11468"/>
                    <a:pt x="11353" y="10700"/>
                  </a:cubicBezTo>
                  <a:cubicBezTo>
                    <a:pt x="12610" y="9723"/>
                    <a:pt x="14355" y="9816"/>
                    <a:pt x="15611" y="8862"/>
                  </a:cubicBezTo>
                  <a:cubicBezTo>
                    <a:pt x="16867" y="7885"/>
                    <a:pt x="17262" y="6047"/>
                    <a:pt x="16681" y="4582"/>
                  </a:cubicBezTo>
                  <a:cubicBezTo>
                    <a:pt x="16192" y="3046"/>
                    <a:pt x="14936" y="1883"/>
                    <a:pt x="13470" y="1185"/>
                  </a:cubicBezTo>
                  <a:cubicBezTo>
                    <a:pt x="11988" y="380"/>
                    <a:pt x="10449" y="0"/>
                    <a:pt x="89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4" name="Google Shape;964;p14"/>
          <p:cNvGrpSpPr/>
          <p:nvPr/>
        </p:nvGrpSpPr>
        <p:grpSpPr>
          <a:xfrm>
            <a:off x="254561" y="816496"/>
            <a:ext cx="458657" cy="595166"/>
            <a:chOff x="3650216" y="-19230"/>
            <a:chExt cx="600416" cy="778912"/>
          </a:xfrm>
        </p:grpSpPr>
        <p:sp>
          <p:nvSpPr>
            <p:cNvPr id="965" name="Google Shape;965;p14"/>
            <p:cNvSpPr/>
            <p:nvPr/>
          </p:nvSpPr>
          <p:spPr>
            <a:xfrm>
              <a:off x="3939870" y="-19230"/>
              <a:ext cx="184417" cy="296938"/>
            </a:xfrm>
            <a:custGeom>
              <a:avLst/>
              <a:gdLst/>
              <a:ahLst/>
              <a:cxnLst/>
              <a:rect l="l" t="t" r="r" b="b"/>
              <a:pathLst>
                <a:path w="5302" h="8537" extrusionOk="0">
                  <a:moveTo>
                    <a:pt x="4294" y="0"/>
                  </a:moveTo>
                  <a:cubicBezTo>
                    <a:pt x="4164" y="0"/>
                    <a:pt x="4024" y="45"/>
                    <a:pt x="3886" y="150"/>
                  </a:cubicBezTo>
                  <a:cubicBezTo>
                    <a:pt x="1466" y="1895"/>
                    <a:pt x="1" y="4710"/>
                    <a:pt x="210" y="7804"/>
                  </a:cubicBezTo>
                  <a:cubicBezTo>
                    <a:pt x="256" y="8293"/>
                    <a:pt x="640" y="8537"/>
                    <a:pt x="1013" y="8537"/>
                  </a:cubicBezTo>
                  <a:cubicBezTo>
                    <a:pt x="1385" y="8537"/>
                    <a:pt x="1745" y="8293"/>
                    <a:pt x="1745" y="7804"/>
                  </a:cubicBezTo>
                  <a:cubicBezTo>
                    <a:pt x="1559" y="5292"/>
                    <a:pt x="2629" y="2872"/>
                    <a:pt x="4653" y="1407"/>
                  </a:cubicBezTo>
                  <a:cubicBezTo>
                    <a:pt x="5302" y="930"/>
                    <a:pt x="4887" y="0"/>
                    <a:pt x="42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4"/>
            <p:cNvSpPr/>
            <p:nvPr/>
          </p:nvSpPr>
          <p:spPr>
            <a:xfrm>
              <a:off x="3650216" y="139961"/>
              <a:ext cx="600416" cy="619720"/>
            </a:xfrm>
            <a:custGeom>
              <a:avLst/>
              <a:gdLst/>
              <a:ahLst/>
              <a:cxnLst/>
              <a:rect l="l" t="t" r="r" b="b"/>
              <a:pathLst>
                <a:path w="17262" h="17817" extrusionOk="0">
                  <a:moveTo>
                    <a:pt x="5031" y="0"/>
                  </a:moveTo>
                  <a:cubicBezTo>
                    <a:pt x="3839" y="0"/>
                    <a:pt x="2590" y="894"/>
                    <a:pt x="1652" y="3134"/>
                  </a:cubicBezTo>
                  <a:cubicBezTo>
                    <a:pt x="0" y="6810"/>
                    <a:pt x="186" y="11276"/>
                    <a:pt x="2233" y="14859"/>
                  </a:cubicBezTo>
                  <a:cubicBezTo>
                    <a:pt x="2722" y="15650"/>
                    <a:pt x="3397" y="16511"/>
                    <a:pt x="4374" y="16697"/>
                  </a:cubicBezTo>
                  <a:cubicBezTo>
                    <a:pt x="4839" y="16697"/>
                    <a:pt x="5328" y="16604"/>
                    <a:pt x="5816" y="16232"/>
                  </a:cubicBezTo>
                  <a:cubicBezTo>
                    <a:pt x="6119" y="16999"/>
                    <a:pt x="6700" y="17488"/>
                    <a:pt x="7468" y="17488"/>
                  </a:cubicBezTo>
                  <a:cubicBezTo>
                    <a:pt x="7557" y="17505"/>
                    <a:pt x="7642" y="17512"/>
                    <a:pt x="7724" y="17512"/>
                  </a:cubicBezTo>
                  <a:cubicBezTo>
                    <a:pt x="8092" y="17512"/>
                    <a:pt x="8400" y="17357"/>
                    <a:pt x="8724" y="17185"/>
                  </a:cubicBezTo>
                  <a:cubicBezTo>
                    <a:pt x="9026" y="17488"/>
                    <a:pt x="9306" y="17674"/>
                    <a:pt x="9794" y="17767"/>
                  </a:cubicBezTo>
                  <a:cubicBezTo>
                    <a:pt x="9931" y="17800"/>
                    <a:pt x="10071" y="17816"/>
                    <a:pt x="10213" y="17816"/>
                  </a:cubicBezTo>
                  <a:cubicBezTo>
                    <a:pt x="10959" y="17816"/>
                    <a:pt x="11740" y="17380"/>
                    <a:pt x="12307" y="16813"/>
                  </a:cubicBezTo>
                  <a:cubicBezTo>
                    <a:pt x="15424" y="14184"/>
                    <a:pt x="17262" y="10113"/>
                    <a:pt x="16959" y="6042"/>
                  </a:cubicBezTo>
                  <a:cubicBezTo>
                    <a:pt x="16758" y="2974"/>
                    <a:pt x="15446" y="1767"/>
                    <a:pt x="13927" y="1767"/>
                  </a:cubicBezTo>
                  <a:cubicBezTo>
                    <a:pt x="13338" y="1767"/>
                    <a:pt x="12719" y="1948"/>
                    <a:pt x="12121" y="2273"/>
                  </a:cubicBezTo>
                  <a:cubicBezTo>
                    <a:pt x="11488" y="1324"/>
                    <a:pt x="10683" y="919"/>
                    <a:pt x="9845" y="919"/>
                  </a:cubicBezTo>
                  <a:cubicBezTo>
                    <a:pt x="9142" y="919"/>
                    <a:pt x="8415" y="1204"/>
                    <a:pt x="7747" y="1692"/>
                  </a:cubicBezTo>
                  <a:cubicBezTo>
                    <a:pt x="7038" y="660"/>
                    <a:pt x="6055" y="0"/>
                    <a:pt x="50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4"/>
            <p:cNvSpPr/>
            <p:nvPr/>
          </p:nvSpPr>
          <p:spPr>
            <a:xfrm>
              <a:off x="4024840" y="211714"/>
              <a:ext cx="114121" cy="455616"/>
            </a:xfrm>
            <a:custGeom>
              <a:avLst/>
              <a:gdLst/>
              <a:ahLst/>
              <a:cxnLst/>
              <a:rect l="l" t="t" r="r" b="b"/>
              <a:pathLst>
                <a:path w="3281" h="13099" extrusionOk="0">
                  <a:moveTo>
                    <a:pt x="1931" y="1"/>
                  </a:moveTo>
                  <a:lnTo>
                    <a:pt x="1931" y="1"/>
                  </a:lnTo>
                  <a:cubicBezTo>
                    <a:pt x="2117" y="1164"/>
                    <a:pt x="2210" y="2327"/>
                    <a:pt x="2210" y="3397"/>
                  </a:cubicBezTo>
                  <a:cubicBezTo>
                    <a:pt x="2210" y="4561"/>
                    <a:pt x="2117" y="5631"/>
                    <a:pt x="1931" y="6701"/>
                  </a:cubicBezTo>
                  <a:cubicBezTo>
                    <a:pt x="1838" y="7771"/>
                    <a:pt x="1536" y="8818"/>
                    <a:pt x="1257" y="9888"/>
                  </a:cubicBezTo>
                  <a:cubicBezTo>
                    <a:pt x="861" y="10958"/>
                    <a:pt x="466" y="12028"/>
                    <a:pt x="0" y="13098"/>
                  </a:cubicBezTo>
                  <a:cubicBezTo>
                    <a:pt x="861" y="12308"/>
                    <a:pt x="1536" y="11261"/>
                    <a:pt x="2024" y="10284"/>
                  </a:cubicBezTo>
                  <a:cubicBezTo>
                    <a:pt x="2606" y="9213"/>
                    <a:pt x="2908" y="8050"/>
                    <a:pt x="3094" y="6887"/>
                  </a:cubicBezTo>
                  <a:cubicBezTo>
                    <a:pt x="3280" y="5724"/>
                    <a:pt x="3280" y="4468"/>
                    <a:pt x="3094" y="3304"/>
                  </a:cubicBezTo>
                  <a:cubicBezTo>
                    <a:pt x="2908" y="2141"/>
                    <a:pt x="2513" y="1071"/>
                    <a:pt x="19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4"/>
            <p:cNvSpPr/>
            <p:nvPr/>
          </p:nvSpPr>
          <p:spPr>
            <a:xfrm>
              <a:off x="3802312" y="363845"/>
              <a:ext cx="50226" cy="340695"/>
            </a:xfrm>
            <a:custGeom>
              <a:avLst/>
              <a:gdLst/>
              <a:ahLst/>
              <a:cxnLst/>
              <a:rect l="l" t="t" r="r" b="b"/>
              <a:pathLst>
                <a:path w="1444" h="9795" extrusionOk="0">
                  <a:moveTo>
                    <a:pt x="861" y="1"/>
                  </a:moveTo>
                  <a:cubicBezTo>
                    <a:pt x="466" y="768"/>
                    <a:pt x="280" y="1536"/>
                    <a:pt x="187" y="2420"/>
                  </a:cubicBezTo>
                  <a:cubicBezTo>
                    <a:pt x="94" y="3281"/>
                    <a:pt x="1" y="4072"/>
                    <a:pt x="94" y="4932"/>
                  </a:cubicBezTo>
                  <a:cubicBezTo>
                    <a:pt x="94" y="5817"/>
                    <a:pt x="280" y="6584"/>
                    <a:pt x="466" y="7468"/>
                  </a:cubicBezTo>
                  <a:cubicBezTo>
                    <a:pt x="675" y="8236"/>
                    <a:pt x="955" y="9004"/>
                    <a:pt x="1443" y="9795"/>
                  </a:cubicBezTo>
                  <a:cubicBezTo>
                    <a:pt x="1443" y="8911"/>
                    <a:pt x="1443" y="8143"/>
                    <a:pt x="1350" y="7259"/>
                  </a:cubicBezTo>
                  <a:lnTo>
                    <a:pt x="1257" y="4839"/>
                  </a:lnTo>
                  <a:lnTo>
                    <a:pt x="1048" y="2513"/>
                  </a:lnTo>
                  <a:cubicBezTo>
                    <a:pt x="1048" y="1652"/>
                    <a:pt x="955" y="861"/>
                    <a:pt x="8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9" name="Google Shape;969;p14"/>
          <p:cNvGrpSpPr/>
          <p:nvPr/>
        </p:nvGrpSpPr>
        <p:grpSpPr>
          <a:xfrm rot="3649446">
            <a:off x="8480966" y="4038598"/>
            <a:ext cx="412651" cy="500098"/>
            <a:chOff x="5709775" y="2465725"/>
            <a:chExt cx="342000" cy="414475"/>
          </a:xfrm>
        </p:grpSpPr>
        <p:sp>
          <p:nvSpPr>
            <p:cNvPr id="970" name="Google Shape;970;p14"/>
            <p:cNvSpPr/>
            <p:nvPr/>
          </p:nvSpPr>
          <p:spPr>
            <a:xfrm>
              <a:off x="5709775" y="2465725"/>
              <a:ext cx="342000" cy="301325"/>
            </a:xfrm>
            <a:custGeom>
              <a:avLst/>
              <a:gdLst/>
              <a:ahLst/>
              <a:cxnLst/>
              <a:rect l="l" t="t" r="r" b="b"/>
              <a:pathLst>
                <a:path w="13680" h="12053" extrusionOk="0">
                  <a:moveTo>
                    <a:pt x="1158" y="0"/>
                  </a:moveTo>
                  <a:cubicBezTo>
                    <a:pt x="949" y="0"/>
                    <a:pt x="749" y="60"/>
                    <a:pt x="582" y="201"/>
                  </a:cubicBezTo>
                  <a:cubicBezTo>
                    <a:pt x="0" y="689"/>
                    <a:pt x="117" y="1550"/>
                    <a:pt x="396" y="2225"/>
                  </a:cubicBezTo>
                  <a:cubicBezTo>
                    <a:pt x="884" y="3597"/>
                    <a:pt x="1862" y="4760"/>
                    <a:pt x="3118" y="5435"/>
                  </a:cubicBezTo>
                  <a:cubicBezTo>
                    <a:pt x="3490" y="5621"/>
                    <a:pt x="3979" y="5923"/>
                    <a:pt x="3885" y="6412"/>
                  </a:cubicBezTo>
                  <a:cubicBezTo>
                    <a:pt x="3809" y="6642"/>
                    <a:pt x="3465" y="6808"/>
                    <a:pt x="3189" y="6808"/>
                  </a:cubicBezTo>
                  <a:cubicBezTo>
                    <a:pt x="3130" y="6808"/>
                    <a:pt x="3074" y="6801"/>
                    <a:pt x="3025" y="6784"/>
                  </a:cubicBezTo>
                  <a:cubicBezTo>
                    <a:pt x="2708" y="6784"/>
                    <a:pt x="2451" y="6665"/>
                    <a:pt x="2171" y="6665"/>
                  </a:cubicBezTo>
                  <a:cubicBezTo>
                    <a:pt x="2101" y="6665"/>
                    <a:pt x="2029" y="6673"/>
                    <a:pt x="1955" y="6691"/>
                  </a:cubicBezTo>
                  <a:cubicBezTo>
                    <a:pt x="1164" y="6784"/>
                    <a:pt x="791" y="7854"/>
                    <a:pt x="1164" y="8529"/>
                  </a:cubicBezTo>
                  <a:cubicBezTo>
                    <a:pt x="1512" y="9124"/>
                    <a:pt x="2241" y="9429"/>
                    <a:pt x="2935" y="9429"/>
                  </a:cubicBezTo>
                  <a:cubicBezTo>
                    <a:pt x="3028" y="9429"/>
                    <a:pt x="3120" y="9424"/>
                    <a:pt x="3211" y="9413"/>
                  </a:cubicBezTo>
                  <a:cubicBezTo>
                    <a:pt x="3979" y="9413"/>
                    <a:pt x="4769" y="9111"/>
                    <a:pt x="5537" y="8924"/>
                  </a:cubicBezTo>
                  <a:cubicBezTo>
                    <a:pt x="5819" y="8871"/>
                    <a:pt x="6101" y="8817"/>
                    <a:pt x="6379" y="8817"/>
                  </a:cubicBezTo>
                  <a:cubicBezTo>
                    <a:pt x="6582" y="8817"/>
                    <a:pt x="6783" y="8846"/>
                    <a:pt x="6980" y="8924"/>
                  </a:cubicBezTo>
                  <a:cubicBezTo>
                    <a:pt x="7375" y="9204"/>
                    <a:pt x="7561" y="9902"/>
                    <a:pt x="7189" y="10181"/>
                  </a:cubicBezTo>
                  <a:cubicBezTo>
                    <a:pt x="7065" y="10275"/>
                    <a:pt x="6914" y="10302"/>
                    <a:pt x="6750" y="10302"/>
                  </a:cubicBezTo>
                  <a:cubicBezTo>
                    <a:pt x="6545" y="10302"/>
                    <a:pt x="6319" y="10261"/>
                    <a:pt x="6101" y="10261"/>
                  </a:cubicBezTo>
                  <a:cubicBezTo>
                    <a:pt x="5936" y="10261"/>
                    <a:pt x="5775" y="10284"/>
                    <a:pt x="5630" y="10367"/>
                  </a:cubicBezTo>
                  <a:cubicBezTo>
                    <a:pt x="5142" y="10576"/>
                    <a:pt x="5049" y="11251"/>
                    <a:pt x="5444" y="11646"/>
                  </a:cubicBezTo>
                  <a:cubicBezTo>
                    <a:pt x="5729" y="11931"/>
                    <a:pt x="6135" y="12052"/>
                    <a:pt x="6529" y="12052"/>
                  </a:cubicBezTo>
                  <a:cubicBezTo>
                    <a:pt x="6651" y="12052"/>
                    <a:pt x="6771" y="12041"/>
                    <a:pt x="6887" y="12019"/>
                  </a:cubicBezTo>
                  <a:cubicBezTo>
                    <a:pt x="7375" y="12019"/>
                    <a:pt x="7864" y="11739"/>
                    <a:pt x="8445" y="11646"/>
                  </a:cubicBezTo>
                  <a:cubicBezTo>
                    <a:pt x="8736" y="11542"/>
                    <a:pt x="9073" y="11489"/>
                    <a:pt x="9411" y="11489"/>
                  </a:cubicBezTo>
                  <a:cubicBezTo>
                    <a:pt x="9748" y="11489"/>
                    <a:pt x="10085" y="11542"/>
                    <a:pt x="10376" y="11646"/>
                  </a:cubicBezTo>
                  <a:cubicBezTo>
                    <a:pt x="10609" y="11718"/>
                    <a:pt x="11171" y="12023"/>
                    <a:pt x="11556" y="12023"/>
                  </a:cubicBezTo>
                  <a:cubicBezTo>
                    <a:pt x="11672" y="12023"/>
                    <a:pt x="11772" y="11995"/>
                    <a:pt x="11842" y="11926"/>
                  </a:cubicBezTo>
                  <a:cubicBezTo>
                    <a:pt x="12028" y="11832"/>
                    <a:pt x="12028" y="10762"/>
                    <a:pt x="12121" y="10367"/>
                  </a:cubicBezTo>
                  <a:cubicBezTo>
                    <a:pt x="12330" y="9902"/>
                    <a:pt x="12702" y="9413"/>
                    <a:pt x="13005" y="9018"/>
                  </a:cubicBezTo>
                  <a:cubicBezTo>
                    <a:pt x="13377" y="8343"/>
                    <a:pt x="13680" y="7668"/>
                    <a:pt x="13493" y="6877"/>
                  </a:cubicBezTo>
                  <a:cubicBezTo>
                    <a:pt x="13406" y="6370"/>
                    <a:pt x="12845" y="5968"/>
                    <a:pt x="12325" y="5968"/>
                  </a:cubicBezTo>
                  <a:cubicBezTo>
                    <a:pt x="12153" y="5968"/>
                    <a:pt x="11986" y="6012"/>
                    <a:pt x="11842" y="6110"/>
                  </a:cubicBezTo>
                  <a:cubicBezTo>
                    <a:pt x="11446" y="6412"/>
                    <a:pt x="11260" y="7180"/>
                    <a:pt x="10679" y="7180"/>
                  </a:cubicBezTo>
                  <a:cubicBezTo>
                    <a:pt x="10190" y="7180"/>
                    <a:pt x="9888" y="6505"/>
                    <a:pt x="10097" y="6017"/>
                  </a:cubicBezTo>
                  <a:cubicBezTo>
                    <a:pt x="10283" y="5621"/>
                    <a:pt x="10679" y="5249"/>
                    <a:pt x="10958" y="4853"/>
                  </a:cubicBezTo>
                  <a:cubicBezTo>
                    <a:pt x="11260" y="4458"/>
                    <a:pt x="11446" y="3876"/>
                    <a:pt x="11167" y="3504"/>
                  </a:cubicBezTo>
                  <a:cubicBezTo>
                    <a:pt x="10992" y="3329"/>
                    <a:pt x="10781" y="3250"/>
                    <a:pt x="10558" y="3250"/>
                  </a:cubicBezTo>
                  <a:cubicBezTo>
                    <a:pt x="10276" y="3250"/>
                    <a:pt x="9974" y="3376"/>
                    <a:pt x="9701" y="3597"/>
                  </a:cubicBezTo>
                  <a:cubicBezTo>
                    <a:pt x="9306" y="3876"/>
                    <a:pt x="9120" y="4365"/>
                    <a:pt x="8631" y="4667"/>
                  </a:cubicBezTo>
                  <a:cubicBezTo>
                    <a:pt x="8406" y="4893"/>
                    <a:pt x="8104" y="5016"/>
                    <a:pt x="7813" y="5016"/>
                  </a:cubicBezTo>
                  <a:cubicBezTo>
                    <a:pt x="7623" y="5016"/>
                    <a:pt x="7438" y="4963"/>
                    <a:pt x="7282" y="4853"/>
                  </a:cubicBezTo>
                  <a:cubicBezTo>
                    <a:pt x="6887" y="4365"/>
                    <a:pt x="7096" y="3690"/>
                    <a:pt x="7468" y="3202"/>
                  </a:cubicBezTo>
                  <a:cubicBezTo>
                    <a:pt x="7864" y="2806"/>
                    <a:pt x="8259" y="2341"/>
                    <a:pt x="8259" y="1759"/>
                  </a:cubicBezTo>
                  <a:cubicBezTo>
                    <a:pt x="8155" y="1132"/>
                    <a:pt x="7599" y="768"/>
                    <a:pt x="6998" y="768"/>
                  </a:cubicBezTo>
                  <a:cubicBezTo>
                    <a:pt x="6930" y="768"/>
                    <a:pt x="6862" y="773"/>
                    <a:pt x="6793" y="782"/>
                  </a:cubicBezTo>
                  <a:cubicBezTo>
                    <a:pt x="6212" y="875"/>
                    <a:pt x="5723" y="1457"/>
                    <a:pt x="5444" y="2038"/>
                  </a:cubicBezTo>
                  <a:cubicBezTo>
                    <a:pt x="5235" y="2713"/>
                    <a:pt x="5235" y="3295"/>
                    <a:pt x="5235" y="3969"/>
                  </a:cubicBezTo>
                  <a:cubicBezTo>
                    <a:pt x="5126" y="3999"/>
                    <a:pt x="5020" y="4013"/>
                    <a:pt x="4916" y="4013"/>
                  </a:cubicBezTo>
                  <a:cubicBezTo>
                    <a:pt x="4284" y="4013"/>
                    <a:pt x="3750" y="3502"/>
                    <a:pt x="3490" y="2922"/>
                  </a:cubicBezTo>
                  <a:cubicBezTo>
                    <a:pt x="3118" y="2225"/>
                    <a:pt x="3025" y="1457"/>
                    <a:pt x="2536" y="782"/>
                  </a:cubicBezTo>
                  <a:cubicBezTo>
                    <a:pt x="2254" y="368"/>
                    <a:pt x="1677" y="0"/>
                    <a:pt x="11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4"/>
            <p:cNvSpPr/>
            <p:nvPr/>
          </p:nvSpPr>
          <p:spPr>
            <a:xfrm>
              <a:off x="5833650" y="2608575"/>
              <a:ext cx="218125" cy="271625"/>
            </a:xfrm>
            <a:custGeom>
              <a:avLst/>
              <a:gdLst/>
              <a:ahLst/>
              <a:cxnLst/>
              <a:rect l="l" t="t" r="r" b="b"/>
              <a:pathLst>
                <a:path w="8725" h="10865" extrusionOk="0">
                  <a:moveTo>
                    <a:pt x="1" y="0"/>
                  </a:moveTo>
                  <a:cubicBezTo>
                    <a:pt x="1071" y="582"/>
                    <a:pt x="2141" y="1280"/>
                    <a:pt x="3002" y="2047"/>
                  </a:cubicBezTo>
                  <a:cubicBezTo>
                    <a:pt x="3886" y="2722"/>
                    <a:pt x="4746" y="3606"/>
                    <a:pt x="5421" y="4467"/>
                  </a:cubicBezTo>
                  <a:cubicBezTo>
                    <a:pt x="6212" y="5444"/>
                    <a:pt x="6794" y="6398"/>
                    <a:pt x="7259" y="7468"/>
                  </a:cubicBezTo>
                  <a:cubicBezTo>
                    <a:pt x="7841" y="8538"/>
                    <a:pt x="8236" y="9701"/>
                    <a:pt x="8538" y="10864"/>
                  </a:cubicBezTo>
                  <a:cubicBezTo>
                    <a:pt x="8725" y="9701"/>
                    <a:pt x="8538" y="8352"/>
                    <a:pt x="8143" y="7189"/>
                  </a:cubicBezTo>
                  <a:cubicBezTo>
                    <a:pt x="7747" y="5932"/>
                    <a:pt x="7166" y="4769"/>
                    <a:pt x="6398" y="3792"/>
                  </a:cubicBezTo>
                  <a:cubicBezTo>
                    <a:pt x="5630" y="2815"/>
                    <a:pt x="4653" y="1954"/>
                    <a:pt x="3583" y="1280"/>
                  </a:cubicBezTo>
                  <a:cubicBezTo>
                    <a:pt x="2420" y="582"/>
                    <a:pt x="1257" y="116"/>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4">
  <p:cSld name="CUSTOM_6_1">
    <p:spTree>
      <p:nvGrpSpPr>
        <p:cNvPr id="1" name="Shape 1404"/>
        <p:cNvGrpSpPr/>
        <p:nvPr/>
      </p:nvGrpSpPr>
      <p:grpSpPr>
        <a:xfrm>
          <a:off x="0" y="0"/>
          <a:ext cx="0" cy="0"/>
          <a:chOff x="0" y="0"/>
          <a:chExt cx="0" cy="0"/>
        </a:xfrm>
      </p:grpSpPr>
      <p:sp>
        <p:nvSpPr>
          <p:cNvPr id="1405" name="Google Shape;1405;p21"/>
          <p:cNvSpPr/>
          <p:nvPr/>
        </p:nvSpPr>
        <p:spPr>
          <a:xfrm flipH="1">
            <a:off x="7132951" y="-226722"/>
            <a:ext cx="2524752" cy="2234062"/>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1"/>
          <p:cNvSpPr/>
          <p:nvPr/>
        </p:nvSpPr>
        <p:spPr>
          <a:xfrm flipH="1">
            <a:off x="-828842" y="3398503"/>
            <a:ext cx="3585011" cy="2038711"/>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1"/>
          <p:cNvSpPr txBox="1">
            <a:spLocks noGrp="1"/>
          </p:cNvSpPr>
          <p:nvPr>
            <p:ph type="title"/>
          </p:nvPr>
        </p:nvSpPr>
        <p:spPr>
          <a:xfrm>
            <a:off x="718650" y="539500"/>
            <a:ext cx="4025100" cy="62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3000"/>
              <a:buNone/>
              <a:defRPr sz="3000">
                <a:solidFill>
                  <a:schemeClr val="accent1"/>
                </a:solidFill>
              </a:defRPr>
            </a:lvl1pPr>
            <a:lvl2pPr lvl="1" rtl="0">
              <a:spcBef>
                <a:spcPts val="0"/>
              </a:spcBef>
              <a:spcAft>
                <a:spcPts val="0"/>
              </a:spcAft>
              <a:buClr>
                <a:schemeClr val="accent1"/>
              </a:buClr>
              <a:buSzPts val="3000"/>
              <a:buNone/>
              <a:defRPr sz="3000">
                <a:solidFill>
                  <a:schemeClr val="accent1"/>
                </a:solidFill>
              </a:defRPr>
            </a:lvl2pPr>
            <a:lvl3pPr lvl="2" rtl="0">
              <a:spcBef>
                <a:spcPts val="0"/>
              </a:spcBef>
              <a:spcAft>
                <a:spcPts val="0"/>
              </a:spcAft>
              <a:buClr>
                <a:schemeClr val="accent1"/>
              </a:buClr>
              <a:buSzPts val="3000"/>
              <a:buNone/>
              <a:defRPr sz="3000">
                <a:solidFill>
                  <a:schemeClr val="accent1"/>
                </a:solidFill>
              </a:defRPr>
            </a:lvl3pPr>
            <a:lvl4pPr lvl="3" rtl="0">
              <a:spcBef>
                <a:spcPts val="0"/>
              </a:spcBef>
              <a:spcAft>
                <a:spcPts val="0"/>
              </a:spcAft>
              <a:buClr>
                <a:schemeClr val="accent1"/>
              </a:buClr>
              <a:buSzPts val="3000"/>
              <a:buNone/>
              <a:defRPr sz="3000">
                <a:solidFill>
                  <a:schemeClr val="accent1"/>
                </a:solidFill>
              </a:defRPr>
            </a:lvl4pPr>
            <a:lvl5pPr lvl="4" rtl="0">
              <a:spcBef>
                <a:spcPts val="0"/>
              </a:spcBef>
              <a:spcAft>
                <a:spcPts val="0"/>
              </a:spcAft>
              <a:buClr>
                <a:schemeClr val="accent1"/>
              </a:buClr>
              <a:buSzPts val="3000"/>
              <a:buNone/>
              <a:defRPr sz="3000">
                <a:solidFill>
                  <a:schemeClr val="accent1"/>
                </a:solidFill>
              </a:defRPr>
            </a:lvl5pPr>
            <a:lvl6pPr lvl="5" rtl="0">
              <a:spcBef>
                <a:spcPts val="0"/>
              </a:spcBef>
              <a:spcAft>
                <a:spcPts val="0"/>
              </a:spcAft>
              <a:buClr>
                <a:schemeClr val="accent1"/>
              </a:buClr>
              <a:buSzPts val="3000"/>
              <a:buNone/>
              <a:defRPr sz="3000">
                <a:solidFill>
                  <a:schemeClr val="accent1"/>
                </a:solidFill>
              </a:defRPr>
            </a:lvl6pPr>
            <a:lvl7pPr lvl="6" rtl="0">
              <a:spcBef>
                <a:spcPts val="0"/>
              </a:spcBef>
              <a:spcAft>
                <a:spcPts val="0"/>
              </a:spcAft>
              <a:buClr>
                <a:schemeClr val="accent1"/>
              </a:buClr>
              <a:buSzPts val="3000"/>
              <a:buNone/>
              <a:defRPr sz="3000">
                <a:solidFill>
                  <a:schemeClr val="accent1"/>
                </a:solidFill>
              </a:defRPr>
            </a:lvl7pPr>
            <a:lvl8pPr lvl="7" rtl="0">
              <a:spcBef>
                <a:spcPts val="0"/>
              </a:spcBef>
              <a:spcAft>
                <a:spcPts val="0"/>
              </a:spcAft>
              <a:buClr>
                <a:schemeClr val="accent1"/>
              </a:buClr>
              <a:buSzPts val="3000"/>
              <a:buNone/>
              <a:defRPr sz="3000">
                <a:solidFill>
                  <a:schemeClr val="accent1"/>
                </a:solidFill>
              </a:defRPr>
            </a:lvl8pPr>
            <a:lvl9pPr lvl="8" rtl="0">
              <a:spcBef>
                <a:spcPts val="0"/>
              </a:spcBef>
              <a:spcAft>
                <a:spcPts val="0"/>
              </a:spcAft>
              <a:buClr>
                <a:schemeClr val="accent1"/>
              </a:buClr>
              <a:buSzPts val="3000"/>
              <a:buNone/>
              <a:defRPr sz="3000">
                <a:solidFill>
                  <a:schemeClr val="accent1"/>
                </a:solidFill>
              </a:defRPr>
            </a:lvl9pPr>
          </a:lstStyle>
          <a:p>
            <a:endParaRPr/>
          </a:p>
        </p:txBody>
      </p:sp>
      <p:grpSp>
        <p:nvGrpSpPr>
          <p:cNvPr id="1408" name="Google Shape;1408;p21"/>
          <p:cNvGrpSpPr/>
          <p:nvPr/>
        </p:nvGrpSpPr>
        <p:grpSpPr>
          <a:xfrm rot="1927918">
            <a:off x="7427369" y="216933"/>
            <a:ext cx="1505785" cy="1179556"/>
            <a:chOff x="3495050" y="1152875"/>
            <a:chExt cx="1082275" cy="847800"/>
          </a:xfrm>
        </p:grpSpPr>
        <p:sp>
          <p:nvSpPr>
            <p:cNvPr id="1409" name="Google Shape;1409;p21"/>
            <p:cNvSpPr/>
            <p:nvPr/>
          </p:nvSpPr>
          <p:spPr>
            <a:xfrm>
              <a:off x="3495050" y="1170600"/>
              <a:ext cx="330975" cy="469025"/>
            </a:xfrm>
            <a:custGeom>
              <a:avLst/>
              <a:gdLst/>
              <a:ahLst/>
              <a:cxnLst/>
              <a:rect l="l" t="t" r="r" b="b"/>
              <a:pathLst>
                <a:path w="13239" h="18761" extrusionOk="0">
                  <a:moveTo>
                    <a:pt x="12300" y="0"/>
                  </a:moveTo>
                  <a:cubicBezTo>
                    <a:pt x="12182" y="0"/>
                    <a:pt x="12057" y="46"/>
                    <a:pt x="11935" y="150"/>
                  </a:cubicBezTo>
                  <a:cubicBezTo>
                    <a:pt x="6119" y="4408"/>
                    <a:pt x="1" y="10317"/>
                    <a:pt x="1164" y="18273"/>
                  </a:cubicBezTo>
                  <a:cubicBezTo>
                    <a:pt x="1201" y="18613"/>
                    <a:pt x="1451" y="18760"/>
                    <a:pt x="1728" y="18760"/>
                  </a:cubicBezTo>
                  <a:cubicBezTo>
                    <a:pt x="2153" y="18760"/>
                    <a:pt x="2640" y="18413"/>
                    <a:pt x="2513" y="17878"/>
                  </a:cubicBezTo>
                  <a:cubicBezTo>
                    <a:pt x="1559" y="10712"/>
                    <a:pt x="7468" y="5292"/>
                    <a:pt x="12610" y="1407"/>
                  </a:cubicBezTo>
                  <a:cubicBezTo>
                    <a:pt x="13239" y="930"/>
                    <a:pt x="12837" y="0"/>
                    <a:pt x="123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1"/>
            <p:cNvSpPr/>
            <p:nvPr/>
          </p:nvSpPr>
          <p:spPr>
            <a:xfrm>
              <a:off x="3616025" y="1156225"/>
              <a:ext cx="508425" cy="530400"/>
            </a:xfrm>
            <a:custGeom>
              <a:avLst/>
              <a:gdLst/>
              <a:ahLst/>
              <a:cxnLst/>
              <a:rect l="l" t="t" r="r" b="b"/>
              <a:pathLst>
                <a:path w="20337" h="21216" extrusionOk="0">
                  <a:moveTo>
                    <a:pt x="19304" y="1"/>
                  </a:moveTo>
                  <a:cubicBezTo>
                    <a:pt x="19179" y="1"/>
                    <a:pt x="19046" y="44"/>
                    <a:pt x="18914" y="144"/>
                  </a:cubicBezTo>
                  <a:cubicBezTo>
                    <a:pt x="14657" y="3052"/>
                    <a:pt x="10004" y="5657"/>
                    <a:pt x="6119" y="9054"/>
                  </a:cubicBezTo>
                  <a:cubicBezTo>
                    <a:pt x="2722" y="11869"/>
                    <a:pt x="1" y="15940"/>
                    <a:pt x="303" y="20500"/>
                  </a:cubicBezTo>
                  <a:cubicBezTo>
                    <a:pt x="349" y="20977"/>
                    <a:pt x="739" y="21215"/>
                    <a:pt x="1117" y="21215"/>
                  </a:cubicBezTo>
                  <a:cubicBezTo>
                    <a:pt x="1495" y="21215"/>
                    <a:pt x="1862" y="20977"/>
                    <a:pt x="1862" y="20500"/>
                  </a:cubicBezTo>
                  <a:cubicBezTo>
                    <a:pt x="1559" y="15847"/>
                    <a:pt x="4560" y="12055"/>
                    <a:pt x="8050" y="9356"/>
                  </a:cubicBezTo>
                  <a:cubicBezTo>
                    <a:pt x="11749" y="6448"/>
                    <a:pt x="15820" y="4006"/>
                    <a:pt x="19682" y="1400"/>
                  </a:cubicBezTo>
                  <a:cubicBezTo>
                    <a:pt x="20337" y="996"/>
                    <a:pt x="19907" y="1"/>
                    <a:pt x="193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1"/>
            <p:cNvSpPr/>
            <p:nvPr/>
          </p:nvSpPr>
          <p:spPr>
            <a:xfrm>
              <a:off x="3727200" y="1158575"/>
              <a:ext cx="697850" cy="565950"/>
            </a:xfrm>
            <a:custGeom>
              <a:avLst/>
              <a:gdLst/>
              <a:ahLst/>
              <a:cxnLst/>
              <a:rect l="l" t="t" r="r" b="b"/>
              <a:pathLst>
                <a:path w="27914" h="22638" extrusionOk="0">
                  <a:moveTo>
                    <a:pt x="26969" y="0"/>
                  </a:moveTo>
                  <a:cubicBezTo>
                    <a:pt x="26849" y="0"/>
                    <a:pt x="26720" y="43"/>
                    <a:pt x="26588" y="143"/>
                  </a:cubicBezTo>
                  <a:cubicBezTo>
                    <a:pt x="17561" y="6634"/>
                    <a:pt x="2835" y="9146"/>
                    <a:pt x="113" y="21755"/>
                  </a:cubicBezTo>
                  <a:cubicBezTo>
                    <a:pt x="1" y="22290"/>
                    <a:pt x="451" y="22638"/>
                    <a:pt x="890" y="22638"/>
                  </a:cubicBezTo>
                  <a:cubicBezTo>
                    <a:pt x="1177" y="22638"/>
                    <a:pt x="1460" y="22490"/>
                    <a:pt x="1579" y="22151"/>
                  </a:cubicBezTo>
                  <a:cubicBezTo>
                    <a:pt x="4184" y="10123"/>
                    <a:pt x="18724" y="7611"/>
                    <a:pt x="27355" y="1399"/>
                  </a:cubicBezTo>
                  <a:cubicBezTo>
                    <a:pt x="27914" y="995"/>
                    <a:pt x="27547" y="0"/>
                    <a:pt x="269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1"/>
            <p:cNvSpPr/>
            <p:nvPr/>
          </p:nvSpPr>
          <p:spPr>
            <a:xfrm>
              <a:off x="3869500" y="1152875"/>
              <a:ext cx="707825" cy="611025"/>
            </a:xfrm>
            <a:custGeom>
              <a:avLst/>
              <a:gdLst/>
              <a:ahLst/>
              <a:cxnLst/>
              <a:rect l="l" t="t" r="r" b="b"/>
              <a:pathLst>
                <a:path w="28313" h="24441" extrusionOk="0">
                  <a:moveTo>
                    <a:pt x="27373" y="0"/>
                  </a:moveTo>
                  <a:cubicBezTo>
                    <a:pt x="27210" y="0"/>
                    <a:pt x="27042" y="82"/>
                    <a:pt x="26898" y="278"/>
                  </a:cubicBezTo>
                  <a:cubicBezTo>
                    <a:pt x="19523" y="9583"/>
                    <a:pt x="7123" y="13352"/>
                    <a:pt x="330" y="23332"/>
                  </a:cubicBezTo>
                  <a:cubicBezTo>
                    <a:pt x="1" y="23892"/>
                    <a:pt x="534" y="24441"/>
                    <a:pt x="1080" y="24441"/>
                  </a:cubicBezTo>
                  <a:cubicBezTo>
                    <a:pt x="1306" y="24441"/>
                    <a:pt x="1533" y="24347"/>
                    <a:pt x="1703" y="24123"/>
                  </a:cubicBezTo>
                  <a:cubicBezTo>
                    <a:pt x="8286" y="14236"/>
                    <a:pt x="20593" y="10537"/>
                    <a:pt x="27875" y="1348"/>
                  </a:cubicBezTo>
                  <a:cubicBezTo>
                    <a:pt x="28312" y="753"/>
                    <a:pt x="27868" y="0"/>
                    <a:pt x="27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1"/>
            <p:cNvSpPr/>
            <p:nvPr/>
          </p:nvSpPr>
          <p:spPr>
            <a:xfrm>
              <a:off x="4007825" y="1440000"/>
              <a:ext cx="368075" cy="360050"/>
            </a:xfrm>
            <a:custGeom>
              <a:avLst/>
              <a:gdLst/>
              <a:ahLst/>
              <a:cxnLst/>
              <a:rect l="l" t="t" r="r" b="b"/>
              <a:pathLst>
                <a:path w="14723" h="14402" extrusionOk="0">
                  <a:moveTo>
                    <a:pt x="13618" y="1"/>
                  </a:moveTo>
                  <a:cubicBezTo>
                    <a:pt x="13451" y="1"/>
                    <a:pt x="13280" y="64"/>
                    <a:pt x="13129" y="215"/>
                  </a:cubicBezTo>
                  <a:cubicBezTo>
                    <a:pt x="8965" y="4496"/>
                    <a:pt x="4801" y="8846"/>
                    <a:pt x="520" y="13127"/>
                  </a:cubicBezTo>
                  <a:cubicBezTo>
                    <a:pt x="0" y="13647"/>
                    <a:pt x="516" y="14401"/>
                    <a:pt x="1089" y="14401"/>
                  </a:cubicBezTo>
                  <a:cubicBezTo>
                    <a:pt x="1260" y="14401"/>
                    <a:pt x="1435" y="14334"/>
                    <a:pt x="1590" y="14174"/>
                  </a:cubicBezTo>
                  <a:cubicBezTo>
                    <a:pt x="5755" y="9823"/>
                    <a:pt x="10035" y="5566"/>
                    <a:pt x="14199" y="1286"/>
                  </a:cubicBezTo>
                  <a:cubicBezTo>
                    <a:pt x="14723" y="762"/>
                    <a:pt x="14196" y="1"/>
                    <a:pt x="136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1"/>
            <p:cNvSpPr/>
            <p:nvPr/>
          </p:nvSpPr>
          <p:spPr>
            <a:xfrm>
              <a:off x="4157900" y="1679825"/>
              <a:ext cx="248675" cy="219175"/>
            </a:xfrm>
            <a:custGeom>
              <a:avLst/>
              <a:gdLst/>
              <a:ahLst/>
              <a:cxnLst/>
              <a:rect l="l" t="t" r="r" b="b"/>
              <a:pathLst>
                <a:path w="9947" h="8767" extrusionOk="0">
                  <a:moveTo>
                    <a:pt x="9021" y="0"/>
                  </a:moveTo>
                  <a:cubicBezTo>
                    <a:pt x="8945" y="0"/>
                    <a:pt x="8864" y="14"/>
                    <a:pt x="8778" y="44"/>
                  </a:cubicBezTo>
                  <a:cubicBezTo>
                    <a:pt x="4800" y="1301"/>
                    <a:pt x="1799" y="4115"/>
                    <a:pt x="240" y="7884"/>
                  </a:cubicBezTo>
                  <a:cubicBezTo>
                    <a:pt x="1" y="8419"/>
                    <a:pt x="443" y="8767"/>
                    <a:pt x="918" y="8767"/>
                  </a:cubicBezTo>
                  <a:cubicBezTo>
                    <a:pt x="1227" y="8767"/>
                    <a:pt x="1550" y="8619"/>
                    <a:pt x="1706" y="8280"/>
                  </a:cubicBezTo>
                  <a:cubicBezTo>
                    <a:pt x="3055" y="4976"/>
                    <a:pt x="5777" y="2557"/>
                    <a:pt x="9150" y="1394"/>
                  </a:cubicBezTo>
                  <a:cubicBezTo>
                    <a:pt x="9946" y="1121"/>
                    <a:pt x="9705" y="0"/>
                    <a:pt x="90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1"/>
            <p:cNvSpPr/>
            <p:nvPr/>
          </p:nvSpPr>
          <p:spPr>
            <a:xfrm>
              <a:off x="4283200" y="1837550"/>
              <a:ext cx="143475" cy="119625"/>
            </a:xfrm>
            <a:custGeom>
              <a:avLst/>
              <a:gdLst/>
              <a:ahLst/>
              <a:cxnLst/>
              <a:rect l="l" t="t" r="r" b="b"/>
              <a:pathLst>
                <a:path w="5739" h="4785" extrusionOk="0">
                  <a:moveTo>
                    <a:pt x="4686" y="0"/>
                  </a:moveTo>
                  <a:cubicBezTo>
                    <a:pt x="4637" y="0"/>
                    <a:pt x="4586" y="5"/>
                    <a:pt x="4534" y="17"/>
                  </a:cubicBezTo>
                  <a:cubicBezTo>
                    <a:pt x="2510" y="505"/>
                    <a:pt x="858" y="1971"/>
                    <a:pt x="183" y="3902"/>
                  </a:cubicBezTo>
                  <a:cubicBezTo>
                    <a:pt x="0" y="4437"/>
                    <a:pt x="465" y="4784"/>
                    <a:pt x="922" y="4784"/>
                  </a:cubicBezTo>
                  <a:cubicBezTo>
                    <a:pt x="1221" y="4784"/>
                    <a:pt x="1515" y="4637"/>
                    <a:pt x="1626" y="4297"/>
                  </a:cubicBezTo>
                  <a:cubicBezTo>
                    <a:pt x="2114" y="2831"/>
                    <a:pt x="3370" y="1761"/>
                    <a:pt x="4929" y="1482"/>
                  </a:cubicBezTo>
                  <a:cubicBezTo>
                    <a:pt x="5739" y="1307"/>
                    <a:pt x="5458" y="0"/>
                    <a:pt x="4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1"/>
            <p:cNvSpPr/>
            <p:nvPr/>
          </p:nvSpPr>
          <p:spPr>
            <a:xfrm>
              <a:off x="4409450" y="1920125"/>
              <a:ext cx="138950" cy="80550"/>
            </a:xfrm>
            <a:custGeom>
              <a:avLst/>
              <a:gdLst/>
              <a:ahLst/>
              <a:cxnLst/>
              <a:rect l="l" t="t" r="r" b="b"/>
              <a:pathLst>
                <a:path w="5558" h="3222" extrusionOk="0">
                  <a:moveTo>
                    <a:pt x="4491" y="1"/>
                  </a:moveTo>
                  <a:cubicBezTo>
                    <a:pt x="4376" y="1"/>
                    <a:pt x="4256" y="34"/>
                    <a:pt x="4136" y="110"/>
                  </a:cubicBezTo>
                  <a:lnTo>
                    <a:pt x="647" y="1855"/>
                  </a:lnTo>
                  <a:cubicBezTo>
                    <a:pt x="0" y="2266"/>
                    <a:pt x="377" y="3222"/>
                    <a:pt x="1025" y="3222"/>
                  </a:cubicBezTo>
                  <a:cubicBezTo>
                    <a:pt x="1147" y="3222"/>
                    <a:pt x="1279" y="3188"/>
                    <a:pt x="1415" y="3111"/>
                  </a:cubicBezTo>
                  <a:cubicBezTo>
                    <a:pt x="2578" y="2529"/>
                    <a:pt x="3741" y="1948"/>
                    <a:pt x="4811" y="1366"/>
                  </a:cubicBezTo>
                  <a:cubicBezTo>
                    <a:pt x="5557" y="974"/>
                    <a:pt x="5110" y="1"/>
                    <a:pt x="44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7" name="Google Shape;1417;p21"/>
          <p:cNvGrpSpPr/>
          <p:nvPr/>
        </p:nvGrpSpPr>
        <p:grpSpPr>
          <a:xfrm rot="1416901">
            <a:off x="-256327" y="4166276"/>
            <a:ext cx="1939088" cy="875444"/>
            <a:chOff x="2915775" y="2073500"/>
            <a:chExt cx="874750" cy="394925"/>
          </a:xfrm>
        </p:grpSpPr>
        <p:sp>
          <p:nvSpPr>
            <p:cNvPr id="1418" name="Google Shape;1418;p21"/>
            <p:cNvSpPr/>
            <p:nvPr/>
          </p:nvSpPr>
          <p:spPr>
            <a:xfrm>
              <a:off x="3546225" y="2317775"/>
              <a:ext cx="48300" cy="38975"/>
            </a:xfrm>
            <a:custGeom>
              <a:avLst/>
              <a:gdLst/>
              <a:ahLst/>
              <a:cxnLst/>
              <a:rect l="l" t="t" r="r" b="b"/>
              <a:pathLst>
                <a:path w="1932" h="1559" extrusionOk="0">
                  <a:moveTo>
                    <a:pt x="955" y="0"/>
                  </a:moveTo>
                  <a:cubicBezTo>
                    <a:pt x="1" y="0"/>
                    <a:pt x="1" y="1559"/>
                    <a:pt x="955" y="1559"/>
                  </a:cubicBezTo>
                  <a:cubicBezTo>
                    <a:pt x="1932" y="1559"/>
                    <a:pt x="1932" y="0"/>
                    <a:pt x="9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1"/>
            <p:cNvSpPr/>
            <p:nvPr/>
          </p:nvSpPr>
          <p:spPr>
            <a:xfrm>
              <a:off x="3681750" y="2300900"/>
              <a:ext cx="38975" cy="45975"/>
            </a:xfrm>
            <a:custGeom>
              <a:avLst/>
              <a:gdLst/>
              <a:ahLst/>
              <a:cxnLst/>
              <a:rect l="l" t="t" r="r" b="b"/>
              <a:pathLst>
                <a:path w="1559" h="1839" extrusionOk="0">
                  <a:moveTo>
                    <a:pt x="768" y="1"/>
                  </a:moveTo>
                  <a:cubicBezTo>
                    <a:pt x="396" y="1"/>
                    <a:pt x="0" y="303"/>
                    <a:pt x="0" y="675"/>
                  </a:cubicBezTo>
                  <a:lnTo>
                    <a:pt x="0" y="1071"/>
                  </a:lnTo>
                  <a:cubicBezTo>
                    <a:pt x="0" y="1466"/>
                    <a:pt x="396" y="1838"/>
                    <a:pt x="768" y="1838"/>
                  </a:cubicBezTo>
                  <a:cubicBezTo>
                    <a:pt x="1164" y="1838"/>
                    <a:pt x="1559" y="1466"/>
                    <a:pt x="1559" y="1071"/>
                  </a:cubicBezTo>
                  <a:lnTo>
                    <a:pt x="1559" y="675"/>
                  </a:lnTo>
                  <a:cubicBezTo>
                    <a:pt x="1559" y="303"/>
                    <a:pt x="1164" y="1"/>
                    <a:pt x="7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1"/>
            <p:cNvSpPr/>
            <p:nvPr/>
          </p:nvSpPr>
          <p:spPr>
            <a:xfrm>
              <a:off x="3611375" y="2245075"/>
              <a:ext cx="48300" cy="36650"/>
            </a:xfrm>
            <a:custGeom>
              <a:avLst/>
              <a:gdLst/>
              <a:ahLst/>
              <a:cxnLst/>
              <a:rect l="l" t="t" r="r" b="b"/>
              <a:pathLst>
                <a:path w="1932" h="1466" extrusionOk="0">
                  <a:moveTo>
                    <a:pt x="977" y="0"/>
                  </a:moveTo>
                  <a:cubicBezTo>
                    <a:pt x="0" y="0"/>
                    <a:pt x="0" y="1466"/>
                    <a:pt x="977" y="1466"/>
                  </a:cubicBezTo>
                  <a:cubicBezTo>
                    <a:pt x="1931" y="1466"/>
                    <a:pt x="1931" y="0"/>
                    <a:pt x="9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1"/>
            <p:cNvSpPr/>
            <p:nvPr/>
          </p:nvSpPr>
          <p:spPr>
            <a:xfrm>
              <a:off x="3706175" y="2235750"/>
              <a:ext cx="48300" cy="36100"/>
            </a:xfrm>
            <a:custGeom>
              <a:avLst/>
              <a:gdLst/>
              <a:ahLst/>
              <a:cxnLst/>
              <a:rect l="l" t="t" r="r" b="b"/>
              <a:pathLst>
                <a:path w="1932" h="1444" extrusionOk="0">
                  <a:moveTo>
                    <a:pt x="954" y="1"/>
                  </a:moveTo>
                  <a:cubicBezTo>
                    <a:pt x="0" y="1"/>
                    <a:pt x="0" y="1443"/>
                    <a:pt x="954" y="1443"/>
                  </a:cubicBezTo>
                  <a:cubicBezTo>
                    <a:pt x="1838" y="1443"/>
                    <a:pt x="1931" y="1"/>
                    <a:pt x="9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1"/>
            <p:cNvSpPr/>
            <p:nvPr/>
          </p:nvSpPr>
          <p:spPr>
            <a:xfrm>
              <a:off x="3742225" y="2150850"/>
              <a:ext cx="48300" cy="36075"/>
            </a:xfrm>
            <a:custGeom>
              <a:avLst/>
              <a:gdLst/>
              <a:ahLst/>
              <a:cxnLst/>
              <a:rect l="l" t="t" r="r" b="b"/>
              <a:pathLst>
                <a:path w="1932" h="1443" extrusionOk="0">
                  <a:moveTo>
                    <a:pt x="978" y="0"/>
                  </a:moveTo>
                  <a:cubicBezTo>
                    <a:pt x="1" y="0"/>
                    <a:pt x="1" y="1443"/>
                    <a:pt x="978" y="1443"/>
                  </a:cubicBezTo>
                  <a:cubicBezTo>
                    <a:pt x="1932" y="1443"/>
                    <a:pt x="1932" y="0"/>
                    <a:pt x="9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1"/>
            <p:cNvSpPr/>
            <p:nvPr/>
          </p:nvSpPr>
          <p:spPr>
            <a:xfrm>
              <a:off x="3659650" y="2160725"/>
              <a:ext cx="46550" cy="36100"/>
            </a:xfrm>
            <a:custGeom>
              <a:avLst/>
              <a:gdLst/>
              <a:ahLst/>
              <a:cxnLst/>
              <a:rect l="l" t="t" r="r" b="b"/>
              <a:pathLst>
                <a:path w="1862" h="1444" extrusionOk="0">
                  <a:moveTo>
                    <a:pt x="884" y="1"/>
                  </a:moveTo>
                  <a:cubicBezTo>
                    <a:pt x="0" y="1"/>
                    <a:pt x="0" y="1443"/>
                    <a:pt x="884" y="1443"/>
                  </a:cubicBezTo>
                  <a:cubicBezTo>
                    <a:pt x="1861" y="1443"/>
                    <a:pt x="1861" y="1"/>
                    <a:pt x="8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1"/>
            <p:cNvSpPr/>
            <p:nvPr/>
          </p:nvSpPr>
          <p:spPr>
            <a:xfrm>
              <a:off x="3579975" y="2121775"/>
              <a:ext cx="36075" cy="46325"/>
            </a:xfrm>
            <a:custGeom>
              <a:avLst/>
              <a:gdLst/>
              <a:ahLst/>
              <a:cxnLst/>
              <a:rect l="l" t="t" r="r" b="b"/>
              <a:pathLst>
                <a:path w="1443" h="1853" extrusionOk="0">
                  <a:moveTo>
                    <a:pt x="768" y="0"/>
                  </a:moveTo>
                  <a:cubicBezTo>
                    <a:pt x="279" y="0"/>
                    <a:pt x="0" y="396"/>
                    <a:pt x="0" y="768"/>
                  </a:cubicBezTo>
                  <a:lnTo>
                    <a:pt x="0" y="1163"/>
                  </a:lnTo>
                  <a:cubicBezTo>
                    <a:pt x="0" y="1517"/>
                    <a:pt x="317" y="1853"/>
                    <a:pt x="650" y="1853"/>
                  </a:cubicBezTo>
                  <a:cubicBezTo>
                    <a:pt x="689" y="1853"/>
                    <a:pt x="729" y="1848"/>
                    <a:pt x="768" y="1838"/>
                  </a:cubicBezTo>
                  <a:cubicBezTo>
                    <a:pt x="1163" y="1838"/>
                    <a:pt x="1443" y="1559"/>
                    <a:pt x="1443" y="1163"/>
                  </a:cubicBezTo>
                  <a:lnTo>
                    <a:pt x="1443" y="768"/>
                  </a:lnTo>
                  <a:cubicBezTo>
                    <a:pt x="1443" y="396"/>
                    <a:pt x="1163" y="0"/>
                    <a:pt x="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1"/>
            <p:cNvSpPr/>
            <p:nvPr/>
          </p:nvSpPr>
          <p:spPr>
            <a:xfrm>
              <a:off x="3444450" y="2140950"/>
              <a:ext cx="45975" cy="36675"/>
            </a:xfrm>
            <a:custGeom>
              <a:avLst/>
              <a:gdLst/>
              <a:ahLst/>
              <a:cxnLst/>
              <a:rect l="l" t="t" r="r" b="b"/>
              <a:pathLst>
                <a:path w="1839" h="1467" extrusionOk="0">
                  <a:moveTo>
                    <a:pt x="954" y="1"/>
                  </a:moveTo>
                  <a:cubicBezTo>
                    <a:pt x="1" y="1"/>
                    <a:pt x="1" y="1467"/>
                    <a:pt x="954" y="1467"/>
                  </a:cubicBezTo>
                  <a:cubicBezTo>
                    <a:pt x="1839" y="1467"/>
                    <a:pt x="1839" y="1"/>
                    <a:pt x="9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1"/>
            <p:cNvSpPr/>
            <p:nvPr/>
          </p:nvSpPr>
          <p:spPr>
            <a:xfrm>
              <a:off x="3495050" y="2206675"/>
              <a:ext cx="48300" cy="55675"/>
            </a:xfrm>
            <a:custGeom>
              <a:avLst/>
              <a:gdLst/>
              <a:ahLst/>
              <a:cxnLst/>
              <a:rect l="l" t="t" r="r" b="b"/>
              <a:pathLst>
                <a:path w="1932" h="2227" extrusionOk="0">
                  <a:moveTo>
                    <a:pt x="1147" y="1"/>
                  </a:moveTo>
                  <a:cubicBezTo>
                    <a:pt x="872" y="1"/>
                    <a:pt x="613" y="125"/>
                    <a:pt x="489" y="373"/>
                  </a:cubicBezTo>
                  <a:cubicBezTo>
                    <a:pt x="396" y="675"/>
                    <a:pt x="303" y="862"/>
                    <a:pt x="187" y="1164"/>
                  </a:cubicBezTo>
                  <a:cubicBezTo>
                    <a:pt x="1" y="1443"/>
                    <a:pt x="94" y="1932"/>
                    <a:pt x="396" y="2118"/>
                  </a:cubicBezTo>
                  <a:cubicBezTo>
                    <a:pt x="525" y="2190"/>
                    <a:pt x="668" y="2227"/>
                    <a:pt x="808" y="2227"/>
                  </a:cubicBezTo>
                  <a:cubicBezTo>
                    <a:pt x="1073" y="2227"/>
                    <a:pt x="1329" y="2097"/>
                    <a:pt x="1466" y="1839"/>
                  </a:cubicBezTo>
                  <a:cubicBezTo>
                    <a:pt x="1559" y="1653"/>
                    <a:pt x="1652" y="1350"/>
                    <a:pt x="1838" y="1164"/>
                  </a:cubicBezTo>
                  <a:cubicBezTo>
                    <a:pt x="1932" y="768"/>
                    <a:pt x="1932" y="280"/>
                    <a:pt x="1559" y="94"/>
                  </a:cubicBezTo>
                  <a:cubicBezTo>
                    <a:pt x="1427" y="32"/>
                    <a:pt x="1285" y="1"/>
                    <a:pt x="1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1"/>
            <p:cNvSpPr/>
            <p:nvPr/>
          </p:nvSpPr>
          <p:spPr>
            <a:xfrm>
              <a:off x="3383375" y="2244725"/>
              <a:ext cx="36675" cy="46900"/>
            </a:xfrm>
            <a:custGeom>
              <a:avLst/>
              <a:gdLst/>
              <a:ahLst/>
              <a:cxnLst/>
              <a:rect l="l" t="t" r="r" b="b"/>
              <a:pathLst>
                <a:path w="1467" h="1876" extrusionOk="0">
                  <a:moveTo>
                    <a:pt x="902" y="0"/>
                  </a:moveTo>
                  <a:cubicBezTo>
                    <a:pt x="866" y="0"/>
                    <a:pt x="829" y="5"/>
                    <a:pt x="792" y="14"/>
                  </a:cubicBezTo>
                  <a:cubicBezTo>
                    <a:pt x="303" y="14"/>
                    <a:pt x="1" y="317"/>
                    <a:pt x="1" y="712"/>
                  </a:cubicBezTo>
                  <a:lnTo>
                    <a:pt x="1" y="1084"/>
                  </a:lnTo>
                  <a:cubicBezTo>
                    <a:pt x="1" y="1480"/>
                    <a:pt x="303" y="1875"/>
                    <a:pt x="792" y="1875"/>
                  </a:cubicBezTo>
                  <a:cubicBezTo>
                    <a:pt x="1164" y="1759"/>
                    <a:pt x="1467" y="1480"/>
                    <a:pt x="1467" y="1084"/>
                  </a:cubicBezTo>
                  <a:lnTo>
                    <a:pt x="1467" y="712"/>
                  </a:lnTo>
                  <a:cubicBezTo>
                    <a:pt x="1467" y="356"/>
                    <a:pt x="1222" y="0"/>
                    <a:pt x="9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1"/>
            <p:cNvSpPr/>
            <p:nvPr/>
          </p:nvSpPr>
          <p:spPr>
            <a:xfrm>
              <a:off x="3306025" y="2123525"/>
              <a:ext cx="51225" cy="44800"/>
            </a:xfrm>
            <a:custGeom>
              <a:avLst/>
              <a:gdLst/>
              <a:ahLst/>
              <a:cxnLst/>
              <a:rect l="l" t="t" r="r" b="b"/>
              <a:pathLst>
                <a:path w="2049" h="1792" extrusionOk="0">
                  <a:moveTo>
                    <a:pt x="1219" y="0"/>
                  </a:moveTo>
                  <a:cubicBezTo>
                    <a:pt x="1024" y="0"/>
                    <a:pt x="827" y="70"/>
                    <a:pt x="676" y="209"/>
                  </a:cubicBezTo>
                  <a:cubicBezTo>
                    <a:pt x="582" y="326"/>
                    <a:pt x="489" y="419"/>
                    <a:pt x="303" y="512"/>
                  </a:cubicBezTo>
                  <a:cubicBezTo>
                    <a:pt x="1" y="791"/>
                    <a:pt x="1" y="1280"/>
                    <a:pt x="303" y="1582"/>
                  </a:cubicBezTo>
                  <a:cubicBezTo>
                    <a:pt x="443" y="1722"/>
                    <a:pt x="635" y="1791"/>
                    <a:pt x="827" y="1791"/>
                  </a:cubicBezTo>
                  <a:cubicBezTo>
                    <a:pt x="1019" y="1791"/>
                    <a:pt x="1211" y="1722"/>
                    <a:pt x="1350" y="1582"/>
                  </a:cubicBezTo>
                  <a:cubicBezTo>
                    <a:pt x="1466" y="1489"/>
                    <a:pt x="1653" y="1373"/>
                    <a:pt x="1746" y="1187"/>
                  </a:cubicBezTo>
                  <a:cubicBezTo>
                    <a:pt x="2048" y="907"/>
                    <a:pt x="2048" y="419"/>
                    <a:pt x="1746" y="209"/>
                  </a:cubicBezTo>
                  <a:cubicBezTo>
                    <a:pt x="1606" y="70"/>
                    <a:pt x="1414" y="0"/>
                    <a:pt x="1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1"/>
            <p:cNvSpPr/>
            <p:nvPr/>
          </p:nvSpPr>
          <p:spPr>
            <a:xfrm>
              <a:off x="3097825" y="2131650"/>
              <a:ext cx="45975" cy="36100"/>
            </a:xfrm>
            <a:custGeom>
              <a:avLst/>
              <a:gdLst/>
              <a:ahLst/>
              <a:cxnLst/>
              <a:rect l="l" t="t" r="r" b="b"/>
              <a:pathLst>
                <a:path w="1839" h="1444" extrusionOk="0">
                  <a:moveTo>
                    <a:pt x="954" y="1"/>
                  </a:moveTo>
                  <a:cubicBezTo>
                    <a:pt x="0" y="1"/>
                    <a:pt x="0" y="1443"/>
                    <a:pt x="954" y="1443"/>
                  </a:cubicBezTo>
                  <a:cubicBezTo>
                    <a:pt x="1838" y="1443"/>
                    <a:pt x="1838" y="1"/>
                    <a:pt x="9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1"/>
            <p:cNvSpPr/>
            <p:nvPr/>
          </p:nvSpPr>
          <p:spPr>
            <a:xfrm>
              <a:off x="3194375" y="2140950"/>
              <a:ext cx="48875" cy="36675"/>
            </a:xfrm>
            <a:custGeom>
              <a:avLst/>
              <a:gdLst/>
              <a:ahLst/>
              <a:cxnLst/>
              <a:rect l="l" t="t" r="r" b="b"/>
              <a:pathLst>
                <a:path w="1955" h="1467" extrusionOk="0">
                  <a:moveTo>
                    <a:pt x="791" y="1"/>
                  </a:moveTo>
                  <a:cubicBezTo>
                    <a:pt x="396" y="1"/>
                    <a:pt x="0" y="396"/>
                    <a:pt x="117" y="792"/>
                  </a:cubicBezTo>
                  <a:cubicBezTo>
                    <a:pt x="117" y="1164"/>
                    <a:pt x="396" y="1467"/>
                    <a:pt x="791" y="1467"/>
                  </a:cubicBezTo>
                  <a:lnTo>
                    <a:pt x="1163" y="1467"/>
                  </a:lnTo>
                  <a:cubicBezTo>
                    <a:pt x="1559" y="1467"/>
                    <a:pt x="1954" y="1164"/>
                    <a:pt x="1954" y="792"/>
                  </a:cubicBezTo>
                  <a:cubicBezTo>
                    <a:pt x="1954" y="396"/>
                    <a:pt x="1559" y="1"/>
                    <a:pt x="1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1"/>
            <p:cNvSpPr/>
            <p:nvPr/>
          </p:nvSpPr>
          <p:spPr>
            <a:xfrm>
              <a:off x="2925675" y="2131650"/>
              <a:ext cx="36075" cy="45975"/>
            </a:xfrm>
            <a:custGeom>
              <a:avLst/>
              <a:gdLst/>
              <a:ahLst/>
              <a:cxnLst/>
              <a:rect l="l" t="t" r="r" b="b"/>
              <a:pathLst>
                <a:path w="1443" h="1839" extrusionOk="0">
                  <a:moveTo>
                    <a:pt x="675" y="1"/>
                  </a:moveTo>
                  <a:cubicBezTo>
                    <a:pt x="279" y="1"/>
                    <a:pt x="0" y="373"/>
                    <a:pt x="0" y="768"/>
                  </a:cubicBezTo>
                  <a:lnTo>
                    <a:pt x="0" y="1164"/>
                  </a:lnTo>
                  <a:cubicBezTo>
                    <a:pt x="0" y="1536"/>
                    <a:pt x="279" y="1839"/>
                    <a:pt x="675" y="1839"/>
                  </a:cubicBezTo>
                  <a:cubicBezTo>
                    <a:pt x="1070" y="1839"/>
                    <a:pt x="1443" y="1536"/>
                    <a:pt x="1443" y="1164"/>
                  </a:cubicBezTo>
                  <a:lnTo>
                    <a:pt x="1443" y="768"/>
                  </a:lnTo>
                  <a:cubicBezTo>
                    <a:pt x="1443" y="373"/>
                    <a:pt x="1070" y="1"/>
                    <a:pt x="6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1"/>
            <p:cNvSpPr/>
            <p:nvPr/>
          </p:nvSpPr>
          <p:spPr>
            <a:xfrm>
              <a:off x="3405475" y="2346850"/>
              <a:ext cx="48300" cy="36650"/>
            </a:xfrm>
            <a:custGeom>
              <a:avLst/>
              <a:gdLst/>
              <a:ahLst/>
              <a:cxnLst/>
              <a:rect l="l" t="t" r="r" b="b"/>
              <a:pathLst>
                <a:path w="1932" h="1466" extrusionOk="0">
                  <a:moveTo>
                    <a:pt x="978" y="0"/>
                  </a:moveTo>
                  <a:cubicBezTo>
                    <a:pt x="1" y="0"/>
                    <a:pt x="1" y="1466"/>
                    <a:pt x="978" y="1466"/>
                  </a:cubicBezTo>
                  <a:cubicBezTo>
                    <a:pt x="1932" y="1466"/>
                    <a:pt x="1932" y="0"/>
                    <a:pt x="9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1"/>
            <p:cNvSpPr/>
            <p:nvPr/>
          </p:nvSpPr>
          <p:spPr>
            <a:xfrm>
              <a:off x="3480525" y="2402675"/>
              <a:ext cx="48275" cy="36675"/>
            </a:xfrm>
            <a:custGeom>
              <a:avLst/>
              <a:gdLst/>
              <a:ahLst/>
              <a:cxnLst/>
              <a:rect l="l" t="t" r="r" b="b"/>
              <a:pathLst>
                <a:path w="1931" h="1467" extrusionOk="0">
                  <a:moveTo>
                    <a:pt x="977" y="1"/>
                  </a:moveTo>
                  <a:cubicBezTo>
                    <a:pt x="0" y="1"/>
                    <a:pt x="0" y="1466"/>
                    <a:pt x="977" y="1466"/>
                  </a:cubicBezTo>
                  <a:cubicBezTo>
                    <a:pt x="1931" y="1466"/>
                    <a:pt x="1931" y="1"/>
                    <a:pt x="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1"/>
            <p:cNvSpPr/>
            <p:nvPr/>
          </p:nvSpPr>
          <p:spPr>
            <a:xfrm>
              <a:off x="3575325" y="2431750"/>
              <a:ext cx="45950" cy="36675"/>
            </a:xfrm>
            <a:custGeom>
              <a:avLst/>
              <a:gdLst/>
              <a:ahLst/>
              <a:cxnLst/>
              <a:rect l="l" t="t" r="r" b="b"/>
              <a:pathLst>
                <a:path w="1838" h="1467" extrusionOk="0">
                  <a:moveTo>
                    <a:pt x="954" y="1"/>
                  </a:moveTo>
                  <a:cubicBezTo>
                    <a:pt x="0" y="1"/>
                    <a:pt x="0" y="1467"/>
                    <a:pt x="954" y="1467"/>
                  </a:cubicBezTo>
                  <a:cubicBezTo>
                    <a:pt x="1838" y="1467"/>
                    <a:pt x="1838" y="1"/>
                    <a:pt x="9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1"/>
            <p:cNvSpPr/>
            <p:nvPr/>
          </p:nvSpPr>
          <p:spPr>
            <a:xfrm>
              <a:off x="3725375" y="2073500"/>
              <a:ext cx="48300" cy="36075"/>
            </a:xfrm>
            <a:custGeom>
              <a:avLst/>
              <a:gdLst/>
              <a:ahLst/>
              <a:cxnLst/>
              <a:rect l="l" t="t" r="r" b="b"/>
              <a:pathLst>
                <a:path w="1932" h="1443" extrusionOk="0">
                  <a:moveTo>
                    <a:pt x="977" y="0"/>
                  </a:moveTo>
                  <a:cubicBezTo>
                    <a:pt x="0" y="0"/>
                    <a:pt x="0" y="1443"/>
                    <a:pt x="977" y="1443"/>
                  </a:cubicBezTo>
                  <a:cubicBezTo>
                    <a:pt x="1931" y="1443"/>
                    <a:pt x="1931" y="0"/>
                    <a:pt x="9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1"/>
            <p:cNvSpPr/>
            <p:nvPr/>
          </p:nvSpPr>
          <p:spPr>
            <a:xfrm>
              <a:off x="3027450" y="2244725"/>
              <a:ext cx="36075" cy="46900"/>
            </a:xfrm>
            <a:custGeom>
              <a:avLst/>
              <a:gdLst/>
              <a:ahLst/>
              <a:cxnLst/>
              <a:rect l="l" t="t" r="r" b="b"/>
              <a:pathLst>
                <a:path w="1443" h="1876" extrusionOk="0">
                  <a:moveTo>
                    <a:pt x="883" y="0"/>
                  </a:moveTo>
                  <a:cubicBezTo>
                    <a:pt x="846" y="0"/>
                    <a:pt x="808" y="5"/>
                    <a:pt x="768" y="14"/>
                  </a:cubicBezTo>
                  <a:cubicBezTo>
                    <a:pt x="396" y="14"/>
                    <a:pt x="0" y="317"/>
                    <a:pt x="0" y="712"/>
                  </a:cubicBezTo>
                  <a:lnTo>
                    <a:pt x="0" y="1084"/>
                  </a:lnTo>
                  <a:cubicBezTo>
                    <a:pt x="0" y="1480"/>
                    <a:pt x="396" y="1875"/>
                    <a:pt x="768" y="1875"/>
                  </a:cubicBezTo>
                  <a:cubicBezTo>
                    <a:pt x="1164" y="1759"/>
                    <a:pt x="1443" y="1480"/>
                    <a:pt x="1443" y="1084"/>
                  </a:cubicBezTo>
                  <a:lnTo>
                    <a:pt x="1443" y="712"/>
                  </a:lnTo>
                  <a:cubicBezTo>
                    <a:pt x="1443" y="356"/>
                    <a:pt x="1217" y="0"/>
                    <a:pt x="8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1"/>
            <p:cNvSpPr/>
            <p:nvPr/>
          </p:nvSpPr>
          <p:spPr>
            <a:xfrm>
              <a:off x="2915775" y="2216000"/>
              <a:ext cx="45975" cy="36650"/>
            </a:xfrm>
            <a:custGeom>
              <a:avLst/>
              <a:gdLst/>
              <a:ahLst/>
              <a:cxnLst/>
              <a:rect l="l" t="t" r="r" b="b"/>
              <a:pathLst>
                <a:path w="1839" h="1466" extrusionOk="0">
                  <a:moveTo>
                    <a:pt x="675" y="0"/>
                  </a:moveTo>
                  <a:cubicBezTo>
                    <a:pt x="303" y="0"/>
                    <a:pt x="1" y="302"/>
                    <a:pt x="1" y="791"/>
                  </a:cubicBezTo>
                  <a:cubicBezTo>
                    <a:pt x="1" y="1163"/>
                    <a:pt x="303" y="1466"/>
                    <a:pt x="675" y="1466"/>
                  </a:cubicBezTo>
                  <a:lnTo>
                    <a:pt x="1071" y="1466"/>
                  </a:lnTo>
                  <a:cubicBezTo>
                    <a:pt x="1466" y="1466"/>
                    <a:pt x="1839" y="1163"/>
                    <a:pt x="1839" y="791"/>
                  </a:cubicBezTo>
                  <a:cubicBezTo>
                    <a:pt x="1839" y="302"/>
                    <a:pt x="1466" y="0"/>
                    <a:pt x="10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8" name="Google Shape;1438;p21"/>
          <p:cNvGrpSpPr/>
          <p:nvPr/>
        </p:nvGrpSpPr>
        <p:grpSpPr>
          <a:xfrm rot="5550459">
            <a:off x="726831" y="4371527"/>
            <a:ext cx="625805" cy="615371"/>
            <a:chOff x="4452350" y="1286250"/>
            <a:chExt cx="700275" cy="688600"/>
          </a:xfrm>
        </p:grpSpPr>
        <p:sp>
          <p:nvSpPr>
            <p:cNvPr id="1439" name="Google Shape;1439;p21"/>
            <p:cNvSpPr/>
            <p:nvPr/>
          </p:nvSpPr>
          <p:spPr>
            <a:xfrm>
              <a:off x="4706525" y="1330225"/>
              <a:ext cx="446100" cy="452175"/>
            </a:xfrm>
            <a:custGeom>
              <a:avLst/>
              <a:gdLst/>
              <a:ahLst/>
              <a:cxnLst/>
              <a:rect l="l" t="t" r="r" b="b"/>
              <a:pathLst>
                <a:path w="17844" h="18087" extrusionOk="0">
                  <a:moveTo>
                    <a:pt x="11588" y="1"/>
                  </a:moveTo>
                  <a:cubicBezTo>
                    <a:pt x="9302" y="1"/>
                    <a:pt x="7157" y="1241"/>
                    <a:pt x="5537" y="2862"/>
                  </a:cubicBezTo>
                  <a:cubicBezTo>
                    <a:pt x="4862" y="3560"/>
                    <a:pt x="4188" y="4327"/>
                    <a:pt x="3606" y="5188"/>
                  </a:cubicBezTo>
                  <a:cubicBezTo>
                    <a:pt x="1559" y="8212"/>
                    <a:pt x="0" y="12377"/>
                    <a:pt x="884" y="15657"/>
                  </a:cubicBezTo>
                  <a:lnTo>
                    <a:pt x="884" y="15866"/>
                  </a:lnTo>
                  <a:cubicBezTo>
                    <a:pt x="1163" y="16634"/>
                    <a:pt x="1559" y="17215"/>
                    <a:pt x="2047" y="17518"/>
                  </a:cubicBezTo>
                  <a:cubicBezTo>
                    <a:pt x="2327" y="17797"/>
                    <a:pt x="2722" y="17890"/>
                    <a:pt x="3118" y="17983"/>
                  </a:cubicBezTo>
                  <a:cubicBezTo>
                    <a:pt x="3423" y="18054"/>
                    <a:pt x="3751" y="18086"/>
                    <a:pt x="4094" y="18086"/>
                  </a:cubicBezTo>
                  <a:cubicBezTo>
                    <a:pt x="6568" y="18086"/>
                    <a:pt x="9843" y="16411"/>
                    <a:pt x="11539" y="15471"/>
                  </a:cubicBezTo>
                  <a:cubicBezTo>
                    <a:pt x="14447" y="13819"/>
                    <a:pt x="16983" y="11004"/>
                    <a:pt x="17355" y="7724"/>
                  </a:cubicBezTo>
                  <a:cubicBezTo>
                    <a:pt x="17844" y="4420"/>
                    <a:pt x="15820" y="652"/>
                    <a:pt x="12516" y="70"/>
                  </a:cubicBezTo>
                  <a:cubicBezTo>
                    <a:pt x="12205" y="23"/>
                    <a:pt x="11895" y="1"/>
                    <a:pt x="115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1"/>
            <p:cNvSpPr/>
            <p:nvPr/>
          </p:nvSpPr>
          <p:spPr>
            <a:xfrm>
              <a:off x="4633825" y="1768150"/>
              <a:ext cx="150650" cy="206700"/>
            </a:xfrm>
            <a:custGeom>
              <a:avLst/>
              <a:gdLst/>
              <a:ahLst/>
              <a:cxnLst/>
              <a:rect l="l" t="t" r="r" b="b"/>
              <a:pathLst>
                <a:path w="6026" h="8268" extrusionOk="0">
                  <a:moveTo>
                    <a:pt x="4955" y="1"/>
                  </a:moveTo>
                  <a:cubicBezTo>
                    <a:pt x="4281" y="1932"/>
                    <a:pt x="3792" y="3956"/>
                    <a:pt x="3490" y="6003"/>
                  </a:cubicBezTo>
                  <a:lnTo>
                    <a:pt x="1070" y="1164"/>
                  </a:lnTo>
                  <a:cubicBezTo>
                    <a:pt x="698" y="1350"/>
                    <a:pt x="303" y="1443"/>
                    <a:pt x="0" y="1443"/>
                  </a:cubicBezTo>
                  <a:cubicBezTo>
                    <a:pt x="884" y="3863"/>
                    <a:pt x="2047" y="6003"/>
                    <a:pt x="3606" y="8027"/>
                  </a:cubicBezTo>
                  <a:cubicBezTo>
                    <a:pt x="3715" y="8197"/>
                    <a:pt x="3860" y="8268"/>
                    <a:pt x="4005" y="8268"/>
                  </a:cubicBezTo>
                  <a:cubicBezTo>
                    <a:pt x="4356" y="8268"/>
                    <a:pt x="4708" y="7857"/>
                    <a:pt x="4560" y="7445"/>
                  </a:cubicBezTo>
                  <a:lnTo>
                    <a:pt x="4560" y="7352"/>
                  </a:lnTo>
                  <a:cubicBezTo>
                    <a:pt x="4653" y="5026"/>
                    <a:pt x="5142" y="2699"/>
                    <a:pt x="6026" y="466"/>
                  </a:cubicBezTo>
                  <a:cubicBezTo>
                    <a:pt x="5630" y="373"/>
                    <a:pt x="5235" y="280"/>
                    <a:pt x="49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1"/>
            <p:cNvSpPr/>
            <p:nvPr/>
          </p:nvSpPr>
          <p:spPr>
            <a:xfrm>
              <a:off x="4757700" y="1448300"/>
              <a:ext cx="268800" cy="331525"/>
            </a:xfrm>
            <a:custGeom>
              <a:avLst/>
              <a:gdLst/>
              <a:ahLst/>
              <a:cxnLst/>
              <a:rect l="l" t="t" r="r" b="b"/>
              <a:pathLst>
                <a:path w="10752" h="13261" extrusionOk="0">
                  <a:moveTo>
                    <a:pt x="9910" y="1"/>
                  </a:moveTo>
                  <a:cubicBezTo>
                    <a:pt x="9808" y="1"/>
                    <a:pt x="9698" y="29"/>
                    <a:pt x="9585" y="93"/>
                  </a:cubicBezTo>
                  <a:cubicBezTo>
                    <a:pt x="8538" y="954"/>
                    <a:pt x="7468" y="1838"/>
                    <a:pt x="6398" y="2791"/>
                  </a:cubicBezTo>
                  <a:cubicBezTo>
                    <a:pt x="6096" y="3187"/>
                    <a:pt x="5723" y="3489"/>
                    <a:pt x="5421" y="3862"/>
                  </a:cubicBezTo>
                  <a:cubicBezTo>
                    <a:pt x="4467" y="4932"/>
                    <a:pt x="3490" y="6095"/>
                    <a:pt x="2722" y="7351"/>
                  </a:cubicBezTo>
                  <a:cubicBezTo>
                    <a:pt x="2420" y="7840"/>
                    <a:pt x="2141" y="8328"/>
                    <a:pt x="1838" y="8817"/>
                  </a:cubicBezTo>
                  <a:cubicBezTo>
                    <a:pt x="1071" y="10073"/>
                    <a:pt x="489" y="11422"/>
                    <a:pt x="0" y="12795"/>
                  </a:cubicBezTo>
                  <a:cubicBezTo>
                    <a:pt x="280" y="13074"/>
                    <a:pt x="675" y="13167"/>
                    <a:pt x="1071" y="13260"/>
                  </a:cubicBezTo>
                  <a:cubicBezTo>
                    <a:pt x="1559" y="11818"/>
                    <a:pt x="2234" y="10468"/>
                    <a:pt x="3002" y="9189"/>
                  </a:cubicBezTo>
                  <a:cubicBezTo>
                    <a:pt x="3188" y="8724"/>
                    <a:pt x="3490" y="8235"/>
                    <a:pt x="3769" y="7840"/>
                  </a:cubicBezTo>
                  <a:cubicBezTo>
                    <a:pt x="4560" y="6676"/>
                    <a:pt x="5421" y="5513"/>
                    <a:pt x="6398" y="4443"/>
                  </a:cubicBezTo>
                  <a:lnTo>
                    <a:pt x="7375" y="3489"/>
                  </a:lnTo>
                  <a:cubicBezTo>
                    <a:pt x="8236" y="2605"/>
                    <a:pt x="9213" y="1838"/>
                    <a:pt x="10167" y="1163"/>
                  </a:cubicBezTo>
                  <a:cubicBezTo>
                    <a:pt x="10752" y="753"/>
                    <a:pt x="10438" y="1"/>
                    <a:pt x="9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1"/>
            <p:cNvSpPr/>
            <p:nvPr/>
          </p:nvSpPr>
          <p:spPr>
            <a:xfrm>
              <a:off x="4791425" y="1526900"/>
              <a:ext cx="44125" cy="153800"/>
            </a:xfrm>
            <a:custGeom>
              <a:avLst/>
              <a:gdLst/>
              <a:ahLst/>
              <a:cxnLst/>
              <a:rect l="l" t="t" r="r" b="b"/>
              <a:pathLst>
                <a:path w="1765" h="6152" extrusionOk="0">
                  <a:moveTo>
                    <a:pt x="766" y="0"/>
                  </a:moveTo>
                  <a:cubicBezTo>
                    <a:pt x="541" y="0"/>
                    <a:pt x="340" y="128"/>
                    <a:pt x="303" y="438"/>
                  </a:cubicBezTo>
                  <a:cubicBezTo>
                    <a:pt x="1" y="2183"/>
                    <a:pt x="94" y="4021"/>
                    <a:pt x="489" y="5766"/>
                  </a:cubicBezTo>
                  <a:cubicBezTo>
                    <a:pt x="563" y="6034"/>
                    <a:pt x="792" y="6152"/>
                    <a:pt x="1029" y="6152"/>
                  </a:cubicBezTo>
                  <a:cubicBezTo>
                    <a:pt x="1388" y="6152"/>
                    <a:pt x="1765" y="5883"/>
                    <a:pt x="1653" y="5463"/>
                  </a:cubicBezTo>
                  <a:cubicBezTo>
                    <a:pt x="1257" y="3928"/>
                    <a:pt x="1164" y="2276"/>
                    <a:pt x="1466" y="718"/>
                  </a:cubicBezTo>
                  <a:cubicBezTo>
                    <a:pt x="1523" y="307"/>
                    <a:pt x="1115"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1"/>
            <p:cNvSpPr/>
            <p:nvPr/>
          </p:nvSpPr>
          <p:spPr>
            <a:xfrm rot="10800000" flipH="1">
              <a:off x="4816486" y="1639672"/>
              <a:ext cx="151225" cy="52829"/>
            </a:xfrm>
            <a:custGeom>
              <a:avLst/>
              <a:gdLst/>
              <a:ahLst/>
              <a:cxnLst/>
              <a:rect l="l" t="t" r="r" b="b"/>
              <a:pathLst>
                <a:path w="6049" h="1946" extrusionOk="0">
                  <a:moveTo>
                    <a:pt x="5105" y="0"/>
                  </a:moveTo>
                  <a:cubicBezTo>
                    <a:pt x="5075" y="0"/>
                    <a:pt x="5043" y="2"/>
                    <a:pt x="5012" y="6"/>
                  </a:cubicBezTo>
                  <a:cubicBezTo>
                    <a:pt x="3546" y="308"/>
                    <a:pt x="2104" y="495"/>
                    <a:pt x="754" y="774"/>
                  </a:cubicBezTo>
                  <a:cubicBezTo>
                    <a:pt x="1" y="885"/>
                    <a:pt x="240" y="1945"/>
                    <a:pt x="927" y="1945"/>
                  </a:cubicBezTo>
                  <a:cubicBezTo>
                    <a:pt x="962" y="1945"/>
                    <a:pt x="997" y="1942"/>
                    <a:pt x="1034" y="1937"/>
                  </a:cubicBezTo>
                  <a:cubicBezTo>
                    <a:pt x="2499" y="1658"/>
                    <a:pt x="3848" y="1355"/>
                    <a:pt x="5291" y="1169"/>
                  </a:cubicBezTo>
                  <a:cubicBezTo>
                    <a:pt x="6049" y="991"/>
                    <a:pt x="5803" y="0"/>
                    <a:pt x="5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1"/>
            <p:cNvSpPr/>
            <p:nvPr/>
          </p:nvSpPr>
          <p:spPr>
            <a:xfrm>
              <a:off x="4881000" y="1408875"/>
              <a:ext cx="77275" cy="149250"/>
            </a:xfrm>
            <a:custGeom>
              <a:avLst/>
              <a:gdLst/>
              <a:ahLst/>
              <a:cxnLst/>
              <a:rect l="l" t="t" r="r" b="b"/>
              <a:pathLst>
                <a:path w="3091" h="5970" extrusionOk="0">
                  <a:moveTo>
                    <a:pt x="2305" y="1"/>
                  </a:moveTo>
                  <a:cubicBezTo>
                    <a:pt x="2160" y="1"/>
                    <a:pt x="2005" y="61"/>
                    <a:pt x="1862" y="204"/>
                  </a:cubicBezTo>
                  <a:cubicBezTo>
                    <a:pt x="489" y="1670"/>
                    <a:pt x="0" y="3601"/>
                    <a:pt x="489" y="5532"/>
                  </a:cubicBezTo>
                  <a:cubicBezTo>
                    <a:pt x="571" y="5842"/>
                    <a:pt x="800" y="5969"/>
                    <a:pt x="1035" y="5969"/>
                  </a:cubicBezTo>
                  <a:cubicBezTo>
                    <a:pt x="1400" y="5969"/>
                    <a:pt x="1779" y="5663"/>
                    <a:pt x="1652" y="5252"/>
                  </a:cubicBezTo>
                  <a:cubicBezTo>
                    <a:pt x="1280" y="3694"/>
                    <a:pt x="1652" y="2158"/>
                    <a:pt x="2722" y="995"/>
                  </a:cubicBezTo>
                  <a:cubicBezTo>
                    <a:pt x="3090" y="557"/>
                    <a:pt x="2746" y="1"/>
                    <a:pt x="2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1"/>
            <p:cNvSpPr/>
            <p:nvPr/>
          </p:nvSpPr>
          <p:spPr>
            <a:xfrm>
              <a:off x="4904350" y="1532100"/>
              <a:ext cx="135825" cy="35300"/>
            </a:xfrm>
            <a:custGeom>
              <a:avLst/>
              <a:gdLst/>
              <a:ahLst/>
              <a:cxnLst/>
              <a:rect l="l" t="t" r="r" b="b"/>
              <a:pathLst>
                <a:path w="5433" h="1412" extrusionOk="0">
                  <a:moveTo>
                    <a:pt x="780" y="1"/>
                  </a:moveTo>
                  <a:cubicBezTo>
                    <a:pt x="194" y="1"/>
                    <a:pt x="0" y="1012"/>
                    <a:pt x="625" y="1184"/>
                  </a:cubicBezTo>
                  <a:cubicBezTo>
                    <a:pt x="1300" y="1335"/>
                    <a:pt x="1980" y="1411"/>
                    <a:pt x="2661" y="1411"/>
                  </a:cubicBezTo>
                  <a:cubicBezTo>
                    <a:pt x="3341" y="1411"/>
                    <a:pt x="4022" y="1335"/>
                    <a:pt x="4696" y="1184"/>
                  </a:cubicBezTo>
                  <a:cubicBezTo>
                    <a:pt x="5432" y="1006"/>
                    <a:pt x="5206" y="15"/>
                    <a:pt x="4510" y="15"/>
                  </a:cubicBezTo>
                  <a:cubicBezTo>
                    <a:pt x="4480" y="15"/>
                    <a:pt x="4449" y="17"/>
                    <a:pt x="4417" y="21"/>
                  </a:cubicBezTo>
                  <a:cubicBezTo>
                    <a:pt x="3835" y="172"/>
                    <a:pt x="3254" y="248"/>
                    <a:pt x="2672" y="248"/>
                  </a:cubicBezTo>
                  <a:cubicBezTo>
                    <a:pt x="2091" y="248"/>
                    <a:pt x="1509" y="172"/>
                    <a:pt x="928" y="21"/>
                  </a:cubicBezTo>
                  <a:cubicBezTo>
                    <a:pt x="876" y="7"/>
                    <a:pt x="827" y="1"/>
                    <a:pt x="7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1"/>
            <p:cNvSpPr/>
            <p:nvPr/>
          </p:nvSpPr>
          <p:spPr>
            <a:xfrm>
              <a:off x="4452350" y="1286250"/>
              <a:ext cx="351325" cy="518575"/>
            </a:xfrm>
            <a:custGeom>
              <a:avLst/>
              <a:gdLst/>
              <a:ahLst/>
              <a:cxnLst/>
              <a:rect l="l" t="t" r="r" b="b"/>
              <a:pathLst>
                <a:path w="14053" h="20743" extrusionOk="0">
                  <a:moveTo>
                    <a:pt x="6538" y="0"/>
                  </a:moveTo>
                  <a:cubicBezTo>
                    <a:pt x="5567" y="0"/>
                    <a:pt x="4612" y="237"/>
                    <a:pt x="3770" y="759"/>
                  </a:cubicBezTo>
                  <a:cubicBezTo>
                    <a:pt x="1443" y="2015"/>
                    <a:pt x="489" y="4830"/>
                    <a:pt x="280" y="7343"/>
                  </a:cubicBezTo>
                  <a:cubicBezTo>
                    <a:pt x="1" y="11507"/>
                    <a:pt x="1560" y="17718"/>
                    <a:pt x="5235" y="20231"/>
                  </a:cubicBezTo>
                  <a:cubicBezTo>
                    <a:pt x="5795" y="20559"/>
                    <a:pt x="6355" y="20743"/>
                    <a:pt x="6915" y="20743"/>
                  </a:cubicBezTo>
                  <a:cubicBezTo>
                    <a:pt x="7029" y="20743"/>
                    <a:pt x="7144" y="20735"/>
                    <a:pt x="7259" y="20719"/>
                  </a:cubicBezTo>
                  <a:cubicBezTo>
                    <a:pt x="7562" y="20719"/>
                    <a:pt x="7957" y="20626"/>
                    <a:pt x="8329" y="20440"/>
                  </a:cubicBezTo>
                  <a:cubicBezTo>
                    <a:pt x="9400" y="19858"/>
                    <a:pt x="10284" y="18695"/>
                    <a:pt x="11051" y="17416"/>
                  </a:cubicBezTo>
                  <a:cubicBezTo>
                    <a:pt x="11912" y="15880"/>
                    <a:pt x="12703" y="14136"/>
                    <a:pt x="13075" y="12972"/>
                  </a:cubicBezTo>
                  <a:cubicBezTo>
                    <a:pt x="13773" y="11018"/>
                    <a:pt x="14052" y="8901"/>
                    <a:pt x="13773" y="6947"/>
                  </a:cubicBezTo>
                  <a:cubicBezTo>
                    <a:pt x="13564" y="5598"/>
                    <a:pt x="13192" y="4435"/>
                    <a:pt x="12401" y="3271"/>
                  </a:cubicBezTo>
                  <a:cubicBezTo>
                    <a:pt x="11178" y="1299"/>
                    <a:pt x="8813" y="0"/>
                    <a:pt x="65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1"/>
            <p:cNvSpPr/>
            <p:nvPr/>
          </p:nvSpPr>
          <p:spPr>
            <a:xfrm>
              <a:off x="4587875" y="1398075"/>
              <a:ext cx="72725" cy="406175"/>
            </a:xfrm>
            <a:custGeom>
              <a:avLst/>
              <a:gdLst/>
              <a:ahLst/>
              <a:cxnLst/>
              <a:rect l="l" t="t" r="r" b="b"/>
              <a:pathLst>
                <a:path w="2909" h="16247" extrusionOk="0">
                  <a:moveTo>
                    <a:pt x="1284" y="0"/>
                  </a:moveTo>
                  <a:cubicBezTo>
                    <a:pt x="1064" y="0"/>
                    <a:pt x="860" y="107"/>
                    <a:pt x="791" y="357"/>
                  </a:cubicBezTo>
                  <a:cubicBezTo>
                    <a:pt x="489" y="1706"/>
                    <a:pt x="303" y="3172"/>
                    <a:pt x="210" y="4521"/>
                  </a:cubicBezTo>
                  <a:cubicBezTo>
                    <a:pt x="93" y="5010"/>
                    <a:pt x="93" y="5498"/>
                    <a:pt x="93" y="5964"/>
                  </a:cubicBezTo>
                  <a:cubicBezTo>
                    <a:pt x="0" y="7429"/>
                    <a:pt x="93" y="8872"/>
                    <a:pt x="303" y="10337"/>
                  </a:cubicBezTo>
                  <a:cubicBezTo>
                    <a:pt x="396" y="10919"/>
                    <a:pt x="489" y="11500"/>
                    <a:pt x="582" y="11989"/>
                  </a:cubicBezTo>
                  <a:cubicBezTo>
                    <a:pt x="884" y="13431"/>
                    <a:pt x="1257" y="14897"/>
                    <a:pt x="1838" y="16246"/>
                  </a:cubicBezTo>
                  <a:cubicBezTo>
                    <a:pt x="2141" y="16246"/>
                    <a:pt x="2536" y="16153"/>
                    <a:pt x="2908" y="15967"/>
                  </a:cubicBezTo>
                  <a:cubicBezTo>
                    <a:pt x="2327" y="14501"/>
                    <a:pt x="1955" y="13059"/>
                    <a:pt x="1652" y="11593"/>
                  </a:cubicBezTo>
                  <a:cubicBezTo>
                    <a:pt x="1559" y="11105"/>
                    <a:pt x="1466" y="10523"/>
                    <a:pt x="1466" y="10035"/>
                  </a:cubicBezTo>
                  <a:cubicBezTo>
                    <a:pt x="1257" y="8592"/>
                    <a:pt x="1164" y="7243"/>
                    <a:pt x="1257" y="5777"/>
                  </a:cubicBezTo>
                  <a:lnTo>
                    <a:pt x="1257" y="4428"/>
                  </a:lnTo>
                  <a:cubicBezTo>
                    <a:pt x="1466" y="3172"/>
                    <a:pt x="1652" y="2009"/>
                    <a:pt x="1955" y="729"/>
                  </a:cubicBezTo>
                  <a:cubicBezTo>
                    <a:pt x="2072" y="305"/>
                    <a:pt x="1655" y="0"/>
                    <a:pt x="1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1"/>
            <p:cNvSpPr/>
            <p:nvPr/>
          </p:nvSpPr>
          <p:spPr>
            <a:xfrm>
              <a:off x="4506300" y="1582700"/>
              <a:ext cx="127600" cy="119750"/>
            </a:xfrm>
            <a:custGeom>
              <a:avLst/>
              <a:gdLst/>
              <a:ahLst/>
              <a:cxnLst/>
              <a:rect l="l" t="t" r="r" b="b"/>
              <a:pathLst>
                <a:path w="5104" h="4790" extrusionOk="0">
                  <a:moveTo>
                    <a:pt x="783" y="0"/>
                  </a:moveTo>
                  <a:cubicBezTo>
                    <a:pt x="381" y="0"/>
                    <a:pt x="1" y="365"/>
                    <a:pt x="262" y="812"/>
                  </a:cubicBezTo>
                  <a:cubicBezTo>
                    <a:pt x="1239" y="2371"/>
                    <a:pt x="2403" y="3627"/>
                    <a:pt x="3938" y="4697"/>
                  </a:cubicBezTo>
                  <a:cubicBezTo>
                    <a:pt x="4033" y="4761"/>
                    <a:pt x="4131" y="4789"/>
                    <a:pt x="4225" y="4789"/>
                  </a:cubicBezTo>
                  <a:cubicBezTo>
                    <a:pt x="4710" y="4789"/>
                    <a:pt x="5104" y="4051"/>
                    <a:pt x="4520" y="3720"/>
                  </a:cubicBezTo>
                  <a:cubicBezTo>
                    <a:pt x="3263" y="2859"/>
                    <a:pt x="2193" y="1696"/>
                    <a:pt x="1333" y="323"/>
                  </a:cubicBezTo>
                  <a:cubicBezTo>
                    <a:pt x="1199" y="95"/>
                    <a:pt x="988" y="0"/>
                    <a:pt x="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1"/>
            <p:cNvSpPr/>
            <p:nvPr/>
          </p:nvSpPr>
          <p:spPr>
            <a:xfrm>
              <a:off x="4596175" y="1580500"/>
              <a:ext cx="112250" cy="112000"/>
            </a:xfrm>
            <a:custGeom>
              <a:avLst/>
              <a:gdLst/>
              <a:ahLst/>
              <a:cxnLst/>
              <a:rect l="l" t="t" r="r" b="b"/>
              <a:pathLst>
                <a:path w="4490" h="4480" extrusionOk="0">
                  <a:moveTo>
                    <a:pt x="3631" y="0"/>
                  </a:moveTo>
                  <a:cubicBezTo>
                    <a:pt x="3463" y="0"/>
                    <a:pt x="3292" y="65"/>
                    <a:pt x="3158" y="225"/>
                  </a:cubicBezTo>
                  <a:cubicBezTo>
                    <a:pt x="2204" y="1388"/>
                    <a:pt x="1320" y="2459"/>
                    <a:pt x="343" y="3622"/>
                  </a:cubicBezTo>
                  <a:cubicBezTo>
                    <a:pt x="0" y="4051"/>
                    <a:pt x="428" y="4479"/>
                    <a:pt x="873" y="4479"/>
                  </a:cubicBezTo>
                  <a:cubicBezTo>
                    <a:pt x="1031" y="4479"/>
                    <a:pt x="1192" y="4425"/>
                    <a:pt x="1320" y="4296"/>
                  </a:cubicBezTo>
                  <a:cubicBezTo>
                    <a:pt x="2297" y="3133"/>
                    <a:pt x="3158" y="1970"/>
                    <a:pt x="4135" y="807"/>
                  </a:cubicBezTo>
                  <a:cubicBezTo>
                    <a:pt x="4489" y="453"/>
                    <a:pt x="4073" y="0"/>
                    <a:pt x="36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1"/>
            <p:cNvSpPr/>
            <p:nvPr/>
          </p:nvSpPr>
          <p:spPr>
            <a:xfrm>
              <a:off x="4527375" y="1411475"/>
              <a:ext cx="94500" cy="140725"/>
            </a:xfrm>
            <a:custGeom>
              <a:avLst/>
              <a:gdLst/>
              <a:ahLst/>
              <a:cxnLst/>
              <a:rect l="l" t="t" r="r" b="b"/>
              <a:pathLst>
                <a:path w="3780" h="5629" extrusionOk="0">
                  <a:moveTo>
                    <a:pt x="647" y="1"/>
                  </a:moveTo>
                  <a:cubicBezTo>
                    <a:pt x="366" y="1"/>
                    <a:pt x="94" y="169"/>
                    <a:pt x="94" y="496"/>
                  </a:cubicBezTo>
                  <a:cubicBezTo>
                    <a:pt x="1" y="2520"/>
                    <a:pt x="978" y="4381"/>
                    <a:pt x="2630" y="5544"/>
                  </a:cubicBezTo>
                  <a:cubicBezTo>
                    <a:pt x="2722" y="5603"/>
                    <a:pt x="2816" y="5628"/>
                    <a:pt x="2907" y="5628"/>
                  </a:cubicBezTo>
                  <a:cubicBezTo>
                    <a:pt x="3391" y="5628"/>
                    <a:pt x="3779" y="4900"/>
                    <a:pt x="3211" y="4567"/>
                  </a:cubicBezTo>
                  <a:cubicBezTo>
                    <a:pt x="1932" y="3590"/>
                    <a:pt x="1164" y="2240"/>
                    <a:pt x="1257" y="589"/>
                  </a:cubicBezTo>
                  <a:cubicBezTo>
                    <a:pt x="1257" y="192"/>
                    <a:pt x="947" y="1"/>
                    <a:pt x="6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1"/>
            <p:cNvSpPr/>
            <p:nvPr/>
          </p:nvSpPr>
          <p:spPr>
            <a:xfrm>
              <a:off x="4595325" y="1452875"/>
              <a:ext cx="111200" cy="89500"/>
            </a:xfrm>
            <a:custGeom>
              <a:avLst/>
              <a:gdLst/>
              <a:ahLst/>
              <a:cxnLst/>
              <a:rect l="l" t="t" r="r" b="b"/>
              <a:pathLst>
                <a:path w="4448" h="3580" extrusionOk="0">
                  <a:moveTo>
                    <a:pt x="3647" y="0"/>
                  </a:moveTo>
                  <a:cubicBezTo>
                    <a:pt x="3478" y="0"/>
                    <a:pt x="3310" y="82"/>
                    <a:pt x="3192" y="282"/>
                  </a:cubicBezTo>
                  <a:cubicBezTo>
                    <a:pt x="2517" y="1259"/>
                    <a:pt x="1657" y="1934"/>
                    <a:pt x="493" y="2515"/>
                  </a:cubicBezTo>
                  <a:cubicBezTo>
                    <a:pt x="1" y="2772"/>
                    <a:pt x="259" y="3579"/>
                    <a:pt x="774" y="3579"/>
                  </a:cubicBezTo>
                  <a:cubicBezTo>
                    <a:pt x="867" y="3579"/>
                    <a:pt x="968" y="3553"/>
                    <a:pt x="1075" y="3492"/>
                  </a:cubicBezTo>
                  <a:cubicBezTo>
                    <a:pt x="2331" y="2911"/>
                    <a:pt x="3285" y="2027"/>
                    <a:pt x="4169" y="864"/>
                  </a:cubicBezTo>
                  <a:cubicBezTo>
                    <a:pt x="4447" y="455"/>
                    <a:pt x="4047" y="0"/>
                    <a:pt x="3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2" name="Google Shape;1452;p21"/>
          <p:cNvGrpSpPr/>
          <p:nvPr/>
        </p:nvGrpSpPr>
        <p:grpSpPr>
          <a:xfrm>
            <a:off x="423761" y="4061118"/>
            <a:ext cx="415164" cy="629250"/>
            <a:chOff x="2525525" y="689125"/>
            <a:chExt cx="298400" cy="452275"/>
          </a:xfrm>
        </p:grpSpPr>
        <p:sp>
          <p:nvSpPr>
            <p:cNvPr id="1453" name="Google Shape;1453;p21"/>
            <p:cNvSpPr/>
            <p:nvPr/>
          </p:nvSpPr>
          <p:spPr>
            <a:xfrm>
              <a:off x="2525525" y="689125"/>
              <a:ext cx="269300" cy="187475"/>
            </a:xfrm>
            <a:custGeom>
              <a:avLst/>
              <a:gdLst/>
              <a:ahLst/>
              <a:cxnLst/>
              <a:rect l="l" t="t" r="r" b="b"/>
              <a:pathLst>
                <a:path w="10772" h="7499" extrusionOk="0">
                  <a:moveTo>
                    <a:pt x="4571" y="0"/>
                  </a:moveTo>
                  <a:cubicBezTo>
                    <a:pt x="3917" y="0"/>
                    <a:pt x="3244" y="296"/>
                    <a:pt x="2816" y="798"/>
                  </a:cubicBezTo>
                  <a:cubicBezTo>
                    <a:pt x="2234" y="1566"/>
                    <a:pt x="2141" y="2729"/>
                    <a:pt x="2327" y="3706"/>
                  </a:cubicBezTo>
                  <a:cubicBezTo>
                    <a:pt x="2443" y="3986"/>
                    <a:pt x="2537" y="4288"/>
                    <a:pt x="2723" y="4660"/>
                  </a:cubicBezTo>
                  <a:cubicBezTo>
                    <a:pt x="2537" y="4567"/>
                    <a:pt x="2327" y="4474"/>
                    <a:pt x="2141" y="4381"/>
                  </a:cubicBezTo>
                  <a:cubicBezTo>
                    <a:pt x="1921" y="4297"/>
                    <a:pt x="1702" y="4251"/>
                    <a:pt x="1493" y="4251"/>
                  </a:cubicBezTo>
                  <a:cubicBezTo>
                    <a:pt x="1237" y="4251"/>
                    <a:pt x="997" y="4320"/>
                    <a:pt x="792" y="4474"/>
                  </a:cubicBezTo>
                  <a:cubicBezTo>
                    <a:pt x="117" y="4870"/>
                    <a:pt x="1" y="5823"/>
                    <a:pt x="396" y="6405"/>
                  </a:cubicBezTo>
                  <a:cubicBezTo>
                    <a:pt x="792" y="7103"/>
                    <a:pt x="1559" y="7382"/>
                    <a:pt x="2234" y="7475"/>
                  </a:cubicBezTo>
                  <a:cubicBezTo>
                    <a:pt x="2365" y="7491"/>
                    <a:pt x="2503" y="7498"/>
                    <a:pt x="2645" y="7498"/>
                  </a:cubicBezTo>
                  <a:cubicBezTo>
                    <a:pt x="3359" y="7498"/>
                    <a:pt x="4168" y="7301"/>
                    <a:pt x="4654" y="6894"/>
                  </a:cubicBezTo>
                  <a:cubicBezTo>
                    <a:pt x="4863" y="6894"/>
                    <a:pt x="4956" y="6987"/>
                    <a:pt x="5142" y="6987"/>
                  </a:cubicBezTo>
                  <a:cubicBezTo>
                    <a:pt x="5142" y="6894"/>
                    <a:pt x="5142" y="6800"/>
                    <a:pt x="5235" y="6707"/>
                  </a:cubicBezTo>
                  <a:cubicBezTo>
                    <a:pt x="6026" y="6614"/>
                    <a:pt x="6887" y="6405"/>
                    <a:pt x="7678" y="6312"/>
                  </a:cubicBezTo>
                  <a:cubicBezTo>
                    <a:pt x="8259" y="6219"/>
                    <a:pt x="8841" y="6126"/>
                    <a:pt x="9423" y="5823"/>
                  </a:cubicBezTo>
                  <a:cubicBezTo>
                    <a:pt x="10004" y="5544"/>
                    <a:pt x="10470" y="5056"/>
                    <a:pt x="10586" y="4474"/>
                  </a:cubicBezTo>
                  <a:cubicBezTo>
                    <a:pt x="10772" y="3497"/>
                    <a:pt x="10004" y="2543"/>
                    <a:pt x="9120" y="2334"/>
                  </a:cubicBezTo>
                  <a:cubicBezTo>
                    <a:pt x="8954" y="2302"/>
                    <a:pt x="8789" y="2287"/>
                    <a:pt x="8625" y="2287"/>
                  </a:cubicBezTo>
                  <a:cubicBezTo>
                    <a:pt x="7824" y="2287"/>
                    <a:pt x="7055" y="2642"/>
                    <a:pt x="6398" y="3125"/>
                  </a:cubicBezTo>
                  <a:cubicBezTo>
                    <a:pt x="6305" y="3218"/>
                    <a:pt x="6305" y="3218"/>
                    <a:pt x="6212" y="3311"/>
                  </a:cubicBezTo>
                  <a:cubicBezTo>
                    <a:pt x="6305" y="2915"/>
                    <a:pt x="6398" y="2450"/>
                    <a:pt x="6398" y="2055"/>
                  </a:cubicBezTo>
                  <a:cubicBezTo>
                    <a:pt x="6398" y="1380"/>
                    <a:pt x="6119" y="705"/>
                    <a:pt x="5631" y="310"/>
                  </a:cubicBezTo>
                  <a:cubicBezTo>
                    <a:pt x="5317" y="98"/>
                    <a:pt x="4947" y="0"/>
                    <a:pt x="45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1"/>
            <p:cNvSpPr/>
            <p:nvPr/>
          </p:nvSpPr>
          <p:spPr>
            <a:xfrm>
              <a:off x="2542975" y="832625"/>
              <a:ext cx="280950" cy="308775"/>
            </a:xfrm>
            <a:custGeom>
              <a:avLst/>
              <a:gdLst/>
              <a:ahLst/>
              <a:cxnLst/>
              <a:rect l="l" t="t" r="r" b="b"/>
              <a:pathLst>
                <a:path w="11238" h="12351" extrusionOk="0">
                  <a:moveTo>
                    <a:pt x="7904" y="0"/>
                  </a:moveTo>
                  <a:cubicBezTo>
                    <a:pt x="6382" y="0"/>
                    <a:pt x="4677" y="365"/>
                    <a:pt x="3862" y="572"/>
                  </a:cubicBezTo>
                  <a:cubicBezTo>
                    <a:pt x="2420" y="967"/>
                    <a:pt x="955" y="2038"/>
                    <a:pt x="466" y="3480"/>
                  </a:cubicBezTo>
                  <a:cubicBezTo>
                    <a:pt x="1" y="4852"/>
                    <a:pt x="373" y="6388"/>
                    <a:pt x="1257" y="7551"/>
                  </a:cubicBezTo>
                  <a:cubicBezTo>
                    <a:pt x="2025" y="8807"/>
                    <a:pt x="3188" y="9691"/>
                    <a:pt x="4258" y="10668"/>
                  </a:cubicBezTo>
                  <a:cubicBezTo>
                    <a:pt x="5026" y="11250"/>
                    <a:pt x="5817" y="11832"/>
                    <a:pt x="6677" y="12111"/>
                  </a:cubicBezTo>
                  <a:cubicBezTo>
                    <a:pt x="7035" y="12271"/>
                    <a:pt x="7420" y="12351"/>
                    <a:pt x="7803" y="12351"/>
                  </a:cubicBezTo>
                  <a:cubicBezTo>
                    <a:pt x="8367" y="12351"/>
                    <a:pt x="8928" y="12178"/>
                    <a:pt x="9399" y="11832"/>
                  </a:cubicBezTo>
                  <a:cubicBezTo>
                    <a:pt x="10167" y="11250"/>
                    <a:pt x="10353" y="10180"/>
                    <a:pt x="10562" y="9203"/>
                  </a:cubicBezTo>
                  <a:cubicBezTo>
                    <a:pt x="10842" y="7458"/>
                    <a:pt x="11051" y="5713"/>
                    <a:pt x="11144" y="3968"/>
                  </a:cubicBezTo>
                  <a:cubicBezTo>
                    <a:pt x="11237" y="2898"/>
                    <a:pt x="11237" y="1828"/>
                    <a:pt x="10656" y="967"/>
                  </a:cubicBezTo>
                  <a:cubicBezTo>
                    <a:pt x="10221" y="234"/>
                    <a:pt x="9121" y="0"/>
                    <a:pt x="79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1"/>
            <p:cNvSpPr/>
            <p:nvPr/>
          </p:nvSpPr>
          <p:spPr>
            <a:xfrm>
              <a:off x="2572050" y="929775"/>
              <a:ext cx="32450" cy="39625"/>
            </a:xfrm>
            <a:custGeom>
              <a:avLst/>
              <a:gdLst/>
              <a:ahLst/>
              <a:cxnLst/>
              <a:rect l="l" t="t" r="r" b="b"/>
              <a:pathLst>
                <a:path w="1298" h="1585" extrusionOk="0">
                  <a:moveTo>
                    <a:pt x="398" y="1"/>
                  </a:moveTo>
                  <a:cubicBezTo>
                    <a:pt x="261" y="1"/>
                    <a:pt x="131" y="82"/>
                    <a:pt x="94" y="269"/>
                  </a:cubicBezTo>
                  <a:cubicBezTo>
                    <a:pt x="1" y="757"/>
                    <a:pt x="187" y="1246"/>
                    <a:pt x="582" y="1548"/>
                  </a:cubicBezTo>
                  <a:cubicBezTo>
                    <a:pt x="632" y="1573"/>
                    <a:pt x="682" y="1584"/>
                    <a:pt x="731" y="1584"/>
                  </a:cubicBezTo>
                  <a:cubicBezTo>
                    <a:pt x="1046" y="1584"/>
                    <a:pt x="1297" y="1112"/>
                    <a:pt x="955" y="850"/>
                  </a:cubicBezTo>
                  <a:cubicBezTo>
                    <a:pt x="862" y="850"/>
                    <a:pt x="862" y="757"/>
                    <a:pt x="769" y="757"/>
                  </a:cubicBezTo>
                  <a:lnTo>
                    <a:pt x="769" y="571"/>
                  </a:lnTo>
                  <a:lnTo>
                    <a:pt x="769" y="478"/>
                  </a:lnTo>
                  <a:cubicBezTo>
                    <a:pt x="824" y="185"/>
                    <a:pt x="604" y="1"/>
                    <a:pt x="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1"/>
            <p:cNvSpPr/>
            <p:nvPr/>
          </p:nvSpPr>
          <p:spPr>
            <a:xfrm>
              <a:off x="2630225" y="1020500"/>
              <a:ext cx="38400" cy="28250"/>
            </a:xfrm>
            <a:custGeom>
              <a:avLst/>
              <a:gdLst/>
              <a:ahLst/>
              <a:cxnLst/>
              <a:rect l="l" t="t" r="r" b="b"/>
              <a:pathLst>
                <a:path w="1536" h="1130" extrusionOk="0">
                  <a:moveTo>
                    <a:pt x="389" y="0"/>
                  </a:moveTo>
                  <a:cubicBezTo>
                    <a:pt x="343" y="0"/>
                    <a:pt x="304" y="12"/>
                    <a:pt x="279" y="36"/>
                  </a:cubicBezTo>
                  <a:cubicBezTo>
                    <a:pt x="93" y="245"/>
                    <a:pt x="0" y="432"/>
                    <a:pt x="93" y="618"/>
                  </a:cubicBezTo>
                  <a:cubicBezTo>
                    <a:pt x="248" y="946"/>
                    <a:pt x="610" y="1130"/>
                    <a:pt x="1008" y="1130"/>
                  </a:cubicBezTo>
                  <a:cubicBezTo>
                    <a:pt x="1090" y="1130"/>
                    <a:pt x="1173" y="1122"/>
                    <a:pt x="1257" y="1106"/>
                  </a:cubicBezTo>
                  <a:cubicBezTo>
                    <a:pt x="1443" y="1106"/>
                    <a:pt x="1536" y="827"/>
                    <a:pt x="1443" y="711"/>
                  </a:cubicBezTo>
                  <a:cubicBezTo>
                    <a:pt x="1443" y="432"/>
                    <a:pt x="1257" y="432"/>
                    <a:pt x="1047" y="432"/>
                  </a:cubicBezTo>
                  <a:lnTo>
                    <a:pt x="861" y="432"/>
                  </a:lnTo>
                  <a:cubicBezTo>
                    <a:pt x="954" y="432"/>
                    <a:pt x="954" y="432"/>
                    <a:pt x="861" y="339"/>
                  </a:cubicBezTo>
                  <a:lnTo>
                    <a:pt x="768" y="339"/>
                  </a:lnTo>
                  <a:cubicBezTo>
                    <a:pt x="861" y="339"/>
                    <a:pt x="768" y="245"/>
                    <a:pt x="768" y="245"/>
                  </a:cubicBezTo>
                  <a:cubicBezTo>
                    <a:pt x="699" y="91"/>
                    <a:pt x="517"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1"/>
            <p:cNvSpPr/>
            <p:nvPr/>
          </p:nvSpPr>
          <p:spPr>
            <a:xfrm>
              <a:off x="2717450" y="1077225"/>
              <a:ext cx="21550" cy="29100"/>
            </a:xfrm>
            <a:custGeom>
              <a:avLst/>
              <a:gdLst/>
              <a:ahLst/>
              <a:cxnLst/>
              <a:rect l="l" t="t" r="r" b="b"/>
              <a:pathLst>
                <a:path w="862" h="1164" extrusionOk="0">
                  <a:moveTo>
                    <a:pt x="466" y="0"/>
                  </a:moveTo>
                  <a:cubicBezTo>
                    <a:pt x="280" y="0"/>
                    <a:pt x="94" y="93"/>
                    <a:pt x="94" y="303"/>
                  </a:cubicBezTo>
                  <a:lnTo>
                    <a:pt x="94" y="768"/>
                  </a:lnTo>
                  <a:cubicBezTo>
                    <a:pt x="1" y="978"/>
                    <a:pt x="187" y="1164"/>
                    <a:pt x="373" y="1164"/>
                  </a:cubicBezTo>
                  <a:cubicBezTo>
                    <a:pt x="675" y="1164"/>
                    <a:pt x="769" y="978"/>
                    <a:pt x="769" y="768"/>
                  </a:cubicBezTo>
                  <a:cubicBezTo>
                    <a:pt x="769" y="582"/>
                    <a:pt x="769" y="489"/>
                    <a:pt x="862" y="303"/>
                  </a:cubicBezTo>
                  <a:cubicBezTo>
                    <a:pt x="862" y="93"/>
                    <a:pt x="675" y="0"/>
                    <a:pt x="4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1"/>
            <p:cNvSpPr/>
            <p:nvPr/>
          </p:nvSpPr>
          <p:spPr>
            <a:xfrm>
              <a:off x="2758175" y="1064400"/>
              <a:ext cx="29100" cy="40225"/>
            </a:xfrm>
            <a:custGeom>
              <a:avLst/>
              <a:gdLst/>
              <a:ahLst/>
              <a:cxnLst/>
              <a:rect l="l" t="t" r="r" b="b"/>
              <a:pathLst>
                <a:path w="1164" h="1609" extrusionOk="0">
                  <a:moveTo>
                    <a:pt x="680" y="0"/>
                  </a:moveTo>
                  <a:cubicBezTo>
                    <a:pt x="520" y="0"/>
                    <a:pt x="396" y="156"/>
                    <a:pt x="396" y="327"/>
                  </a:cubicBezTo>
                  <a:cubicBezTo>
                    <a:pt x="303" y="606"/>
                    <a:pt x="117" y="909"/>
                    <a:pt x="0" y="1188"/>
                  </a:cubicBezTo>
                  <a:cubicBezTo>
                    <a:pt x="0" y="1281"/>
                    <a:pt x="117" y="1584"/>
                    <a:pt x="303" y="1584"/>
                  </a:cubicBezTo>
                  <a:cubicBezTo>
                    <a:pt x="338" y="1601"/>
                    <a:pt x="375" y="1609"/>
                    <a:pt x="411" y="1609"/>
                  </a:cubicBezTo>
                  <a:cubicBezTo>
                    <a:pt x="565" y="1609"/>
                    <a:pt x="716" y="1473"/>
                    <a:pt x="791" y="1397"/>
                  </a:cubicBezTo>
                  <a:cubicBezTo>
                    <a:pt x="884" y="1095"/>
                    <a:pt x="977" y="816"/>
                    <a:pt x="1070" y="513"/>
                  </a:cubicBezTo>
                  <a:cubicBezTo>
                    <a:pt x="1164" y="327"/>
                    <a:pt x="977" y="25"/>
                    <a:pt x="791" y="25"/>
                  </a:cubicBezTo>
                  <a:cubicBezTo>
                    <a:pt x="753" y="8"/>
                    <a:pt x="716" y="0"/>
                    <a:pt x="6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1"/>
            <p:cNvSpPr/>
            <p:nvPr/>
          </p:nvSpPr>
          <p:spPr>
            <a:xfrm>
              <a:off x="2774700" y="994375"/>
              <a:ext cx="28900" cy="37325"/>
            </a:xfrm>
            <a:custGeom>
              <a:avLst/>
              <a:gdLst/>
              <a:ahLst/>
              <a:cxnLst/>
              <a:rect l="l" t="t" r="r" b="b"/>
              <a:pathLst>
                <a:path w="1156" h="1493" extrusionOk="0">
                  <a:moveTo>
                    <a:pt x="687" y="1"/>
                  </a:moveTo>
                  <a:cubicBezTo>
                    <a:pt x="538" y="1"/>
                    <a:pt x="389" y="67"/>
                    <a:pt x="316" y="220"/>
                  </a:cubicBezTo>
                  <a:cubicBezTo>
                    <a:pt x="223" y="500"/>
                    <a:pt x="223" y="802"/>
                    <a:pt x="130" y="1081"/>
                  </a:cubicBezTo>
                  <a:cubicBezTo>
                    <a:pt x="0" y="1327"/>
                    <a:pt x="257" y="1492"/>
                    <a:pt x="492" y="1492"/>
                  </a:cubicBezTo>
                  <a:cubicBezTo>
                    <a:pt x="635" y="1492"/>
                    <a:pt x="770" y="1431"/>
                    <a:pt x="805" y="1290"/>
                  </a:cubicBezTo>
                  <a:cubicBezTo>
                    <a:pt x="898" y="988"/>
                    <a:pt x="991" y="709"/>
                    <a:pt x="1084" y="406"/>
                  </a:cubicBezTo>
                  <a:cubicBezTo>
                    <a:pt x="1155" y="165"/>
                    <a:pt x="922" y="1"/>
                    <a:pt x="6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1"/>
            <p:cNvSpPr/>
            <p:nvPr/>
          </p:nvSpPr>
          <p:spPr>
            <a:xfrm>
              <a:off x="2738975" y="1016725"/>
              <a:ext cx="19225" cy="29125"/>
            </a:xfrm>
            <a:custGeom>
              <a:avLst/>
              <a:gdLst/>
              <a:ahLst/>
              <a:cxnLst/>
              <a:rect l="l" t="t" r="r" b="b"/>
              <a:pathLst>
                <a:path w="769" h="1165" extrusionOk="0">
                  <a:moveTo>
                    <a:pt x="396" y="1"/>
                  </a:moveTo>
                  <a:cubicBezTo>
                    <a:pt x="187" y="1"/>
                    <a:pt x="94" y="187"/>
                    <a:pt x="1" y="396"/>
                  </a:cubicBezTo>
                  <a:lnTo>
                    <a:pt x="1" y="769"/>
                  </a:lnTo>
                  <a:cubicBezTo>
                    <a:pt x="1" y="978"/>
                    <a:pt x="187" y="1164"/>
                    <a:pt x="396" y="1164"/>
                  </a:cubicBezTo>
                  <a:cubicBezTo>
                    <a:pt x="582" y="1164"/>
                    <a:pt x="675" y="978"/>
                    <a:pt x="768" y="769"/>
                  </a:cubicBezTo>
                  <a:lnTo>
                    <a:pt x="768" y="396"/>
                  </a:lnTo>
                  <a:cubicBezTo>
                    <a:pt x="768" y="187"/>
                    <a:pt x="582"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1"/>
            <p:cNvSpPr/>
            <p:nvPr/>
          </p:nvSpPr>
          <p:spPr>
            <a:xfrm>
              <a:off x="2678225" y="1010300"/>
              <a:ext cx="37725" cy="41975"/>
            </a:xfrm>
            <a:custGeom>
              <a:avLst/>
              <a:gdLst/>
              <a:ahLst/>
              <a:cxnLst/>
              <a:rect l="l" t="t" r="r" b="b"/>
              <a:pathLst>
                <a:path w="1509" h="1679" extrusionOk="0">
                  <a:moveTo>
                    <a:pt x="524" y="1"/>
                  </a:moveTo>
                  <a:cubicBezTo>
                    <a:pt x="278" y="1"/>
                    <a:pt x="0" y="275"/>
                    <a:pt x="197" y="537"/>
                  </a:cubicBezTo>
                  <a:cubicBezTo>
                    <a:pt x="290" y="840"/>
                    <a:pt x="500" y="1235"/>
                    <a:pt x="686" y="1514"/>
                  </a:cubicBezTo>
                  <a:cubicBezTo>
                    <a:pt x="740" y="1630"/>
                    <a:pt x="839" y="1678"/>
                    <a:pt x="945" y="1678"/>
                  </a:cubicBezTo>
                  <a:cubicBezTo>
                    <a:pt x="1203" y="1678"/>
                    <a:pt x="1509" y="1398"/>
                    <a:pt x="1360" y="1119"/>
                  </a:cubicBezTo>
                  <a:cubicBezTo>
                    <a:pt x="1174" y="840"/>
                    <a:pt x="988" y="537"/>
                    <a:pt x="779" y="165"/>
                  </a:cubicBezTo>
                  <a:cubicBezTo>
                    <a:pt x="724" y="48"/>
                    <a:pt x="627" y="1"/>
                    <a:pt x="5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1"/>
            <p:cNvSpPr/>
            <p:nvPr/>
          </p:nvSpPr>
          <p:spPr>
            <a:xfrm>
              <a:off x="2712225" y="977775"/>
              <a:ext cx="22125" cy="36650"/>
            </a:xfrm>
            <a:custGeom>
              <a:avLst/>
              <a:gdLst/>
              <a:ahLst/>
              <a:cxnLst/>
              <a:rect l="l" t="t" r="r" b="b"/>
              <a:pathLst>
                <a:path w="885" h="1466" extrusionOk="0">
                  <a:moveTo>
                    <a:pt x="396" y="0"/>
                  </a:moveTo>
                  <a:cubicBezTo>
                    <a:pt x="210" y="0"/>
                    <a:pt x="0" y="210"/>
                    <a:pt x="0" y="396"/>
                  </a:cubicBezTo>
                  <a:cubicBezTo>
                    <a:pt x="0" y="582"/>
                    <a:pt x="0" y="884"/>
                    <a:pt x="94" y="1070"/>
                  </a:cubicBezTo>
                  <a:cubicBezTo>
                    <a:pt x="94" y="1257"/>
                    <a:pt x="210" y="1466"/>
                    <a:pt x="489" y="1466"/>
                  </a:cubicBezTo>
                  <a:cubicBezTo>
                    <a:pt x="582" y="1466"/>
                    <a:pt x="884" y="1257"/>
                    <a:pt x="791" y="1070"/>
                  </a:cubicBezTo>
                  <a:cubicBezTo>
                    <a:pt x="791" y="884"/>
                    <a:pt x="791" y="582"/>
                    <a:pt x="675" y="396"/>
                  </a:cubicBezTo>
                  <a:cubicBezTo>
                    <a:pt x="675" y="210"/>
                    <a:pt x="582" y="0"/>
                    <a:pt x="3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1"/>
            <p:cNvSpPr/>
            <p:nvPr/>
          </p:nvSpPr>
          <p:spPr>
            <a:xfrm>
              <a:off x="2748875" y="960900"/>
              <a:ext cx="23850" cy="34600"/>
            </a:xfrm>
            <a:custGeom>
              <a:avLst/>
              <a:gdLst/>
              <a:ahLst/>
              <a:cxnLst/>
              <a:rect l="l" t="t" r="r" b="b"/>
              <a:pathLst>
                <a:path w="954" h="1384" extrusionOk="0">
                  <a:moveTo>
                    <a:pt x="675" y="1"/>
                  </a:moveTo>
                  <a:cubicBezTo>
                    <a:pt x="489" y="1"/>
                    <a:pt x="186" y="94"/>
                    <a:pt x="186" y="303"/>
                  </a:cubicBezTo>
                  <a:cubicBezTo>
                    <a:pt x="186" y="489"/>
                    <a:pt x="93" y="675"/>
                    <a:pt x="93" y="885"/>
                  </a:cubicBezTo>
                  <a:cubicBezTo>
                    <a:pt x="0" y="1071"/>
                    <a:pt x="93" y="1257"/>
                    <a:pt x="279" y="1350"/>
                  </a:cubicBezTo>
                  <a:cubicBezTo>
                    <a:pt x="321" y="1373"/>
                    <a:pt x="362" y="1383"/>
                    <a:pt x="402" y="1383"/>
                  </a:cubicBezTo>
                  <a:cubicBezTo>
                    <a:pt x="559" y="1383"/>
                    <a:pt x="693" y="1220"/>
                    <a:pt x="768" y="1071"/>
                  </a:cubicBezTo>
                  <a:cubicBezTo>
                    <a:pt x="768" y="885"/>
                    <a:pt x="861" y="675"/>
                    <a:pt x="861" y="489"/>
                  </a:cubicBezTo>
                  <a:cubicBezTo>
                    <a:pt x="954" y="303"/>
                    <a:pt x="861" y="94"/>
                    <a:pt x="6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1"/>
            <p:cNvSpPr/>
            <p:nvPr/>
          </p:nvSpPr>
          <p:spPr>
            <a:xfrm>
              <a:off x="2784925" y="918000"/>
              <a:ext cx="20950" cy="40450"/>
            </a:xfrm>
            <a:custGeom>
              <a:avLst/>
              <a:gdLst/>
              <a:ahLst/>
              <a:cxnLst/>
              <a:rect l="l" t="t" r="r" b="b"/>
              <a:pathLst>
                <a:path w="838" h="1618" extrusionOk="0">
                  <a:moveTo>
                    <a:pt x="477" y="1"/>
                  </a:moveTo>
                  <a:cubicBezTo>
                    <a:pt x="291" y="1"/>
                    <a:pt x="94" y="123"/>
                    <a:pt x="94" y="367"/>
                  </a:cubicBezTo>
                  <a:cubicBezTo>
                    <a:pt x="94" y="647"/>
                    <a:pt x="94" y="949"/>
                    <a:pt x="0" y="1321"/>
                  </a:cubicBezTo>
                  <a:cubicBezTo>
                    <a:pt x="0" y="1519"/>
                    <a:pt x="198" y="1618"/>
                    <a:pt x="396" y="1618"/>
                  </a:cubicBezTo>
                  <a:cubicBezTo>
                    <a:pt x="594" y="1618"/>
                    <a:pt x="791" y="1519"/>
                    <a:pt x="791" y="1321"/>
                  </a:cubicBezTo>
                  <a:lnTo>
                    <a:pt x="791" y="367"/>
                  </a:lnTo>
                  <a:cubicBezTo>
                    <a:pt x="838" y="123"/>
                    <a:pt x="663" y="1"/>
                    <a:pt x="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1"/>
            <p:cNvSpPr/>
            <p:nvPr/>
          </p:nvSpPr>
          <p:spPr>
            <a:xfrm>
              <a:off x="2630225" y="976600"/>
              <a:ext cx="31425" cy="32025"/>
            </a:xfrm>
            <a:custGeom>
              <a:avLst/>
              <a:gdLst/>
              <a:ahLst/>
              <a:cxnLst/>
              <a:rect l="l" t="t" r="r" b="b"/>
              <a:pathLst>
                <a:path w="1257" h="1281" extrusionOk="0">
                  <a:moveTo>
                    <a:pt x="375" y="1"/>
                  </a:moveTo>
                  <a:cubicBezTo>
                    <a:pt x="279" y="1"/>
                    <a:pt x="186" y="47"/>
                    <a:pt x="93" y="140"/>
                  </a:cubicBezTo>
                  <a:cubicBezTo>
                    <a:pt x="0" y="257"/>
                    <a:pt x="0" y="536"/>
                    <a:pt x="93" y="629"/>
                  </a:cubicBezTo>
                  <a:cubicBezTo>
                    <a:pt x="279" y="838"/>
                    <a:pt x="372" y="1024"/>
                    <a:pt x="582" y="1211"/>
                  </a:cubicBezTo>
                  <a:cubicBezTo>
                    <a:pt x="628" y="1257"/>
                    <a:pt x="721" y="1280"/>
                    <a:pt x="814" y="1280"/>
                  </a:cubicBezTo>
                  <a:cubicBezTo>
                    <a:pt x="908" y="1280"/>
                    <a:pt x="1001" y="1257"/>
                    <a:pt x="1047" y="1211"/>
                  </a:cubicBezTo>
                  <a:cubicBezTo>
                    <a:pt x="1257" y="1024"/>
                    <a:pt x="1257" y="838"/>
                    <a:pt x="1047" y="629"/>
                  </a:cubicBezTo>
                  <a:cubicBezTo>
                    <a:pt x="954" y="536"/>
                    <a:pt x="768" y="350"/>
                    <a:pt x="675" y="140"/>
                  </a:cubicBezTo>
                  <a:cubicBezTo>
                    <a:pt x="570" y="47"/>
                    <a:pt x="471" y="1"/>
                    <a:pt x="3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1"/>
            <p:cNvSpPr/>
            <p:nvPr/>
          </p:nvSpPr>
          <p:spPr>
            <a:xfrm>
              <a:off x="2661625" y="944775"/>
              <a:ext cx="29275" cy="35375"/>
            </a:xfrm>
            <a:custGeom>
              <a:avLst/>
              <a:gdLst/>
              <a:ahLst/>
              <a:cxnLst/>
              <a:rect l="l" t="t" r="r" b="b"/>
              <a:pathLst>
                <a:path w="1171" h="1415" extrusionOk="0">
                  <a:moveTo>
                    <a:pt x="338" y="0"/>
                  </a:moveTo>
                  <a:cubicBezTo>
                    <a:pt x="169" y="0"/>
                    <a:pt x="1" y="122"/>
                    <a:pt x="1" y="366"/>
                  </a:cubicBezTo>
                  <a:cubicBezTo>
                    <a:pt x="1" y="739"/>
                    <a:pt x="94" y="1041"/>
                    <a:pt x="373" y="1320"/>
                  </a:cubicBezTo>
                  <a:cubicBezTo>
                    <a:pt x="459" y="1386"/>
                    <a:pt x="549" y="1414"/>
                    <a:pt x="634" y="1414"/>
                  </a:cubicBezTo>
                  <a:cubicBezTo>
                    <a:pt x="939" y="1414"/>
                    <a:pt x="1171" y="1048"/>
                    <a:pt x="861" y="739"/>
                  </a:cubicBezTo>
                  <a:cubicBezTo>
                    <a:pt x="768" y="646"/>
                    <a:pt x="675" y="553"/>
                    <a:pt x="675" y="366"/>
                  </a:cubicBezTo>
                  <a:cubicBezTo>
                    <a:pt x="675" y="122"/>
                    <a:pt x="507"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1"/>
            <p:cNvSpPr/>
            <p:nvPr/>
          </p:nvSpPr>
          <p:spPr>
            <a:xfrm>
              <a:off x="2717450" y="910300"/>
              <a:ext cx="21550" cy="33775"/>
            </a:xfrm>
            <a:custGeom>
              <a:avLst/>
              <a:gdLst/>
              <a:ahLst/>
              <a:cxnLst/>
              <a:rect l="l" t="t" r="r" b="b"/>
              <a:pathLst>
                <a:path w="862" h="1351" extrusionOk="0">
                  <a:moveTo>
                    <a:pt x="280" y="1"/>
                  </a:moveTo>
                  <a:cubicBezTo>
                    <a:pt x="94" y="94"/>
                    <a:pt x="1" y="280"/>
                    <a:pt x="94" y="466"/>
                  </a:cubicBezTo>
                  <a:cubicBezTo>
                    <a:pt x="94" y="675"/>
                    <a:pt x="94" y="861"/>
                    <a:pt x="187" y="1048"/>
                  </a:cubicBezTo>
                  <a:cubicBezTo>
                    <a:pt x="187" y="1257"/>
                    <a:pt x="373" y="1350"/>
                    <a:pt x="582" y="1350"/>
                  </a:cubicBezTo>
                  <a:cubicBezTo>
                    <a:pt x="769" y="1257"/>
                    <a:pt x="862" y="1048"/>
                    <a:pt x="862" y="861"/>
                  </a:cubicBezTo>
                  <a:cubicBezTo>
                    <a:pt x="862" y="675"/>
                    <a:pt x="769" y="466"/>
                    <a:pt x="769" y="280"/>
                  </a:cubicBezTo>
                  <a:cubicBezTo>
                    <a:pt x="769" y="94"/>
                    <a:pt x="466"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1"/>
            <p:cNvSpPr/>
            <p:nvPr/>
          </p:nvSpPr>
          <p:spPr>
            <a:xfrm>
              <a:off x="2753525" y="901150"/>
              <a:ext cx="16875" cy="34150"/>
            </a:xfrm>
            <a:custGeom>
              <a:avLst/>
              <a:gdLst/>
              <a:ahLst/>
              <a:cxnLst/>
              <a:rect l="l" t="t" r="r" b="b"/>
              <a:pathLst>
                <a:path w="675" h="1366" extrusionOk="0">
                  <a:moveTo>
                    <a:pt x="338" y="0"/>
                  </a:moveTo>
                  <a:cubicBezTo>
                    <a:pt x="169" y="0"/>
                    <a:pt x="0" y="122"/>
                    <a:pt x="0" y="367"/>
                  </a:cubicBezTo>
                  <a:lnTo>
                    <a:pt x="0" y="1041"/>
                  </a:lnTo>
                  <a:cubicBezTo>
                    <a:pt x="0" y="1240"/>
                    <a:pt x="192" y="1366"/>
                    <a:pt x="371" y="1366"/>
                  </a:cubicBezTo>
                  <a:cubicBezTo>
                    <a:pt x="528" y="1366"/>
                    <a:pt x="675" y="1269"/>
                    <a:pt x="675" y="1041"/>
                  </a:cubicBezTo>
                  <a:lnTo>
                    <a:pt x="675" y="367"/>
                  </a:lnTo>
                  <a:cubicBezTo>
                    <a:pt x="675" y="122"/>
                    <a:pt x="506"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1"/>
            <p:cNvSpPr/>
            <p:nvPr/>
          </p:nvSpPr>
          <p:spPr>
            <a:xfrm>
              <a:off x="2772750" y="863350"/>
              <a:ext cx="26750" cy="29550"/>
            </a:xfrm>
            <a:custGeom>
              <a:avLst/>
              <a:gdLst/>
              <a:ahLst/>
              <a:cxnLst/>
              <a:rect l="l" t="t" r="r" b="b"/>
              <a:pathLst>
                <a:path w="1070" h="1182" extrusionOk="0">
                  <a:moveTo>
                    <a:pt x="541" y="0"/>
                  </a:moveTo>
                  <a:cubicBezTo>
                    <a:pt x="264" y="0"/>
                    <a:pt x="1" y="387"/>
                    <a:pt x="301" y="599"/>
                  </a:cubicBezTo>
                  <a:lnTo>
                    <a:pt x="301" y="716"/>
                  </a:lnTo>
                  <a:cubicBezTo>
                    <a:pt x="246" y="994"/>
                    <a:pt x="465" y="1181"/>
                    <a:pt x="691" y="1181"/>
                  </a:cubicBezTo>
                  <a:cubicBezTo>
                    <a:pt x="841" y="1181"/>
                    <a:pt x="994" y="1097"/>
                    <a:pt x="1069" y="902"/>
                  </a:cubicBezTo>
                  <a:cubicBezTo>
                    <a:pt x="1069" y="599"/>
                    <a:pt x="1069" y="320"/>
                    <a:pt x="790" y="134"/>
                  </a:cubicBezTo>
                  <a:cubicBezTo>
                    <a:pt x="717" y="39"/>
                    <a:pt x="629" y="0"/>
                    <a:pt x="5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1"/>
            <p:cNvSpPr/>
            <p:nvPr/>
          </p:nvSpPr>
          <p:spPr>
            <a:xfrm>
              <a:off x="2676175" y="890525"/>
              <a:ext cx="19200" cy="34350"/>
            </a:xfrm>
            <a:custGeom>
              <a:avLst/>
              <a:gdLst/>
              <a:ahLst/>
              <a:cxnLst/>
              <a:rect l="l" t="t" r="r" b="b"/>
              <a:pathLst>
                <a:path w="768" h="1374" extrusionOk="0">
                  <a:moveTo>
                    <a:pt x="372" y="1"/>
                  </a:moveTo>
                  <a:cubicBezTo>
                    <a:pt x="186" y="1"/>
                    <a:pt x="0" y="210"/>
                    <a:pt x="0" y="396"/>
                  </a:cubicBezTo>
                  <a:lnTo>
                    <a:pt x="0" y="978"/>
                  </a:lnTo>
                  <a:cubicBezTo>
                    <a:pt x="0" y="1164"/>
                    <a:pt x="186" y="1373"/>
                    <a:pt x="372" y="1373"/>
                  </a:cubicBezTo>
                  <a:cubicBezTo>
                    <a:pt x="582" y="1373"/>
                    <a:pt x="768" y="1164"/>
                    <a:pt x="768" y="978"/>
                  </a:cubicBezTo>
                  <a:cubicBezTo>
                    <a:pt x="768" y="792"/>
                    <a:pt x="768" y="582"/>
                    <a:pt x="675" y="396"/>
                  </a:cubicBezTo>
                  <a:cubicBezTo>
                    <a:pt x="675" y="210"/>
                    <a:pt x="582" y="1"/>
                    <a:pt x="3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1"/>
            <p:cNvSpPr/>
            <p:nvPr/>
          </p:nvSpPr>
          <p:spPr>
            <a:xfrm>
              <a:off x="2718975" y="864325"/>
              <a:ext cx="30600" cy="23725"/>
            </a:xfrm>
            <a:custGeom>
              <a:avLst/>
              <a:gdLst/>
              <a:ahLst/>
              <a:cxnLst/>
              <a:rect l="l" t="t" r="r" b="b"/>
              <a:pathLst>
                <a:path w="1224" h="949" extrusionOk="0">
                  <a:moveTo>
                    <a:pt x="496" y="1"/>
                  </a:moveTo>
                  <a:cubicBezTo>
                    <a:pt x="238" y="1"/>
                    <a:pt x="1" y="367"/>
                    <a:pt x="219" y="677"/>
                  </a:cubicBezTo>
                  <a:cubicBezTo>
                    <a:pt x="312" y="677"/>
                    <a:pt x="405" y="770"/>
                    <a:pt x="521" y="863"/>
                  </a:cubicBezTo>
                  <a:cubicBezTo>
                    <a:pt x="582" y="923"/>
                    <a:pt x="652" y="948"/>
                    <a:pt x="721" y="948"/>
                  </a:cubicBezTo>
                  <a:cubicBezTo>
                    <a:pt x="975" y="948"/>
                    <a:pt x="1224" y="611"/>
                    <a:pt x="987" y="374"/>
                  </a:cubicBezTo>
                  <a:cubicBezTo>
                    <a:pt x="894" y="281"/>
                    <a:pt x="801" y="188"/>
                    <a:pt x="708" y="95"/>
                  </a:cubicBezTo>
                  <a:cubicBezTo>
                    <a:pt x="642" y="29"/>
                    <a:pt x="568" y="1"/>
                    <a:pt x="4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1"/>
            <p:cNvSpPr/>
            <p:nvPr/>
          </p:nvSpPr>
          <p:spPr>
            <a:xfrm>
              <a:off x="2622650" y="885875"/>
              <a:ext cx="24450" cy="36075"/>
            </a:xfrm>
            <a:custGeom>
              <a:avLst/>
              <a:gdLst/>
              <a:ahLst/>
              <a:cxnLst/>
              <a:rect l="l" t="t" r="r" b="b"/>
              <a:pathLst>
                <a:path w="978" h="1443" extrusionOk="0">
                  <a:moveTo>
                    <a:pt x="582" y="1"/>
                  </a:moveTo>
                  <a:cubicBezTo>
                    <a:pt x="489" y="1"/>
                    <a:pt x="187" y="94"/>
                    <a:pt x="187" y="280"/>
                  </a:cubicBezTo>
                  <a:cubicBezTo>
                    <a:pt x="94" y="489"/>
                    <a:pt x="94" y="768"/>
                    <a:pt x="1" y="978"/>
                  </a:cubicBezTo>
                  <a:cubicBezTo>
                    <a:pt x="1" y="1164"/>
                    <a:pt x="94" y="1350"/>
                    <a:pt x="303" y="1443"/>
                  </a:cubicBezTo>
                  <a:cubicBezTo>
                    <a:pt x="489" y="1443"/>
                    <a:pt x="675" y="1350"/>
                    <a:pt x="769" y="1164"/>
                  </a:cubicBezTo>
                  <a:cubicBezTo>
                    <a:pt x="769" y="978"/>
                    <a:pt x="885" y="675"/>
                    <a:pt x="885" y="489"/>
                  </a:cubicBezTo>
                  <a:cubicBezTo>
                    <a:pt x="978" y="280"/>
                    <a:pt x="885" y="94"/>
                    <a:pt x="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1"/>
            <p:cNvSpPr/>
            <p:nvPr/>
          </p:nvSpPr>
          <p:spPr>
            <a:xfrm>
              <a:off x="2586600" y="993150"/>
              <a:ext cx="29100" cy="37350"/>
            </a:xfrm>
            <a:custGeom>
              <a:avLst/>
              <a:gdLst/>
              <a:ahLst/>
              <a:cxnLst/>
              <a:rect l="l" t="t" r="r" b="b"/>
              <a:pathLst>
                <a:path w="1164" h="1494" extrusionOk="0">
                  <a:moveTo>
                    <a:pt x="445" y="0"/>
                  </a:moveTo>
                  <a:cubicBezTo>
                    <a:pt x="354" y="0"/>
                    <a:pt x="261" y="23"/>
                    <a:pt x="187" y="60"/>
                  </a:cubicBezTo>
                  <a:cubicBezTo>
                    <a:pt x="0" y="176"/>
                    <a:pt x="0" y="362"/>
                    <a:pt x="94" y="549"/>
                  </a:cubicBezTo>
                  <a:cubicBezTo>
                    <a:pt x="187" y="851"/>
                    <a:pt x="280" y="1037"/>
                    <a:pt x="373" y="1339"/>
                  </a:cubicBezTo>
                  <a:cubicBezTo>
                    <a:pt x="427" y="1448"/>
                    <a:pt x="554" y="1494"/>
                    <a:pt x="686" y="1494"/>
                  </a:cubicBezTo>
                  <a:cubicBezTo>
                    <a:pt x="780" y="1494"/>
                    <a:pt x="877" y="1471"/>
                    <a:pt x="954" y="1433"/>
                  </a:cubicBezTo>
                  <a:cubicBezTo>
                    <a:pt x="1164" y="1339"/>
                    <a:pt x="1164" y="1130"/>
                    <a:pt x="1047" y="944"/>
                  </a:cubicBezTo>
                  <a:cubicBezTo>
                    <a:pt x="954" y="758"/>
                    <a:pt x="861" y="455"/>
                    <a:pt x="768" y="176"/>
                  </a:cubicBezTo>
                  <a:cubicBezTo>
                    <a:pt x="712" y="51"/>
                    <a:pt x="581" y="0"/>
                    <a:pt x="4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1"/>
            <p:cNvSpPr/>
            <p:nvPr/>
          </p:nvSpPr>
          <p:spPr>
            <a:xfrm>
              <a:off x="2658775" y="1066900"/>
              <a:ext cx="37425" cy="29575"/>
            </a:xfrm>
            <a:custGeom>
              <a:avLst/>
              <a:gdLst/>
              <a:ahLst/>
              <a:cxnLst/>
              <a:rect l="l" t="t" r="r" b="b"/>
              <a:pathLst>
                <a:path w="1497" h="1183" extrusionOk="0">
                  <a:moveTo>
                    <a:pt x="502" y="1"/>
                  </a:moveTo>
                  <a:cubicBezTo>
                    <a:pt x="210" y="1"/>
                    <a:pt x="0" y="387"/>
                    <a:pt x="301" y="600"/>
                  </a:cubicBezTo>
                  <a:cubicBezTo>
                    <a:pt x="394" y="809"/>
                    <a:pt x="603" y="902"/>
                    <a:pt x="789" y="1088"/>
                  </a:cubicBezTo>
                  <a:cubicBezTo>
                    <a:pt x="850" y="1154"/>
                    <a:pt x="921" y="1182"/>
                    <a:pt x="991" y="1182"/>
                  </a:cubicBezTo>
                  <a:cubicBezTo>
                    <a:pt x="1245" y="1182"/>
                    <a:pt x="1496" y="816"/>
                    <a:pt x="1278" y="506"/>
                  </a:cubicBezTo>
                  <a:cubicBezTo>
                    <a:pt x="1068" y="413"/>
                    <a:pt x="975" y="227"/>
                    <a:pt x="789" y="134"/>
                  </a:cubicBezTo>
                  <a:cubicBezTo>
                    <a:pt x="694" y="39"/>
                    <a:pt x="594"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1"/>
            <p:cNvSpPr/>
            <p:nvPr/>
          </p:nvSpPr>
          <p:spPr>
            <a:xfrm>
              <a:off x="2612775" y="940800"/>
              <a:ext cx="24450" cy="29175"/>
            </a:xfrm>
            <a:custGeom>
              <a:avLst/>
              <a:gdLst/>
              <a:ahLst/>
              <a:cxnLst/>
              <a:rect l="l" t="t" r="r" b="b"/>
              <a:pathLst>
                <a:path w="978" h="1167" extrusionOk="0">
                  <a:moveTo>
                    <a:pt x="629" y="0"/>
                  </a:moveTo>
                  <a:cubicBezTo>
                    <a:pt x="489" y="0"/>
                    <a:pt x="371" y="87"/>
                    <a:pt x="303" y="223"/>
                  </a:cubicBezTo>
                  <a:cubicBezTo>
                    <a:pt x="210" y="316"/>
                    <a:pt x="210" y="525"/>
                    <a:pt x="117" y="619"/>
                  </a:cubicBezTo>
                  <a:cubicBezTo>
                    <a:pt x="0" y="805"/>
                    <a:pt x="0" y="991"/>
                    <a:pt x="210" y="1107"/>
                  </a:cubicBezTo>
                  <a:cubicBezTo>
                    <a:pt x="284" y="1144"/>
                    <a:pt x="377" y="1167"/>
                    <a:pt x="462" y="1167"/>
                  </a:cubicBezTo>
                  <a:cubicBezTo>
                    <a:pt x="589" y="1167"/>
                    <a:pt x="698" y="1116"/>
                    <a:pt x="698" y="991"/>
                  </a:cubicBezTo>
                  <a:cubicBezTo>
                    <a:pt x="791" y="805"/>
                    <a:pt x="884" y="712"/>
                    <a:pt x="884" y="525"/>
                  </a:cubicBezTo>
                  <a:cubicBezTo>
                    <a:pt x="977" y="409"/>
                    <a:pt x="977" y="130"/>
                    <a:pt x="791" y="37"/>
                  </a:cubicBezTo>
                  <a:cubicBezTo>
                    <a:pt x="735" y="12"/>
                    <a:pt x="681" y="0"/>
                    <a:pt x="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48"/>
        <p:cNvGrpSpPr/>
        <p:nvPr/>
      </p:nvGrpSpPr>
      <p:grpSpPr>
        <a:xfrm>
          <a:off x="0" y="0"/>
          <a:ext cx="0" cy="0"/>
          <a:chOff x="0" y="0"/>
          <a:chExt cx="0" cy="0"/>
        </a:xfrm>
      </p:grpSpPr>
      <p:sp>
        <p:nvSpPr>
          <p:cNvPr id="149" name="Google Shape;149;p3"/>
          <p:cNvSpPr/>
          <p:nvPr/>
        </p:nvSpPr>
        <p:spPr>
          <a:xfrm>
            <a:off x="-252819" y="3257456"/>
            <a:ext cx="3301526" cy="1993438"/>
          </a:xfrm>
          <a:custGeom>
            <a:avLst/>
            <a:gdLst/>
            <a:ahLst/>
            <a:cxnLst/>
            <a:rect l="l" t="t" r="r" b="b"/>
            <a:pathLst>
              <a:path w="100710" h="60808" extrusionOk="0">
                <a:moveTo>
                  <a:pt x="20725" y="1"/>
                </a:moveTo>
                <a:cubicBezTo>
                  <a:pt x="18693" y="1"/>
                  <a:pt x="16637" y="491"/>
                  <a:pt x="14842" y="1433"/>
                </a:cubicBezTo>
                <a:cubicBezTo>
                  <a:pt x="0" y="9087"/>
                  <a:pt x="1349" y="37306"/>
                  <a:pt x="3885" y="50776"/>
                </a:cubicBezTo>
                <a:cubicBezTo>
                  <a:pt x="4374" y="53381"/>
                  <a:pt x="5048" y="56103"/>
                  <a:pt x="6979" y="57848"/>
                </a:cubicBezTo>
                <a:cubicBezTo>
                  <a:pt x="9037" y="59742"/>
                  <a:pt x="11908" y="60153"/>
                  <a:pt x="14788" y="60153"/>
                </a:cubicBezTo>
                <a:cubicBezTo>
                  <a:pt x="15586" y="60153"/>
                  <a:pt x="16386" y="60122"/>
                  <a:pt x="17169" y="60081"/>
                </a:cubicBezTo>
                <a:cubicBezTo>
                  <a:pt x="26850" y="59672"/>
                  <a:pt x="36519" y="59467"/>
                  <a:pt x="46182" y="59467"/>
                </a:cubicBezTo>
                <a:cubicBezTo>
                  <a:pt x="59621" y="59467"/>
                  <a:pt x="73046" y="59864"/>
                  <a:pt x="86472" y="60663"/>
                </a:cubicBezTo>
                <a:cubicBezTo>
                  <a:pt x="87638" y="60735"/>
                  <a:pt x="88832" y="60807"/>
                  <a:pt x="90021" y="60807"/>
                </a:cubicBezTo>
                <a:cubicBezTo>
                  <a:pt x="91893" y="60807"/>
                  <a:pt x="93754" y="60628"/>
                  <a:pt x="95475" y="59988"/>
                </a:cubicBezTo>
                <a:cubicBezTo>
                  <a:pt x="98290" y="58825"/>
                  <a:pt x="100709" y="56010"/>
                  <a:pt x="100221" y="53009"/>
                </a:cubicBezTo>
                <a:cubicBezTo>
                  <a:pt x="99848" y="49519"/>
                  <a:pt x="96056" y="47565"/>
                  <a:pt x="92567" y="46891"/>
                </a:cubicBezTo>
                <a:cubicBezTo>
                  <a:pt x="89077" y="46123"/>
                  <a:pt x="85402" y="46123"/>
                  <a:pt x="82494" y="43983"/>
                </a:cubicBezTo>
                <a:cubicBezTo>
                  <a:pt x="76678" y="39725"/>
                  <a:pt x="77934" y="29536"/>
                  <a:pt x="71839" y="25674"/>
                </a:cubicBezTo>
                <a:cubicBezTo>
                  <a:pt x="70267" y="24640"/>
                  <a:pt x="68426" y="24230"/>
                  <a:pt x="66525" y="24230"/>
                </a:cubicBezTo>
                <a:cubicBezTo>
                  <a:pt x="64320" y="24230"/>
                  <a:pt x="62034" y="24783"/>
                  <a:pt x="59998" y="25558"/>
                </a:cubicBezTo>
                <a:cubicBezTo>
                  <a:pt x="56136" y="27023"/>
                  <a:pt x="52344" y="29047"/>
                  <a:pt x="48273" y="29443"/>
                </a:cubicBezTo>
                <a:cubicBezTo>
                  <a:pt x="47966" y="29465"/>
                  <a:pt x="47659" y="29475"/>
                  <a:pt x="47351" y="29475"/>
                </a:cubicBezTo>
                <a:cubicBezTo>
                  <a:pt x="42133" y="29475"/>
                  <a:pt x="36902" y="26348"/>
                  <a:pt x="34617" y="21603"/>
                </a:cubicBezTo>
                <a:cubicBezTo>
                  <a:pt x="31709" y="15577"/>
                  <a:pt x="32965" y="7528"/>
                  <a:pt x="28219" y="2875"/>
                </a:cubicBezTo>
                <a:cubicBezTo>
                  <a:pt x="26255" y="924"/>
                  <a:pt x="23512" y="1"/>
                  <a:pt x="2072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50;p3"/>
          <p:cNvSpPr txBox="1">
            <a:spLocks noGrp="1"/>
          </p:cNvSpPr>
          <p:nvPr>
            <p:ph type="title" hasCustomPrompt="1"/>
          </p:nvPr>
        </p:nvSpPr>
        <p:spPr>
          <a:xfrm>
            <a:off x="2662800" y="1386088"/>
            <a:ext cx="3818400" cy="1409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12000"/>
              <a:buNone/>
              <a:defRPr sz="12000">
                <a:solidFill>
                  <a:schemeClr val="accent6"/>
                </a:solidFill>
              </a:defRPr>
            </a:lvl1pPr>
            <a:lvl2pPr lvl="1" algn="ctr" rtl="0">
              <a:spcBef>
                <a:spcPts val="0"/>
              </a:spcBef>
              <a:spcAft>
                <a:spcPts val="0"/>
              </a:spcAft>
              <a:buClr>
                <a:schemeClr val="accent6"/>
              </a:buClr>
              <a:buSzPts val="12000"/>
              <a:buNone/>
              <a:defRPr sz="12000">
                <a:solidFill>
                  <a:schemeClr val="accent6"/>
                </a:solidFill>
              </a:defRPr>
            </a:lvl2pPr>
            <a:lvl3pPr lvl="2" algn="ctr" rtl="0">
              <a:spcBef>
                <a:spcPts val="0"/>
              </a:spcBef>
              <a:spcAft>
                <a:spcPts val="0"/>
              </a:spcAft>
              <a:buClr>
                <a:schemeClr val="accent6"/>
              </a:buClr>
              <a:buSzPts val="12000"/>
              <a:buNone/>
              <a:defRPr sz="12000">
                <a:solidFill>
                  <a:schemeClr val="accent6"/>
                </a:solidFill>
              </a:defRPr>
            </a:lvl3pPr>
            <a:lvl4pPr lvl="3" algn="ctr" rtl="0">
              <a:spcBef>
                <a:spcPts val="0"/>
              </a:spcBef>
              <a:spcAft>
                <a:spcPts val="0"/>
              </a:spcAft>
              <a:buClr>
                <a:schemeClr val="accent6"/>
              </a:buClr>
              <a:buSzPts val="12000"/>
              <a:buNone/>
              <a:defRPr sz="12000">
                <a:solidFill>
                  <a:schemeClr val="accent6"/>
                </a:solidFill>
              </a:defRPr>
            </a:lvl4pPr>
            <a:lvl5pPr lvl="4" algn="ctr" rtl="0">
              <a:spcBef>
                <a:spcPts val="0"/>
              </a:spcBef>
              <a:spcAft>
                <a:spcPts val="0"/>
              </a:spcAft>
              <a:buClr>
                <a:schemeClr val="accent6"/>
              </a:buClr>
              <a:buSzPts val="12000"/>
              <a:buNone/>
              <a:defRPr sz="12000">
                <a:solidFill>
                  <a:schemeClr val="accent6"/>
                </a:solidFill>
              </a:defRPr>
            </a:lvl5pPr>
            <a:lvl6pPr lvl="5" algn="ctr" rtl="0">
              <a:spcBef>
                <a:spcPts val="0"/>
              </a:spcBef>
              <a:spcAft>
                <a:spcPts val="0"/>
              </a:spcAft>
              <a:buClr>
                <a:schemeClr val="accent6"/>
              </a:buClr>
              <a:buSzPts val="12000"/>
              <a:buNone/>
              <a:defRPr sz="12000">
                <a:solidFill>
                  <a:schemeClr val="accent6"/>
                </a:solidFill>
              </a:defRPr>
            </a:lvl6pPr>
            <a:lvl7pPr lvl="6" algn="ctr" rtl="0">
              <a:spcBef>
                <a:spcPts val="0"/>
              </a:spcBef>
              <a:spcAft>
                <a:spcPts val="0"/>
              </a:spcAft>
              <a:buClr>
                <a:schemeClr val="accent6"/>
              </a:buClr>
              <a:buSzPts val="12000"/>
              <a:buNone/>
              <a:defRPr sz="12000">
                <a:solidFill>
                  <a:schemeClr val="accent6"/>
                </a:solidFill>
              </a:defRPr>
            </a:lvl7pPr>
            <a:lvl8pPr lvl="7" algn="ctr" rtl="0">
              <a:spcBef>
                <a:spcPts val="0"/>
              </a:spcBef>
              <a:spcAft>
                <a:spcPts val="0"/>
              </a:spcAft>
              <a:buClr>
                <a:schemeClr val="accent6"/>
              </a:buClr>
              <a:buSzPts val="12000"/>
              <a:buNone/>
              <a:defRPr sz="12000">
                <a:solidFill>
                  <a:schemeClr val="accent6"/>
                </a:solidFill>
              </a:defRPr>
            </a:lvl8pPr>
            <a:lvl9pPr lvl="8" algn="ctr" rtl="0">
              <a:spcBef>
                <a:spcPts val="0"/>
              </a:spcBef>
              <a:spcAft>
                <a:spcPts val="0"/>
              </a:spcAft>
              <a:buClr>
                <a:schemeClr val="accent6"/>
              </a:buClr>
              <a:buSzPts val="12000"/>
              <a:buNone/>
              <a:defRPr sz="12000">
                <a:solidFill>
                  <a:schemeClr val="accent6"/>
                </a:solidFill>
              </a:defRPr>
            </a:lvl9pPr>
          </a:lstStyle>
          <a:p>
            <a:r>
              <a:t>xx%</a:t>
            </a:r>
          </a:p>
        </p:txBody>
      </p:sp>
      <p:sp>
        <p:nvSpPr>
          <p:cNvPr id="151" name="Google Shape;151;p3"/>
          <p:cNvSpPr txBox="1">
            <a:spLocks noGrp="1"/>
          </p:cNvSpPr>
          <p:nvPr>
            <p:ph type="title" idx="2"/>
          </p:nvPr>
        </p:nvSpPr>
        <p:spPr>
          <a:xfrm>
            <a:off x="2921250" y="2256802"/>
            <a:ext cx="3301500" cy="70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4400"/>
              <a:buNone/>
              <a:defRPr sz="4400">
                <a:solidFill>
                  <a:schemeClr val="accent1"/>
                </a:solidFill>
              </a:defRPr>
            </a:lvl1pPr>
            <a:lvl2pPr lvl="1" algn="ctr" rtl="0">
              <a:spcBef>
                <a:spcPts val="0"/>
              </a:spcBef>
              <a:spcAft>
                <a:spcPts val="0"/>
              </a:spcAft>
              <a:buClr>
                <a:schemeClr val="accent1"/>
              </a:buClr>
              <a:buSzPts val="4400"/>
              <a:buNone/>
              <a:defRPr sz="4400">
                <a:solidFill>
                  <a:schemeClr val="accent1"/>
                </a:solidFill>
              </a:defRPr>
            </a:lvl2pPr>
            <a:lvl3pPr lvl="2" algn="ctr" rtl="0">
              <a:spcBef>
                <a:spcPts val="0"/>
              </a:spcBef>
              <a:spcAft>
                <a:spcPts val="0"/>
              </a:spcAft>
              <a:buClr>
                <a:schemeClr val="accent1"/>
              </a:buClr>
              <a:buSzPts val="4400"/>
              <a:buNone/>
              <a:defRPr sz="4400">
                <a:solidFill>
                  <a:schemeClr val="accent1"/>
                </a:solidFill>
              </a:defRPr>
            </a:lvl3pPr>
            <a:lvl4pPr lvl="3" algn="ctr" rtl="0">
              <a:spcBef>
                <a:spcPts val="0"/>
              </a:spcBef>
              <a:spcAft>
                <a:spcPts val="0"/>
              </a:spcAft>
              <a:buClr>
                <a:schemeClr val="accent1"/>
              </a:buClr>
              <a:buSzPts val="4400"/>
              <a:buNone/>
              <a:defRPr sz="4400">
                <a:solidFill>
                  <a:schemeClr val="accent1"/>
                </a:solidFill>
              </a:defRPr>
            </a:lvl4pPr>
            <a:lvl5pPr lvl="4" algn="ctr" rtl="0">
              <a:spcBef>
                <a:spcPts val="0"/>
              </a:spcBef>
              <a:spcAft>
                <a:spcPts val="0"/>
              </a:spcAft>
              <a:buClr>
                <a:schemeClr val="accent1"/>
              </a:buClr>
              <a:buSzPts val="4400"/>
              <a:buNone/>
              <a:defRPr sz="4400">
                <a:solidFill>
                  <a:schemeClr val="accent1"/>
                </a:solidFill>
              </a:defRPr>
            </a:lvl5pPr>
            <a:lvl6pPr lvl="5" algn="ctr" rtl="0">
              <a:spcBef>
                <a:spcPts val="0"/>
              </a:spcBef>
              <a:spcAft>
                <a:spcPts val="0"/>
              </a:spcAft>
              <a:buClr>
                <a:schemeClr val="accent1"/>
              </a:buClr>
              <a:buSzPts val="4400"/>
              <a:buNone/>
              <a:defRPr sz="4400">
                <a:solidFill>
                  <a:schemeClr val="accent1"/>
                </a:solidFill>
              </a:defRPr>
            </a:lvl6pPr>
            <a:lvl7pPr lvl="6" algn="ctr" rtl="0">
              <a:spcBef>
                <a:spcPts val="0"/>
              </a:spcBef>
              <a:spcAft>
                <a:spcPts val="0"/>
              </a:spcAft>
              <a:buClr>
                <a:schemeClr val="accent1"/>
              </a:buClr>
              <a:buSzPts val="4400"/>
              <a:buNone/>
              <a:defRPr sz="4400">
                <a:solidFill>
                  <a:schemeClr val="accent1"/>
                </a:solidFill>
              </a:defRPr>
            </a:lvl7pPr>
            <a:lvl8pPr lvl="7" algn="ctr" rtl="0">
              <a:spcBef>
                <a:spcPts val="0"/>
              </a:spcBef>
              <a:spcAft>
                <a:spcPts val="0"/>
              </a:spcAft>
              <a:buClr>
                <a:schemeClr val="accent1"/>
              </a:buClr>
              <a:buSzPts val="4400"/>
              <a:buNone/>
              <a:defRPr sz="4400">
                <a:solidFill>
                  <a:schemeClr val="accent1"/>
                </a:solidFill>
              </a:defRPr>
            </a:lvl8pPr>
            <a:lvl9pPr lvl="8" algn="ctr" rtl="0">
              <a:spcBef>
                <a:spcPts val="0"/>
              </a:spcBef>
              <a:spcAft>
                <a:spcPts val="0"/>
              </a:spcAft>
              <a:buClr>
                <a:schemeClr val="accent1"/>
              </a:buClr>
              <a:buSzPts val="4400"/>
              <a:buNone/>
              <a:defRPr sz="4400">
                <a:solidFill>
                  <a:schemeClr val="accent1"/>
                </a:solidFill>
              </a:defRPr>
            </a:lvl9pPr>
          </a:lstStyle>
          <a:p>
            <a:endParaRPr/>
          </a:p>
        </p:txBody>
      </p:sp>
      <p:sp>
        <p:nvSpPr>
          <p:cNvPr id="152" name="Google Shape;152;p3"/>
          <p:cNvSpPr/>
          <p:nvPr/>
        </p:nvSpPr>
        <p:spPr>
          <a:xfrm>
            <a:off x="-370325" y="-226732"/>
            <a:ext cx="2526678" cy="2234062"/>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153;p3"/>
          <p:cNvSpPr/>
          <p:nvPr/>
        </p:nvSpPr>
        <p:spPr>
          <a:xfrm>
            <a:off x="5110142" y="3398493"/>
            <a:ext cx="4480581" cy="2038711"/>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4" name="Google Shape;154;p3"/>
          <p:cNvGrpSpPr/>
          <p:nvPr/>
        </p:nvGrpSpPr>
        <p:grpSpPr>
          <a:xfrm>
            <a:off x="1120712" y="-282579"/>
            <a:ext cx="1767552" cy="1392514"/>
            <a:chOff x="2533100" y="1212175"/>
            <a:chExt cx="1066075" cy="839825"/>
          </a:xfrm>
        </p:grpSpPr>
        <p:sp>
          <p:nvSpPr>
            <p:cNvPr id="155" name="Google Shape;155;p3"/>
            <p:cNvSpPr/>
            <p:nvPr/>
          </p:nvSpPr>
          <p:spPr>
            <a:xfrm>
              <a:off x="2981500" y="1242700"/>
              <a:ext cx="93025" cy="139875"/>
            </a:xfrm>
            <a:custGeom>
              <a:avLst/>
              <a:gdLst/>
              <a:ahLst/>
              <a:cxnLst/>
              <a:rect l="l" t="t" r="r" b="b"/>
              <a:pathLst>
                <a:path w="3721" h="5595" extrusionOk="0">
                  <a:moveTo>
                    <a:pt x="2415" y="1"/>
                  </a:moveTo>
                  <a:cubicBezTo>
                    <a:pt x="2208" y="1"/>
                    <a:pt x="2003" y="80"/>
                    <a:pt x="1838" y="268"/>
                  </a:cubicBezTo>
                  <a:cubicBezTo>
                    <a:pt x="768" y="1617"/>
                    <a:pt x="1" y="4036"/>
                    <a:pt x="1443" y="5316"/>
                  </a:cubicBezTo>
                  <a:cubicBezTo>
                    <a:pt x="1636" y="5509"/>
                    <a:pt x="1872" y="5594"/>
                    <a:pt x="2102" y="5594"/>
                  </a:cubicBezTo>
                  <a:cubicBezTo>
                    <a:pt x="2565" y="5594"/>
                    <a:pt x="3002" y="5247"/>
                    <a:pt x="3002" y="4734"/>
                  </a:cubicBezTo>
                  <a:cubicBezTo>
                    <a:pt x="3002" y="3455"/>
                    <a:pt x="2606" y="2501"/>
                    <a:pt x="3281" y="1431"/>
                  </a:cubicBezTo>
                  <a:cubicBezTo>
                    <a:pt x="3721" y="762"/>
                    <a:pt x="3057" y="1"/>
                    <a:pt x="241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156;p3"/>
            <p:cNvSpPr/>
            <p:nvPr/>
          </p:nvSpPr>
          <p:spPr>
            <a:xfrm>
              <a:off x="3008250" y="1488625"/>
              <a:ext cx="56925" cy="134075"/>
            </a:xfrm>
            <a:custGeom>
              <a:avLst/>
              <a:gdLst/>
              <a:ahLst/>
              <a:cxnLst/>
              <a:rect l="l" t="t" r="r" b="b"/>
              <a:pathLst>
                <a:path w="2277" h="5363" extrusionOk="0">
                  <a:moveTo>
                    <a:pt x="1354" y="0"/>
                  </a:moveTo>
                  <a:cubicBezTo>
                    <a:pt x="1004" y="0"/>
                    <a:pt x="663" y="182"/>
                    <a:pt x="582" y="597"/>
                  </a:cubicBezTo>
                  <a:cubicBezTo>
                    <a:pt x="373" y="1969"/>
                    <a:pt x="1" y="3412"/>
                    <a:pt x="280" y="4784"/>
                  </a:cubicBezTo>
                  <a:cubicBezTo>
                    <a:pt x="367" y="5189"/>
                    <a:pt x="650" y="5362"/>
                    <a:pt x="947" y="5362"/>
                  </a:cubicBezTo>
                  <a:cubicBezTo>
                    <a:pt x="1282" y="5362"/>
                    <a:pt x="1635" y="5142"/>
                    <a:pt x="1746" y="4784"/>
                  </a:cubicBezTo>
                  <a:cubicBezTo>
                    <a:pt x="2211" y="3621"/>
                    <a:pt x="2118" y="2155"/>
                    <a:pt x="2211" y="806"/>
                  </a:cubicBezTo>
                  <a:cubicBezTo>
                    <a:pt x="2277" y="307"/>
                    <a:pt x="1808" y="0"/>
                    <a:pt x="13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157;p3"/>
            <p:cNvSpPr/>
            <p:nvPr/>
          </p:nvSpPr>
          <p:spPr>
            <a:xfrm>
              <a:off x="2913925" y="1708150"/>
              <a:ext cx="120050" cy="96675"/>
            </a:xfrm>
            <a:custGeom>
              <a:avLst/>
              <a:gdLst/>
              <a:ahLst/>
              <a:cxnLst/>
              <a:rect l="l" t="t" r="r" b="b"/>
              <a:pathLst>
                <a:path w="4802" h="3867" extrusionOk="0">
                  <a:moveTo>
                    <a:pt x="3339" y="1"/>
                  </a:moveTo>
                  <a:cubicBezTo>
                    <a:pt x="3164" y="1"/>
                    <a:pt x="2980" y="52"/>
                    <a:pt x="2797" y="168"/>
                  </a:cubicBezTo>
                  <a:cubicBezTo>
                    <a:pt x="2308" y="540"/>
                    <a:pt x="1913" y="842"/>
                    <a:pt x="1540" y="1238"/>
                  </a:cubicBezTo>
                  <a:cubicBezTo>
                    <a:pt x="1238" y="1610"/>
                    <a:pt x="866" y="2005"/>
                    <a:pt x="563" y="2401"/>
                  </a:cubicBezTo>
                  <a:cubicBezTo>
                    <a:pt x="0" y="2964"/>
                    <a:pt x="442" y="3867"/>
                    <a:pt x="1117" y="3867"/>
                  </a:cubicBezTo>
                  <a:cubicBezTo>
                    <a:pt x="1251" y="3867"/>
                    <a:pt x="1394" y="3831"/>
                    <a:pt x="1540" y="3750"/>
                  </a:cubicBezTo>
                  <a:cubicBezTo>
                    <a:pt x="2401" y="3169"/>
                    <a:pt x="3378" y="2680"/>
                    <a:pt x="4146" y="1912"/>
                  </a:cubicBezTo>
                  <a:cubicBezTo>
                    <a:pt x="4801" y="1180"/>
                    <a:pt x="4179" y="1"/>
                    <a:pt x="333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158;p3"/>
            <p:cNvSpPr/>
            <p:nvPr/>
          </p:nvSpPr>
          <p:spPr>
            <a:xfrm>
              <a:off x="2994100" y="1789400"/>
              <a:ext cx="95600" cy="80850"/>
            </a:xfrm>
            <a:custGeom>
              <a:avLst/>
              <a:gdLst/>
              <a:ahLst/>
              <a:cxnLst/>
              <a:rect l="l" t="t" r="r" b="b"/>
              <a:pathLst>
                <a:path w="3824" h="3234" extrusionOk="0">
                  <a:moveTo>
                    <a:pt x="2644" y="0"/>
                  </a:moveTo>
                  <a:cubicBezTo>
                    <a:pt x="2595" y="0"/>
                    <a:pt x="2546" y="4"/>
                    <a:pt x="2498" y="12"/>
                  </a:cubicBezTo>
                  <a:cubicBezTo>
                    <a:pt x="1916" y="105"/>
                    <a:pt x="1428" y="593"/>
                    <a:pt x="1032" y="1175"/>
                  </a:cubicBezTo>
                  <a:cubicBezTo>
                    <a:pt x="660" y="1570"/>
                    <a:pt x="357" y="1943"/>
                    <a:pt x="171" y="2524"/>
                  </a:cubicBezTo>
                  <a:cubicBezTo>
                    <a:pt x="1" y="2801"/>
                    <a:pt x="220" y="3234"/>
                    <a:pt x="562" y="3234"/>
                  </a:cubicBezTo>
                  <a:cubicBezTo>
                    <a:pt x="594" y="3234"/>
                    <a:pt x="626" y="3230"/>
                    <a:pt x="660" y="3222"/>
                  </a:cubicBezTo>
                  <a:cubicBezTo>
                    <a:pt x="1730" y="2827"/>
                    <a:pt x="3172" y="2245"/>
                    <a:pt x="3568" y="1082"/>
                  </a:cubicBezTo>
                  <a:cubicBezTo>
                    <a:pt x="3824" y="463"/>
                    <a:pt x="3199" y="0"/>
                    <a:pt x="26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159;p3"/>
            <p:cNvSpPr/>
            <p:nvPr/>
          </p:nvSpPr>
          <p:spPr>
            <a:xfrm>
              <a:off x="3067075" y="1594650"/>
              <a:ext cx="99100" cy="131950"/>
            </a:xfrm>
            <a:custGeom>
              <a:avLst/>
              <a:gdLst/>
              <a:ahLst/>
              <a:cxnLst/>
              <a:rect l="l" t="t" r="r" b="b"/>
              <a:pathLst>
                <a:path w="3964" h="5278" extrusionOk="0">
                  <a:moveTo>
                    <a:pt x="2543" y="0"/>
                  </a:moveTo>
                  <a:cubicBezTo>
                    <a:pt x="2281" y="0"/>
                    <a:pt x="2021" y="100"/>
                    <a:pt x="1812" y="334"/>
                  </a:cubicBezTo>
                  <a:cubicBezTo>
                    <a:pt x="835" y="1497"/>
                    <a:pt x="346" y="2963"/>
                    <a:pt x="67" y="4405"/>
                  </a:cubicBezTo>
                  <a:cubicBezTo>
                    <a:pt x="0" y="4889"/>
                    <a:pt x="377" y="5278"/>
                    <a:pt x="776" y="5278"/>
                  </a:cubicBezTo>
                  <a:cubicBezTo>
                    <a:pt x="932" y="5278"/>
                    <a:pt x="1093" y="5218"/>
                    <a:pt x="1230" y="5080"/>
                  </a:cubicBezTo>
                  <a:cubicBezTo>
                    <a:pt x="2301" y="4033"/>
                    <a:pt x="3254" y="2963"/>
                    <a:pt x="3743" y="1497"/>
                  </a:cubicBezTo>
                  <a:cubicBezTo>
                    <a:pt x="3963" y="718"/>
                    <a:pt x="3246" y="0"/>
                    <a:pt x="25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160;p3"/>
            <p:cNvSpPr/>
            <p:nvPr/>
          </p:nvSpPr>
          <p:spPr>
            <a:xfrm>
              <a:off x="3097825" y="1386450"/>
              <a:ext cx="62825" cy="142025"/>
            </a:xfrm>
            <a:custGeom>
              <a:avLst/>
              <a:gdLst/>
              <a:ahLst/>
              <a:cxnLst/>
              <a:rect l="l" t="t" r="r" b="b"/>
              <a:pathLst>
                <a:path w="2513" h="5681" extrusionOk="0">
                  <a:moveTo>
                    <a:pt x="1059" y="0"/>
                  </a:moveTo>
                  <a:cubicBezTo>
                    <a:pt x="875" y="0"/>
                    <a:pt x="684" y="75"/>
                    <a:pt x="582" y="240"/>
                  </a:cubicBezTo>
                  <a:cubicBezTo>
                    <a:pt x="0" y="915"/>
                    <a:pt x="93" y="1683"/>
                    <a:pt x="280" y="2474"/>
                  </a:cubicBezTo>
                  <a:cubicBezTo>
                    <a:pt x="373" y="3428"/>
                    <a:pt x="675" y="4219"/>
                    <a:pt x="954" y="5079"/>
                  </a:cubicBezTo>
                  <a:cubicBezTo>
                    <a:pt x="1093" y="5485"/>
                    <a:pt x="1413" y="5680"/>
                    <a:pt x="1728" y="5680"/>
                  </a:cubicBezTo>
                  <a:cubicBezTo>
                    <a:pt x="2099" y="5680"/>
                    <a:pt x="2463" y="5409"/>
                    <a:pt x="2513" y="4893"/>
                  </a:cubicBezTo>
                  <a:cubicBezTo>
                    <a:pt x="2513" y="4009"/>
                    <a:pt x="2513" y="3148"/>
                    <a:pt x="2420" y="2171"/>
                  </a:cubicBezTo>
                  <a:cubicBezTo>
                    <a:pt x="2327" y="1404"/>
                    <a:pt x="2234" y="613"/>
                    <a:pt x="1443" y="147"/>
                  </a:cubicBezTo>
                  <a:cubicBezTo>
                    <a:pt x="1358" y="52"/>
                    <a:pt x="1211" y="0"/>
                    <a:pt x="10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61;p3"/>
            <p:cNvSpPr/>
            <p:nvPr/>
          </p:nvSpPr>
          <p:spPr>
            <a:xfrm>
              <a:off x="3141450" y="1243125"/>
              <a:ext cx="75050" cy="76925"/>
            </a:xfrm>
            <a:custGeom>
              <a:avLst/>
              <a:gdLst/>
              <a:ahLst/>
              <a:cxnLst/>
              <a:rect l="l" t="t" r="r" b="b"/>
              <a:pathLst>
                <a:path w="3002" h="3077" extrusionOk="0">
                  <a:moveTo>
                    <a:pt x="2114" y="0"/>
                  </a:moveTo>
                  <a:cubicBezTo>
                    <a:pt x="1931" y="0"/>
                    <a:pt x="1733" y="53"/>
                    <a:pt x="1536" y="157"/>
                  </a:cubicBezTo>
                  <a:cubicBezTo>
                    <a:pt x="1163" y="344"/>
                    <a:pt x="768" y="530"/>
                    <a:pt x="489" y="925"/>
                  </a:cubicBezTo>
                  <a:cubicBezTo>
                    <a:pt x="186" y="1321"/>
                    <a:pt x="0" y="1809"/>
                    <a:pt x="0" y="2274"/>
                  </a:cubicBezTo>
                  <a:cubicBezTo>
                    <a:pt x="85" y="2637"/>
                    <a:pt x="327" y="3077"/>
                    <a:pt x="671" y="3077"/>
                  </a:cubicBezTo>
                  <a:cubicBezTo>
                    <a:pt x="702" y="3077"/>
                    <a:pt x="735" y="3073"/>
                    <a:pt x="768" y="3065"/>
                  </a:cubicBezTo>
                  <a:cubicBezTo>
                    <a:pt x="1350" y="3065"/>
                    <a:pt x="1838" y="2856"/>
                    <a:pt x="2234" y="2484"/>
                  </a:cubicBezTo>
                  <a:cubicBezTo>
                    <a:pt x="2606" y="2088"/>
                    <a:pt x="2815" y="1600"/>
                    <a:pt x="2908" y="1111"/>
                  </a:cubicBezTo>
                  <a:cubicBezTo>
                    <a:pt x="3001" y="832"/>
                    <a:pt x="2908" y="437"/>
                    <a:pt x="2606" y="157"/>
                  </a:cubicBezTo>
                  <a:cubicBezTo>
                    <a:pt x="2466" y="53"/>
                    <a:pt x="2298" y="0"/>
                    <a:pt x="211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162;p3"/>
            <p:cNvSpPr/>
            <p:nvPr/>
          </p:nvSpPr>
          <p:spPr>
            <a:xfrm>
              <a:off x="3127325" y="1715875"/>
              <a:ext cx="108350" cy="116725"/>
            </a:xfrm>
            <a:custGeom>
              <a:avLst/>
              <a:gdLst/>
              <a:ahLst/>
              <a:cxnLst/>
              <a:rect l="l" t="t" r="r" b="b"/>
              <a:pathLst>
                <a:path w="4334" h="4669" extrusionOk="0">
                  <a:moveTo>
                    <a:pt x="2998" y="1"/>
                  </a:moveTo>
                  <a:cubicBezTo>
                    <a:pt x="2703" y="1"/>
                    <a:pt x="2406" y="99"/>
                    <a:pt x="2217" y="347"/>
                  </a:cubicBezTo>
                  <a:cubicBezTo>
                    <a:pt x="1426" y="1301"/>
                    <a:pt x="751" y="2371"/>
                    <a:pt x="263" y="3534"/>
                  </a:cubicBezTo>
                  <a:cubicBezTo>
                    <a:pt x="1" y="4223"/>
                    <a:pt x="593" y="4668"/>
                    <a:pt x="1169" y="4668"/>
                  </a:cubicBezTo>
                  <a:cubicBezTo>
                    <a:pt x="1411" y="4668"/>
                    <a:pt x="1650" y="4590"/>
                    <a:pt x="1821" y="4418"/>
                  </a:cubicBezTo>
                  <a:cubicBezTo>
                    <a:pt x="2682" y="3627"/>
                    <a:pt x="3473" y="2767"/>
                    <a:pt x="4055" y="1696"/>
                  </a:cubicBezTo>
                  <a:cubicBezTo>
                    <a:pt x="4334" y="1208"/>
                    <a:pt x="4241" y="533"/>
                    <a:pt x="3752" y="231"/>
                  </a:cubicBezTo>
                  <a:cubicBezTo>
                    <a:pt x="3569" y="93"/>
                    <a:pt x="3284" y="1"/>
                    <a:pt x="29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163;p3"/>
            <p:cNvSpPr/>
            <p:nvPr/>
          </p:nvSpPr>
          <p:spPr>
            <a:xfrm>
              <a:off x="3208900" y="1508450"/>
              <a:ext cx="61100" cy="141575"/>
            </a:xfrm>
            <a:custGeom>
              <a:avLst/>
              <a:gdLst/>
              <a:ahLst/>
              <a:cxnLst/>
              <a:rect l="l" t="t" r="r" b="b"/>
              <a:pathLst>
                <a:path w="2444" h="5663" extrusionOk="0">
                  <a:moveTo>
                    <a:pt x="1209" y="0"/>
                  </a:moveTo>
                  <a:cubicBezTo>
                    <a:pt x="951" y="0"/>
                    <a:pt x="704" y="113"/>
                    <a:pt x="582" y="385"/>
                  </a:cubicBezTo>
                  <a:cubicBezTo>
                    <a:pt x="1" y="1851"/>
                    <a:pt x="1" y="3596"/>
                    <a:pt x="210" y="5154"/>
                  </a:cubicBezTo>
                  <a:cubicBezTo>
                    <a:pt x="254" y="5512"/>
                    <a:pt x="529" y="5663"/>
                    <a:pt x="830" y="5663"/>
                  </a:cubicBezTo>
                  <a:cubicBezTo>
                    <a:pt x="1175" y="5663"/>
                    <a:pt x="1553" y="5465"/>
                    <a:pt x="1653" y="5154"/>
                  </a:cubicBezTo>
                  <a:cubicBezTo>
                    <a:pt x="2141" y="3782"/>
                    <a:pt x="2444" y="2037"/>
                    <a:pt x="2048" y="595"/>
                  </a:cubicBezTo>
                  <a:cubicBezTo>
                    <a:pt x="1993" y="248"/>
                    <a:pt x="1589" y="0"/>
                    <a:pt x="120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164;p3"/>
            <p:cNvSpPr/>
            <p:nvPr/>
          </p:nvSpPr>
          <p:spPr>
            <a:xfrm>
              <a:off x="3201925" y="1328500"/>
              <a:ext cx="79700" cy="99925"/>
            </a:xfrm>
            <a:custGeom>
              <a:avLst/>
              <a:gdLst/>
              <a:ahLst/>
              <a:cxnLst/>
              <a:rect l="l" t="t" r="r" b="b"/>
              <a:pathLst>
                <a:path w="3188" h="3997" extrusionOk="0">
                  <a:moveTo>
                    <a:pt x="1744" y="0"/>
                  </a:moveTo>
                  <a:cubicBezTo>
                    <a:pt x="1682" y="0"/>
                    <a:pt x="1620" y="7"/>
                    <a:pt x="1559" y="23"/>
                  </a:cubicBezTo>
                  <a:cubicBezTo>
                    <a:pt x="396" y="418"/>
                    <a:pt x="280" y="1767"/>
                    <a:pt x="94" y="2838"/>
                  </a:cubicBezTo>
                  <a:cubicBezTo>
                    <a:pt x="1" y="3326"/>
                    <a:pt x="187" y="3722"/>
                    <a:pt x="675" y="3908"/>
                  </a:cubicBezTo>
                  <a:cubicBezTo>
                    <a:pt x="799" y="3966"/>
                    <a:pt x="932" y="3997"/>
                    <a:pt x="1065" y="3997"/>
                  </a:cubicBezTo>
                  <a:cubicBezTo>
                    <a:pt x="1356" y="3997"/>
                    <a:pt x="1647" y="3848"/>
                    <a:pt x="1838" y="3512"/>
                  </a:cubicBezTo>
                  <a:cubicBezTo>
                    <a:pt x="2327" y="2651"/>
                    <a:pt x="3188" y="1395"/>
                    <a:pt x="2513" y="418"/>
                  </a:cubicBezTo>
                  <a:cubicBezTo>
                    <a:pt x="2358" y="185"/>
                    <a:pt x="2056" y="0"/>
                    <a:pt x="17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165;p3"/>
            <p:cNvSpPr/>
            <p:nvPr/>
          </p:nvSpPr>
          <p:spPr>
            <a:xfrm>
              <a:off x="3299050" y="1212175"/>
              <a:ext cx="69825" cy="58750"/>
            </a:xfrm>
            <a:custGeom>
              <a:avLst/>
              <a:gdLst/>
              <a:ahLst/>
              <a:cxnLst/>
              <a:rect l="l" t="t" r="r" b="b"/>
              <a:pathLst>
                <a:path w="2793" h="2350" extrusionOk="0">
                  <a:moveTo>
                    <a:pt x="1062" y="1"/>
                  </a:moveTo>
                  <a:cubicBezTo>
                    <a:pt x="711" y="1"/>
                    <a:pt x="328" y="199"/>
                    <a:pt x="94" y="511"/>
                  </a:cubicBezTo>
                  <a:cubicBezTo>
                    <a:pt x="94" y="604"/>
                    <a:pt x="1" y="814"/>
                    <a:pt x="1" y="1000"/>
                  </a:cubicBezTo>
                  <a:cubicBezTo>
                    <a:pt x="1" y="1186"/>
                    <a:pt x="94" y="1582"/>
                    <a:pt x="280" y="1768"/>
                  </a:cubicBezTo>
                  <a:cubicBezTo>
                    <a:pt x="373" y="1884"/>
                    <a:pt x="582" y="1977"/>
                    <a:pt x="675" y="1977"/>
                  </a:cubicBezTo>
                  <a:cubicBezTo>
                    <a:pt x="768" y="2070"/>
                    <a:pt x="955" y="2163"/>
                    <a:pt x="1048" y="2163"/>
                  </a:cubicBezTo>
                  <a:cubicBezTo>
                    <a:pt x="1350" y="2256"/>
                    <a:pt x="1536" y="2349"/>
                    <a:pt x="1745" y="2349"/>
                  </a:cubicBezTo>
                  <a:cubicBezTo>
                    <a:pt x="2118" y="2349"/>
                    <a:pt x="2420" y="2163"/>
                    <a:pt x="2606" y="1884"/>
                  </a:cubicBezTo>
                  <a:cubicBezTo>
                    <a:pt x="2699" y="1582"/>
                    <a:pt x="2792" y="1186"/>
                    <a:pt x="2606" y="907"/>
                  </a:cubicBezTo>
                  <a:cubicBezTo>
                    <a:pt x="2513" y="907"/>
                    <a:pt x="2513" y="907"/>
                    <a:pt x="2513" y="814"/>
                  </a:cubicBezTo>
                  <a:cubicBezTo>
                    <a:pt x="2420" y="721"/>
                    <a:pt x="2327" y="604"/>
                    <a:pt x="2118" y="418"/>
                  </a:cubicBezTo>
                  <a:cubicBezTo>
                    <a:pt x="2025" y="418"/>
                    <a:pt x="2025" y="325"/>
                    <a:pt x="1932" y="325"/>
                  </a:cubicBezTo>
                  <a:cubicBezTo>
                    <a:pt x="1745" y="232"/>
                    <a:pt x="1536" y="139"/>
                    <a:pt x="1257" y="23"/>
                  </a:cubicBezTo>
                  <a:cubicBezTo>
                    <a:pt x="1194" y="8"/>
                    <a:pt x="1128" y="1"/>
                    <a:pt x="106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166;p3"/>
            <p:cNvSpPr/>
            <p:nvPr/>
          </p:nvSpPr>
          <p:spPr>
            <a:xfrm>
              <a:off x="2706825" y="1804225"/>
              <a:ext cx="158375" cy="68400"/>
            </a:xfrm>
            <a:custGeom>
              <a:avLst/>
              <a:gdLst/>
              <a:ahLst/>
              <a:cxnLst/>
              <a:rect l="l" t="t" r="r" b="b"/>
              <a:pathLst>
                <a:path w="6335" h="2736" extrusionOk="0">
                  <a:moveTo>
                    <a:pt x="4869" y="0"/>
                  </a:moveTo>
                  <a:cubicBezTo>
                    <a:pt x="3613" y="0"/>
                    <a:pt x="2450" y="396"/>
                    <a:pt x="1194" y="768"/>
                  </a:cubicBezTo>
                  <a:cubicBezTo>
                    <a:pt x="1" y="1143"/>
                    <a:pt x="465" y="2736"/>
                    <a:pt x="1591" y="2736"/>
                  </a:cubicBezTo>
                  <a:cubicBezTo>
                    <a:pt x="1650" y="2736"/>
                    <a:pt x="1712" y="2731"/>
                    <a:pt x="1775" y="2722"/>
                  </a:cubicBezTo>
                  <a:cubicBezTo>
                    <a:pt x="3031" y="2513"/>
                    <a:pt x="4195" y="2420"/>
                    <a:pt x="5358" y="1838"/>
                  </a:cubicBezTo>
                  <a:cubicBezTo>
                    <a:pt x="6335" y="1466"/>
                    <a:pt x="5846" y="0"/>
                    <a:pt x="486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167;p3"/>
            <p:cNvSpPr/>
            <p:nvPr/>
          </p:nvSpPr>
          <p:spPr>
            <a:xfrm>
              <a:off x="2741300" y="1735625"/>
              <a:ext cx="63425" cy="48925"/>
            </a:xfrm>
            <a:custGeom>
              <a:avLst/>
              <a:gdLst/>
              <a:ahLst/>
              <a:cxnLst/>
              <a:rect l="l" t="t" r="r" b="b"/>
              <a:pathLst>
                <a:path w="2537" h="1957" extrusionOk="0">
                  <a:moveTo>
                    <a:pt x="1614" y="0"/>
                  </a:moveTo>
                  <a:cubicBezTo>
                    <a:pt x="1561" y="0"/>
                    <a:pt x="1511" y="7"/>
                    <a:pt x="1466" y="22"/>
                  </a:cubicBezTo>
                  <a:cubicBezTo>
                    <a:pt x="1164" y="139"/>
                    <a:pt x="885" y="232"/>
                    <a:pt x="675" y="325"/>
                  </a:cubicBezTo>
                  <a:cubicBezTo>
                    <a:pt x="489" y="418"/>
                    <a:pt x="303" y="511"/>
                    <a:pt x="210" y="720"/>
                  </a:cubicBezTo>
                  <a:cubicBezTo>
                    <a:pt x="1" y="906"/>
                    <a:pt x="1" y="1186"/>
                    <a:pt x="94" y="1488"/>
                  </a:cubicBezTo>
                  <a:cubicBezTo>
                    <a:pt x="248" y="1778"/>
                    <a:pt x="602" y="1956"/>
                    <a:pt x="927" y="1956"/>
                  </a:cubicBezTo>
                  <a:cubicBezTo>
                    <a:pt x="1045" y="1956"/>
                    <a:pt x="1158" y="1933"/>
                    <a:pt x="1257" y="1883"/>
                  </a:cubicBezTo>
                  <a:cubicBezTo>
                    <a:pt x="1559" y="1674"/>
                    <a:pt x="1745" y="1581"/>
                    <a:pt x="2048" y="1488"/>
                  </a:cubicBezTo>
                  <a:cubicBezTo>
                    <a:pt x="2420" y="1302"/>
                    <a:pt x="2536" y="813"/>
                    <a:pt x="2327" y="511"/>
                  </a:cubicBezTo>
                  <a:cubicBezTo>
                    <a:pt x="2249" y="198"/>
                    <a:pt x="1891" y="0"/>
                    <a:pt x="161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68;p3"/>
            <p:cNvSpPr/>
            <p:nvPr/>
          </p:nvSpPr>
          <p:spPr>
            <a:xfrm>
              <a:off x="2533100" y="1876325"/>
              <a:ext cx="75050" cy="59800"/>
            </a:xfrm>
            <a:custGeom>
              <a:avLst/>
              <a:gdLst/>
              <a:ahLst/>
              <a:cxnLst/>
              <a:rect l="l" t="t" r="r" b="b"/>
              <a:pathLst>
                <a:path w="3002" h="2392" extrusionOk="0">
                  <a:moveTo>
                    <a:pt x="2096" y="0"/>
                  </a:moveTo>
                  <a:cubicBezTo>
                    <a:pt x="2040" y="0"/>
                    <a:pt x="1984" y="8"/>
                    <a:pt x="1931" y="24"/>
                  </a:cubicBezTo>
                  <a:cubicBezTo>
                    <a:pt x="1443" y="210"/>
                    <a:pt x="1070" y="513"/>
                    <a:pt x="582" y="792"/>
                  </a:cubicBezTo>
                  <a:cubicBezTo>
                    <a:pt x="186" y="1094"/>
                    <a:pt x="0" y="1583"/>
                    <a:pt x="279" y="1955"/>
                  </a:cubicBezTo>
                  <a:cubicBezTo>
                    <a:pt x="420" y="2220"/>
                    <a:pt x="727" y="2391"/>
                    <a:pt x="1027" y="2391"/>
                  </a:cubicBezTo>
                  <a:cubicBezTo>
                    <a:pt x="1174" y="2391"/>
                    <a:pt x="1320" y="2350"/>
                    <a:pt x="1443" y="2258"/>
                  </a:cubicBezTo>
                  <a:cubicBezTo>
                    <a:pt x="1838" y="1955"/>
                    <a:pt x="2327" y="1676"/>
                    <a:pt x="2722" y="1373"/>
                  </a:cubicBezTo>
                  <a:cubicBezTo>
                    <a:pt x="2908" y="1094"/>
                    <a:pt x="3001" y="699"/>
                    <a:pt x="2815" y="420"/>
                  </a:cubicBezTo>
                  <a:cubicBezTo>
                    <a:pt x="2643" y="170"/>
                    <a:pt x="2359" y="0"/>
                    <a:pt x="209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3"/>
            <p:cNvSpPr/>
            <p:nvPr/>
          </p:nvSpPr>
          <p:spPr>
            <a:xfrm>
              <a:off x="2540075" y="1968275"/>
              <a:ext cx="46550" cy="83725"/>
            </a:xfrm>
            <a:custGeom>
              <a:avLst/>
              <a:gdLst/>
              <a:ahLst/>
              <a:cxnLst/>
              <a:rect l="l" t="t" r="r" b="b"/>
              <a:pathLst>
                <a:path w="1862" h="3349" extrusionOk="0">
                  <a:moveTo>
                    <a:pt x="1096" y="0"/>
                  </a:moveTo>
                  <a:cubicBezTo>
                    <a:pt x="769" y="0"/>
                    <a:pt x="474" y="211"/>
                    <a:pt x="396" y="603"/>
                  </a:cubicBezTo>
                  <a:cubicBezTo>
                    <a:pt x="210" y="1185"/>
                    <a:pt x="117" y="1767"/>
                    <a:pt x="0" y="2465"/>
                  </a:cubicBezTo>
                  <a:cubicBezTo>
                    <a:pt x="0" y="2837"/>
                    <a:pt x="117" y="3232"/>
                    <a:pt x="489" y="3325"/>
                  </a:cubicBezTo>
                  <a:cubicBezTo>
                    <a:pt x="556" y="3341"/>
                    <a:pt x="624" y="3349"/>
                    <a:pt x="689" y="3349"/>
                  </a:cubicBezTo>
                  <a:cubicBezTo>
                    <a:pt x="1010" y="3349"/>
                    <a:pt x="1296" y="3165"/>
                    <a:pt x="1373" y="2837"/>
                  </a:cubicBezTo>
                  <a:cubicBezTo>
                    <a:pt x="1559" y="2162"/>
                    <a:pt x="1745" y="1581"/>
                    <a:pt x="1861" y="999"/>
                  </a:cubicBezTo>
                  <a:cubicBezTo>
                    <a:pt x="1861" y="603"/>
                    <a:pt x="1745" y="138"/>
                    <a:pt x="1280" y="22"/>
                  </a:cubicBezTo>
                  <a:cubicBezTo>
                    <a:pt x="1218" y="7"/>
                    <a:pt x="1157" y="0"/>
                    <a:pt x="109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3"/>
            <p:cNvSpPr/>
            <p:nvPr/>
          </p:nvSpPr>
          <p:spPr>
            <a:xfrm>
              <a:off x="2652450" y="1932650"/>
              <a:ext cx="91200" cy="63375"/>
            </a:xfrm>
            <a:custGeom>
              <a:avLst/>
              <a:gdLst/>
              <a:ahLst/>
              <a:cxnLst/>
              <a:rect l="l" t="t" r="r" b="b"/>
              <a:pathLst>
                <a:path w="3648" h="2535" extrusionOk="0">
                  <a:moveTo>
                    <a:pt x="2904" y="1"/>
                  </a:moveTo>
                  <a:cubicBezTo>
                    <a:pt x="2802" y="1"/>
                    <a:pt x="2700" y="32"/>
                    <a:pt x="2601" y="98"/>
                  </a:cubicBezTo>
                  <a:cubicBezTo>
                    <a:pt x="1903" y="400"/>
                    <a:pt x="1228" y="772"/>
                    <a:pt x="647" y="1168"/>
                  </a:cubicBezTo>
                  <a:cubicBezTo>
                    <a:pt x="0" y="1579"/>
                    <a:pt x="376" y="2535"/>
                    <a:pt x="1039" y="2535"/>
                  </a:cubicBezTo>
                  <a:cubicBezTo>
                    <a:pt x="1164" y="2535"/>
                    <a:pt x="1298" y="2501"/>
                    <a:pt x="1438" y="2424"/>
                  </a:cubicBezTo>
                  <a:cubicBezTo>
                    <a:pt x="2112" y="2028"/>
                    <a:pt x="2787" y="1656"/>
                    <a:pt x="3369" y="1168"/>
                  </a:cubicBezTo>
                  <a:cubicBezTo>
                    <a:pt x="3648" y="982"/>
                    <a:pt x="3648" y="493"/>
                    <a:pt x="3462" y="284"/>
                  </a:cubicBezTo>
                  <a:cubicBezTo>
                    <a:pt x="3281" y="103"/>
                    <a:pt x="3091" y="1"/>
                    <a:pt x="290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71;p3"/>
            <p:cNvSpPr/>
            <p:nvPr/>
          </p:nvSpPr>
          <p:spPr>
            <a:xfrm>
              <a:off x="2833775" y="1862025"/>
              <a:ext cx="131750" cy="60875"/>
            </a:xfrm>
            <a:custGeom>
              <a:avLst/>
              <a:gdLst/>
              <a:ahLst/>
              <a:cxnLst/>
              <a:rect l="l" t="t" r="r" b="b"/>
              <a:pathLst>
                <a:path w="5270" h="2435" extrusionOk="0">
                  <a:moveTo>
                    <a:pt x="3847" y="1"/>
                  </a:moveTo>
                  <a:cubicBezTo>
                    <a:pt x="3792" y="1"/>
                    <a:pt x="3735" y="5"/>
                    <a:pt x="3676" y="15"/>
                  </a:cubicBezTo>
                  <a:cubicBezTo>
                    <a:pt x="2606" y="317"/>
                    <a:pt x="1536" y="689"/>
                    <a:pt x="582" y="1178"/>
                  </a:cubicBezTo>
                  <a:cubicBezTo>
                    <a:pt x="1" y="1480"/>
                    <a:pt x="280" y="2434"/>
                    <a:pt x="954" y="2434"/>
                  </a:cubicBezTo>
                  <a:cubicBezTo>
                    <a:pt x="2025" y="2341"/>
                    <a:pt x="3095" y="2155"/>
                    <a:pt x="4165" y="1852"/>
                  </a:cubicBezTo>
                  <a:cubicBezTo>
                    <a:pt x="5269" y="1587"/>
                    <a:pt x="4885" y="1"/>
                    <a:pt x="38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172;p3"/>
            <p:cNvSpPr/>
            <p:nvPr/>
          </p:nvSpPr>
          <p:spPr>
            <a:xfrm>
              <a:off x="3303700" y="1632075"/>
              <a:ext cx="39000" cy="63400"/>
            </a:xfrm>
            <a:custGeom>
              <a:avLst/>
              <a:gdLst/>
              <a:ahLst/>
              <a:cxnLst/>
              <a:rect l="l" t="t" r="r" b="b"/>
              <a:pathLst>
                <a:path w="1560" h="2536" extrusionOk="0">
                  <a:moveTo>
                    <a:pt x="769" y="0"/>
                  </a:moveTo>
                  <a:cubicBezTo>
                    <a:pt x="396" y="0"/>
                    <a:pt x="187" y="303"/>
                    <a:pt x="94" y="675"/>
                  </a:cubicBezTo>
                  <a:cubicBezTo>
                    <a:pt x="94" y="884"/>
                    <a:pt x="1" y="1163"/>
                    <a:pt x="1" y="1373"/>
                  </a:cubicBezTo>
                  <a:cubicBezTo>
                    <a:pt x="1" y="1559"/>
                    <a:pt x="94" y="1838"/>
                    <a:pt x="94" y="2047"/>
                  </a:cubicBezTo>
                  <a:cubicBezTo>
                    <a:pt x="187" y="2327"/>
                    <a:pt x="582" y="2536"/>
                    <a:pt x="769" y="2536"/>
                  </a:cubicBezTo>
                  <a:cubicBezTo>
                    <a:pt x="1071" y="2536"/>
                    <a:pt x="1443" y="2327"/>
                    <a:pt x="1443" y="2047"/>
                  </a:cubicBezTo>
                  <a:cubicBezTo>
                    <a:pt x="1559" y="1838"/>
                    <a:pt x="1559" y="1559"/>
                    <a:pt x="1559" y="1373"/>
                  </a:cubicBezTo>
                  <a:lnTo>
                    <a:pt x="1559" y="675"/>
                  </a:lnTo>
                  <a:cubicBezTo>
                    <a:pt x="1443" y="396"/>
                    <a:pt x="1257" y="0"/>
                    <a:pt x="76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173;p3"/>
            <p:cNvSpPr/>
            <p:nvPr/>
          </p:nvSpPr>
          <p:spPr>
            <a:xfrm>
              <a:off x="3322900" y="1424900"/>
              <a:ext cx="58175" cy="131875"/>
            </a:xfrm>
            <a:custGeom>
              <a:avLst/>
              <a:gdLst/>
              <a:ahLst/>
              <a:cxnLst/>
              <a:rect l="l" t="t" r="r" b="b"/>
              <a:pathLst>
                <a:path w="2327" h="5275" extrusionOk="0">
                  <a:moveTo>
                    <a:pt x="1201" y="0"/>
                  </a:moveTo>
                  <a:cubicBezTo>
                    <a:pt x="953" y="0"/>
                    <a:pt x="710" y="109"/>
                    <a:pt x="582" y="354"/>
                  </a:cubicBezTo>
                  <a:cubicBezTo>
                    <a:pt x="1" y="1703"/>
                    <a:pt x="94" y="3146"/>
                    <a:pt x="94" y="4518"/>
                  </a:cubicBezTo>
                  <a:cubicBezTo>
                    <a:pt x="94" y="4997"/>
                    <a:pt x="489" y="5274"/>
                    <a:pt x="872" y="5274"/>
                  </a:cubicBezTo>
                  <a:cubicBezTo>
                    <a:pt x="1178" y="5274"/>
                    <a:pt x="1477" y="5097"/>
                    <a:pt x="1559" y="4704"/>
                  </a:cubicBezTo>
                  <a:cubicBezTo>
                    <a:pt x="1955" y="3355"/>
                    <a:pt x="2327" y="1890"/>
                    <a:pt x="1955" y="540"/>
                  </a:cubicBezTo>
                  <a:cubicBezTo>
                    <a:pt x="1887" y="204"/>
                    <a:pt x="1540" y="0"/>
                    <a:pt x="120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174;p3"/>
            <p:cNvSpPr/>
            <p:nvPr/>
          </p:nvSpPr>
          <p:spPr>
            <a:xfrm>
              <a:off x="3370950" y="1270275"/>
              <a:ext cx="99850" cy="114875"/>
            </a:xfrm>
            <a:custGeom>
              <a:avLst/>
              <a:gdLst/>
              <a:ahLst/>
              <a:cxnLst/>
              <a:rect l="l" t="t" r="r" b="b"/>
              <a:pathLst>
                <a:path w="3994" h="4595" extrusionOk="0">
                  <a:moveTo>
                    <a:pt x="2843" y="0"/>
                  </a:moveTo>
                  <a:cubicBezTo>
                    <a:pt x="2623" y="0"/>
                    <a:pt x="2405" y="72"/>
                    <a:pt x="2243" y="235"/>
                  </a:cubicBezTo>
                  <a:cubicBezTo>
                    <a:pt x="1289" y="1188"/>
                    <a:pt x="707" y="2352"/>
                    <a:pt x="219" y="3631"/>
                  </a:cubicBezTo>
                  <a:cubicBezTo>
                    <a:pt x="0" y="4186"/>
                    <a:pt x="498" y="4595"/>
                    <a:pt x="976" y="4595"/>
                  </a:cubicBezTo>
                  <a:cubicBezTo>
                    <a:pt x="1159" y="4595"/>
                    <a:pt x="1339" y="4534"/>
                    <a:pt x="1475" y="4399"/>
                  </a:cubicBezTo>
                  <a:cubicBezTo>
                    <a:pt x="2452" y="3422"/>
                    <a:pt x="3220" y="2352"/>
                    <a:pt x="3708" y="1095"/>
                  </a:cubicBezTo>
                  <a:cubicBezTo>
                    <a:pt x="3993" y="475"/>
                    <a:pt x="3409" y="0"/>
                    <a:pt x="28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175;p3"/>
            <p:cNvSpPr/>
            <p:nvPr/>
          </p:nvSpPr>
          <p:spPr>
            <a:xfrm>
              <a:off x="3475850" y="1219725"/>
              <a:ext cx="123325" cy="56425"/>
            </a:xfrm>
            <a:custGeom>
              <a:avLst/>
              <a:gdLst/>
              <a:ahLst/>
              <a:cxnLst/>
              <a:rect l="l" t="t" r="r" b="b"/>
              <a:pathLst>
                <a:path w="4933" h="2257" extrusionOk="0">
                  <a:moveTo>
                    <a:pt x="2711" y="0"/>
                  </a:moveTo>
                  <a:cubicBezTo>
                    <a:pt x="2298" y="0"/>
                    <a:pt x="1885" y="23"/>
                    <a:pt x="1443" y="23"/>
                  </a:cubicBezTo>
                  <a:cubicBezTo>
                    <a:pt x="1" y="23"/>
                    <a:pt x="1" y="2164"/>
                    <a:pt x="1443" y="2257"/>
                  </a:cubicBezTo>
                  <a:cubicBezTo>
                    <a:pt x="2327" y="2257"/>
                    <a:pt x="3095" y="2257"/>
                    <a:pt x="3979" y="2047"/>
                  </a:cubicBezTo>
                  <a:cubicBezTo>
                    <a:pt x="4933" y="1954"/>
                    <a:pt x="4933" y="302"/>
                    <a:pt x="3979" y="116"/>
                  </a:cubicBezTo>
                  <a:cubicBezTo>
                    <a:pt x="3537" y="23"/>
                    <a:pt x="3124" y="0"/>
                    <a:pt x="271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6" name="Google Shape;176;p3"/>
          <p:cNvGrpSpPr/>
          <p:nvPr/>
        </p:nvGrpSpPr>
        <p:grpSpPr>
          <a:xfrm>
            <a:off x="4638230" y="4357529"/>
            <a:ext cx="2265304" cy="1281440"/>
            <a:chOff x="3260100" y="4040200"/>
            <a:chExt cx="1579600" cy="893550"/>
          </a:xfrm>
        </p:grpSpPr>
        <p:sp>
          <p:nvSpPr>
            <p:cNvPr id="177" name="Google Shape;177;p3"/>
            <p:cNvSpPr/>
            <p:nvPr/>
          </p:nvSpPr>
          <p:spPr>
            <a:xfrm>
              <a:off x="3766650" y="4800800"/>
              <a:ext cx="93575" cy="132950"/>
            </a:xfrm>
            <a:custGeom>
              <a:avLst/>
              <a:gdLst/>
              <a:ahLst/>
              <a:cxnLst/>
              <a:rect l="l" t="t" r="r" b="b"/>
              <a:pathLst>
                <a:path w="3743" h="5318" extrusionOk="0">
                  <a:moveTo>
                    <a:pt x="1308" y="0"/>
                  </a:moveTo>
                  <a:cubicBezTo>
                    <a:pt x="951" y="0"/>
                    <a:pt x="610" y="212"/>
                    <a:pt x="489" y="714"/>
                  </a:cubicBezTo>
                  <a:cubicBezTo>
                    <a:pt x="1" y="2458"/>
                    <a:pt x="1164" y="4785"/>
                    <a:pt x="3002" y="5273"/>
                  </a:cubicBezTo>
                  <a:cubicBezTo>
                    <a:pt x="3059" y="5304"/>
                    <a:pt x="3116" y="5318"/>
                    <a:pt x="3171" y="5318"/>
                  </a:cubicBezTo>
                  <a:cubicBezTo>
                    <a:pt x="3494" y="5318"/>
                    <a:pt x="3743" y="4844"/>
                    <a:pt x="3583" y="4506"/>
                  </a:cubicBezTo>
                  <a:cubicBezTo>
                    <a:pt x="3281" y="4017"/>
                    <a:pt x="2909" y="3436"/>
                    <a:pt x="2699" y="2854"/>
                  </a:cubicBezTo>
                  <a:cubicBezTo>
                    <a:pt x="2513" y="2179"/>
                    <a:pt x="2420" y="1598"/>
                    <a:pt x="2327" y="923"/>
                  </a:cubicBezTo>
                  <a:cubicBezTo>
                    <a:pt x="2274" y="368"/>
                    <a:pt x="1778" y="0"/>
                    <a:pt x="130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178;p3"/>
            <p:cNvSpPr/>
            <p:nvPr/>
          </p:nvSpPr>
          <p:spPr>
            <a:xfrm>
              <a:off x="3754450" y="4603725"/>
              <a:ext cx="70400" cy="96800"/>
            </a:xfrm>
            <a:custGeom>
              <a:avLst/>
              <a:gdLst/>
              <a:ahLst/>
              <a:cxnLst/>
              <a:rect l="l" t="t" r="r" b="b"/>
              <a:pathLst>
                <a:path w="2816" h="3872" extrusionOk="0">
                  <a:moveTo>
                    <a:pt x="1615" y="1"/>
                  </a:moveTo>
                  <a:cubicBezTo>
                    <a:pt x="1383" y="1"/>
                    <a:pt x="1151" y="86"/>
                    <a:pt x="977" y="268"/>
                  </a:cubicBezTo>
                  <a:cubicBezTo>
                    <a:pt x="186" y="943"/>
                    <a:pt x="0" y="2315"/>
                    <a:pt x="186" y="3362"/>
                  </a:cubicBezTo>
                  <a:cubicBezTo>
                    <a:pt x="320" y="3674"/>
                    <a:pt x="643" y="3872"/>
                    <a:pt x="956" y="3872"/>
                  </a:cubicBezTo>
                  <a:cubicBezTo>
                    <a:pt x="1133" y="3872"/>
                    <a:pt x="1308" y="3808"/>
                    <a:pt x="1443" y="3665"/>
                  </a:cubicBezTo>
                  <a:cubicBezTo>
                    <a:pt x="2234" y="2897"/>
                    <a:pt x="2815" y="1734"/>
                    <a:pt x="2513" y="664"/>
                  </a:cubicBezTo>
                  <a:cubicBezTo>
                    <a:pt x="2396" y="241"/>
                    <a:pt x="2005" y="1"/>
                    <a:pt x="161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179;p3"/>
            <p:cNvSpPr/>
            <p:nvPr/>
          </p:nvSpPr>
          <p:spPr>
            <a:xfrm>
              <a:off x="3802075" y="4390150"/>
              <a:ext cx="96350" cy="123825"/>
            </a:xfrm>
            <a:custGeom>
              <a:avLst/>
              <a:gdLst/>
              <a:ahLst/>
              <a:cxnLst/>
              <a:rect l="l" t="t" r="r" b="b"/>
              <a:pathLst>
                <a:path w="3854" h="4953" extrusionOk="0">
                  <a:moveTo>
                    <a:pt x="2798" y="1"/>
                  </a:moveTo>
                  <a:cubicBezTo>
                    <a:pt x="2547" y="1"/>
                    <a:pt x="2282" y="116"/>
                    <a:pt x="2073" y="390"/>
                  </a:cubicBezTo>
                  <a:cubicBezTo>
                    <a:pt x="1399" y="1437"/>
                    <a:pt x="817" y="2600"/>
                    <a:pt x="329" y="3879"/>
                  </a:cubicBezTo>
                  <a:cubicBezTo>
                    <a:pt x="0" y="4458"/>
                    <a:pt x="461" y="4953"/>
                    <a:pt x="946" y="4953"/>
                  </a:cubicBezTo>
                  <a:cubicBezTo>
                    <a:pt x="1183" y="4953"/>
                    <a:pt x="1425" y="4836"/>
                    <a:pt x="1585" y="4554"/>
                  </a:cubicBezTo>
                  <a:cubicBezTo>
                    <a:pt x="2260" y="3484"/>
                    <a:pt x="3027" y="2414"/>
                    <a:pt x="3516" y="1250"/>
                  </a:cubicBezTo>
                  <a:cubicBezTo>
                    <a:pt x="3853" y="576"/>
                    <a:pt x="3358" y="1"/>
                    <a:pt x="27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180;p3"/>
            <p:cNvSpPr/>
            <p:nvPr/>
          </p:nvSpPr>
          <p:spPr>
            <a:xfrm>
              <a:off x="3901125" y="4239675"/>
              <a:ext cx="104300" cy="68425"/>
            </a:xfrm>
            <a:custGeom>
              <a:avLst/>
              <a:gdLst/>
              <a:ahLst/>
              <a:cxnLst/>
              <a:rect l="l" t="t" r="r" b="b"/>
              <a:pathLst>
                <a:path w="4172" h="2737" extrusionOk="0">
                  <a:moveTo>
                    <a:pt x="2917" y="1"/>
                  </a:moveTo>
                  <a:cubicBezTo>
                    <a:pt x="2867" y="1"/>
                    <a:pt x="2816" y="4"/>
                    <a:pt x="2764" y="11"/>
                  </a:cubicBezTo>
                  <a:cubicBezTo>
                    <a:pt x="1880" y="197"/>
                    <a:pt x="1206" y="779"/>
                    <a:pt x="531" y="1360"/>
                  </a:cubicBezTo>
                  <a:cubicBezTo>
                    <a:pt x="0" y="1806"/>
                    <a:pt x="516" y="2737"/>
                    <a:pt x="1123" y="2737"/>
                  </a:cubicBezTo>
                  <a:cubicBezTo>
                    <a:pt x="1181" y="2737"/>
                    <a:pt x="1240" y="2728"/>
                    <a:pt x="1299" y="2710"/>
                  </a:cubicBezTo>
                  <a:cubicBezTo>
                    <a:pt x="2183" y="2431"/>
                    <a:pt x="3043" y="2128"/>
                    <a:pt x="3625" y="1453"/>
                  </a:cubicBezTo>
                  <a:cubicBezTo>
                    <a:pt x="4171" y="820"/>
                    <a:pt x="3691" y="1"/>
                    <a:pt x="29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1;p3"/>
            <p:cNvSpPr/>
            <p:nvPr/>
          </p:nvSpPr>
          <p:spPr>
            <a:xfrm>
              <a:off x="4085650" y="4070600"/>
              <a:ext cx="128875" cy="112175"/>
            </a:xfrm>
            <a:custGeom>
              <a:avLst/>
              <a:gdLst/>
              <a:ahLst/>
              <a:cxnLst/>
              <a:rect l="l" t="t" r="r" b="b"/>
              <a:pathLst>
                <a:path w="5155" h="4487" extrusionOk="0">
                  <a:moveTo>
                    <a:pt x="3913" y="1"/>
                  </a:moveTo>
                  <a:cubicBezTo>
                    <a:pt x="3751" y="1"/>
                    <a:pt x="3586" y="51"/>
                    <a:pt x="3432" y="167"/>
                  </a:cubicBezTo>
                  <a:cubicBezTo>
                    <a:pt x="2362" y="958"/>
                    <a:pt x="1571" y="1912"/>
                    <a:pt x="618" y="2889"/>
                  </a:cubicBezTo>
                  <a:cubicBezTo>
                    <a:pt x="1" y="3560"/>
                    <a:pt x="643" y="4486"/>
                    <a:pt x="1364" y="4486"/>
                  </a:cubicBezTo>
                  <a:cubicBezTo>
                    <a:pt x="1568" y="4486"/>
                    <a:pt x="1777" y="4412"/>
                    <a:pt x="1967" y="4238"/>
                  </a:cubicBezTo>
                  <a:cubicBezTo>
                    <a:pt x="2944" y="3378"/>
                    <a:pt x="4014" y="2494"/>
                    <a:pt x="4689" y="1423"/>
                  </a:cubicBezTo>
                  <a:cubicBezTo>
                    <a:pt x="5154" y="809"/>
                    <a:pt x="4562" y="1"/>
                    <a:pt x="391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182;p3"/>
            <p:cNvSpPr/>
            <p:nvPr/>
          </p:nvSpPr>
          <p:spPr>
            <a:xfrm>
              <a:off x="3621250" y="4817475"/>
              <a:ext cx="65925" cy="100450"/>
            </a:xfrm>
            <a:custGeom>
              <a:avLst/>
              <a:gdLst/>
              <a:ahLst/>
              <a:cxnLst/>
              <a:rect l="l" t="t" r="r" b="b"/>
              <a:pathLst>
                <a:path w="2637" h="4018" extrusionOk="0">
                  <a:moveTo>
                    <a:pt x="798" y="1"/>
                  </a:moveTo>
                  <a:cubicBezTo>
                    <a:pt x="438" y="1"/>
                    <a:pt x="1" y="297"/>
                    <a:pt x="1" y="628"/>
                  </a:cubicBezTo>
                  <a:cubicBezTo>
                    <a:pt x="94" y="1210"/>
                    <a:pt x="280" y="1698"/>
                    <a:pt x="489" y="2187"/>
                  </a:cubicBezTo>
                  <a:cubicBezTo>
                    <a:pt x="676" y="2675"/>
                    <a:pt x="955" y="3164"/>
                    <a:pt x="1257" y="3653"/>
                  </a:cubicBezTo>
                  <a:cubicBezTo>
                    <a:pt x="1351" y="3912"/>
                    <a:pt x="1546" y="4017"/>
                    <a:pt x="1756" y="4017"/>
                  </a:cubicBezTo>
                  <a:cubicBezTo>
                    <a:pt x="2168" y="4017"/>
                    <a:pt x="2637" y="3611"/>
                    <a:pt x="2513" y="3164"/>
                  </a:cubicBezTo>
                  <a:cubicBezTo>
                    <a:pt x="2327" y="2582"/>
                    <a:pt x="2234" y="2094"/>
                    <a:pt x="2025" y="1605"/>
                  </a:cubicBezTo>
                  <a:cubicBezTo>
                    <a:pt x="1839" y="1024"/>
                    <a:pt x="1536" y="628"/>
                    <a:pt x="1164" y="163"/>
                  </a:cubicBezTo>
                  <a:cubicBezTo>
                    <a:pt x="1077" y="49"/>
                    <a:pt x="944" y="1"/>
                    <a:pt x="7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183;p3"/>
            <p:cNvSpPr/>
            <p:nvPr/>
          </p:nvSpPr>
          <p:spPr>
            <a:xfrm>
              <a:off x="3611375" y="4619725"/>
              <a:ext cx="48300" cy="83400"/>
            </a:xfrm>
            <a:custGeom>
              <a:avLst/>
              <a:gdLst/>
              <a:ahLst/>
              <a:cxnLst/>
              <a:rect l="l" t="t" r="r" b="b"/>
              <a:pathLst>
                <a:path w="1932" h="3336" extrusionOk="0">
                  <a:moveTo>
                    <a:pt x="1159" y="0"/>
                  </a:moveTo>
                  <a:cubicBezTo>
                    <a:pt x="852" y="0"/>
                    <a:pt x="566" y="184"/>
                    <a:pt x="489" y="512"/>
                  </a:cubicBezTo>
                  <a:cubicBezTo>
                    <a:pt x="303" y="1094"/>
                    <a:pt x="187" y="1768"/>
                    <a:pt x="93" y="2350"/>
                  </a:cubicBezTo>
                  <a:cubicBezTo>
                    <a:pt x="0" y="2722"/>
                    <a:pt x="187" y="3211"/>
                    <a:pt x="582" y="3304"/>
                  </a:cubicBezTo>
                  <a:cubicBezTo>
                    <a:pt x="654" y="3325"/>
                    <a:pt x="728" y="3335"/>
                    <a:pt x="803" y="3335"/>
                  </a:cubicBezTo>
                  <a:cubicBezTo>
                    <a:pt x="1141" y="3335"/>
                    <a:pt x="1483" y="3122"/>
                    <a:pt x="1559" y="2722"/>
                  </a:cubicBezTo>
                  <a:cubicBezTo>
                    <a:pt x="1652" y="2141"/>
                    <a:pt x="1838" y="1559"/>
                    <a:pt x="1931" y="884"/>
                  </a:cubicBezTo>
                  <a:cubicBezTo>
                    <a:pt x="1931" y="512"/>
                    <a:pt x="1838" y="117"/>
                    <a:pt x="1350" y="24"/>
                  </a:cubicBezTo>
                  <a:cubicBezTo>
                    <a:pt x="1286" y="8"/>
                    <a:pt x="1222" y="0"/>
                    <a:pt x="11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184;p3"/>
            <p:cNvSpPr/>
            <p:nvPr/>
          </p:nvSpPr>
          <p:spPr>
            <a:xfrm>
              <a:off x="3662550" y="4400075"/>
              <a:ext cx="65175" cy="78025"/>
            </a:xfrm>
            <a:custGeom>
              <a:avLst/>
              <a:gdLst/>
              <a:ahLst/>
              <a:cxnLst/>
              <a:rect l="l" t="t" r="r" b="b"/>
              <a:pathLst>
                <a:path w="2607" h="3121" extrusionOk="0">
                  <a:moveTo>
                    <a:pt x="1679" y="1"/>
                  </a:moveTo>
                  <a:cubicBezTo>
                    <a:pt x="1386" y="1"/>
                    <a:pt x="1104" y="165"/>
                    <a:pt x="954" y="365"/>
                  </a:cubicBezTo>
                  <a:cubicBezTo>
                    <a:pt x="768" y="667"/>
                    <a:pt x="582" y="853"/>
                    <a:pt x="466" y="1156"/>
                  </a:cubicBezTo>
                  <a:cubicBezTo>
                    <a:pt x="280" y="1435"/>
                    <a:pt x="280" y="1831"/>
                    <a:pt x="94" y="2110"/>
                  </a:cubicBezTo>
                  <a:cubicBezTo>
                    <a:pt x="1" y="2505"/>
                    <a:pt x="280" y="2901"/>
                    <a:pt x="582" y="3087"/>
                  </a:cubicBezTo>
                  <a:cubicBezTo>
                    <a:pt x="669" y="3108"/>
                    <a:pt x="757" y="3120"/>
                    <a:pt x="844" y="3120"/>
                  </a:cubicBezTo>
                  <a:cubicBezTo>
                    <a:pt x="1132" y="3120"/>
                    <a:pt x="1415" y="2995"/>
                    <a:pt x="1629" y="2691"/>
                  </a:cubicBezTo>
                  <a:cubicBezTo>
                    <a:pt x="1838" y="2505"/>
                    <a:pt x="2025" y="2203"/>
                    <a:pt x="2118" y="2017"/>
                  </a:cubicBezTo>
                  <a:cubicBezTo>
                    <a:pt x="2211" y="1737"/>
                    <a:pt x="2420" y="1342"/>
                    <a:pt x="2513" y="1040"/>
                  </a:cubicBezTo>
                  <a:cubicBezTo>
                    <a:pt x="2606" y="667"/>
                    <a:pt x="2327" y="179"/>
                    <a:pt x="2025" y="86"/>
                  </a:cubicBezTo>
                  <a:cubicBezTo>
                    <a:pt x="1912" y="26"/>
                    <a:pt x="1795" y="1"/>
                    <a:pt x="16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3"/>
            <p:cNvSpPr/>
            <p:nvPr/>
          </p:nvSpPr>
          <p:spPr>
            <a:xfrm>
              <a:off x="3759100" y="4243100"/>
              <a:ext cx="107025" cy="69800"/>
            </a:xfrm>
            <a:custGeom>
              <a:avLst/>
              <a:gdLst/>
              <a:ahLst/>
              <a:cxnLst/>
              <a:rect l="l" t="t" r="r" b="b"/>
              <a:pathLst>
                <a:path w="4281" h="2792" extrusionOk="0">
                  <a:moveTo>
                    <a:pt x="2603" y="0"/>
                  </a:moveTo>
                  <a:cubicBezTo>
                    <a:pt x="2025" y="0"/>
                    <a:pt x="1501" y="221"/>
                    <a:pt x="978" y="456"/>
                  </a:cubicBezTo>
                  <a:cubicBezTo>
                    <a:pt x="396" y="642"/>
                    <a:pt x="0" y="1130"/>
                    <a:pt x="93" y="1712"/>
                  </a:cubicBezTo>
                  <a:cubicBezTo>
                    <a:pt x="201" y="2252"/>
                    <a:pt x="610" y="2792"/>
                    <a:pt x="1134" y="2792"/>
                  </a:cubicBezTo>
                  <a:cubicBezTo>
                    <a:pt x="1174" y="2792"/>
                    <a:pt x="1215" y="2789"/>
                    <a:pt x="1257" y="2782"/>
                  </a:cubicBezTo>
                  <a:cubicBezTo>
                    <a:pt x="2141" y="2666"/>
                    <a:pt x="2908" y="2666"/>
                    <a:pt x="3583" y="2084"/>
                  </a:cubicBezTo>
                  <a:cubicBezTo>
                    <a:pt x="4281" y="1503"/>
                    <a:pt x="3979" y="246"/>
                    <a:pt x="3118" y="60"/>
                  </a:cubicBezTo>
                  <a:cubicBezTo>
                    <a:pt x="2941" y="19"/>
                    <a:pt x="2770" y="0"/>
                    <a:pt x="260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186;p3"/>
            <p:cNvSpPr/>
            <p:nvPr/>
          </p:nvSpPr>
          <p:spPr>
            <a:xfrm>
              <a:off x="3926600" y="4103425"/>
              <a:ext cx="79700" cy="56250"/>
            </a:xfrm>
            <a:custGeom>
              <a:avLst/>
              <a:gdLst/>
              <a:ahLst/>
              <a:cxnLst/>
              <a:rect l="l" t="t" r="r" b="b"/>
              <a:pathLst>
                <a:path w="3188" h="2250" extrusionOk="0">
                  <a:moveTo>
                    <a:pt x="2375" y="0"/>
                  </a:moveTo>
                  <a:cubicBezTo>
                    <a:pt x="2328" y="0"/>
                    <a:pt x="2281" y="6"/>
                    <a:pt x="2234" y="17"/>
                  </a:cubicBezTo>
                  <a:cubicBezTo>
                    <a:pt x="1652" y="320"/>
                    <a:pt x="1071" y="506"/>
                    <a:pt x="582" y="808"/>
                  </a:cubicBezTo>
                  <a:cubicBezTo>
                    <a:pt x="187" y="994"/>
                    <a:pt x="0" y="1576"/>
                    <a:pt x="280" y="1855"/>
                  </a:cubicBezTo>
                  <a:cubicBezTo>
                    <a:pt x="420" y="2121"/>
                    <a:pt x="676" y="2250"/>
                    <a:pt x="949" y="2250"/>
                  </a:cubicBezTo>
                  <a:cubicBezTo>
                    <a:pt x="1082" y="2250"/>
                    <a:pt x="1220" y="2219"/>
                    <a:pt x="1350" y="2158"/>
                  </a:cubicBezTo>
                  <a:cubicBezTo>
                    <a:pt x="1838" y="1972"/>
                    <a:pt x="2327" y="1669"/>
                    <a:pt x="2815" y="1390"/>
                  </a:cubicBezTo>
                  <a:cubicBezTo>
                    <a:pt x="3095" y="1181"/>
                    <a:pt x="3188" y="808"/>
                    <a:pt x="3095" y="506"/>
                  </a:cubicBezTo>
                  <a:cubicBezTo>
                    <a:pt x="3013" y="262"/>
                    <a:pt x="2701" y="0"/>
                    <a:pt x="237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187;p3"/>
            <p:cNvSpPr/>
            <p:nvPr/>
          </p:nvSpPr>
          <p:spPr>
            <a:xfrm>
              <a:off x="4113825" y="4232175"/>
              <a:ext cx="122400" cy="80075"/>
            </a:xfrm>
            <a:custGeom>
              <a:avLst/>
              <a:gdLst/>
              <a:ahLst/>
              <a:cxnLst/>
              <a:rect l="l" t="t" r="r" b="b"/>
              <a:pathLst>
                <a:path w="4896" h="3203" extrusionOk="0">
                  <a:moveTo>
                    <a:pt x="4030" y="1"/>
                  </a:moveTo>
                  <a:cubicBezTo>
                    <a:pt x="3999" y="1"/>
                    <a:pt x="3967" y="3"/>
                    <a:pt x="3934" y="9"/>
                  </a:cubicBezTo>
                  <a:cubicBezTo>
                    <a:pt x="2678" y="9"/>
                    <a:pt x="1817" y="893"/>
                    <a:pt x="840" y="1567"/>
                  </a:cubicBezTo>
                  <a:cubicBezTo>
                    <a:pt x="0" y="2067"/>
                    <a:pt x="466" y="3202"/>
                    <a:pt x="1292" y="3202"/>
                  </a:cubicBezTo>
                  <a:cubicBezTo>
                    <a:pt x="1428" y="3202"/>
                    <a:pt x="1573" y="3172"/>
                    <a:pt x="1724" y="3103"/>
                  </a:cubicBezTo>
                  <a:cubicBezTo>
                    <a:pt x="2771" y="2521"/>
                    <a:pt x="3934" y="2242"/>
                    <a:pt x="4632" y="1172"/>
                  </a:cubicBezTo>
                  <a:cubicBezTo>
                    <a:pt x="4895" y="711"/>
                    <a:pt x="4558" y="1"/>
                    <a:pt x="403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188;p3"/>
            <p:cNvSpPr/>
            <p:nvPr/>
          </p:nvSpPr>
          <p:spPr>
            <a:xfrm>
              <a:off x="4240275" y="4265700"/>
              <a:ext cx="100450" cy="71525"/>
            </a:xfrm>
            <a:custGeom>
              <a:avLst/>
              <a:gdLst/>
              <a:ahLst/>
              <a:cxnLst/>
              <a:rect l="l" t="t" r="r" b="b"/>
              <a:pathLst>
                <a:path w="4018" h="2861" extrusionOk="0">
                  <a:moveTo>
                    <a:pt x="2912" y="0"/>
                  </a:moveTo>
                  <a:cubicBezTo>
                    <a:pt x="2861" y="0"/>
                    <a:pt x="2810" y="5"/>
                    <a:pt x="2761" y="17"/>
                  </a:cubicBezTo>
                  <a:cubicBezTo>
                    <a:pt x="2272" y="226"/>
                    <a:pt x="1900" y="412"/>
                    <a:pt x="1505" y="715"/>
                  </a:cubicBezTo>
                  <a:cubicBezTo>
                    <a:pt x="1109" y="901"/>
                    <a:pt x="830" y="1180"/>
                    <a:pt x="528" y="1483"/>
                  </a:cubicBezTo>
                  <a:cubicBezTo>
                    <a:pt x="1" y="2009"/>
                    <a:pt x="429" y="2861"/>
                    <a:pt x="1102" y="2861"/>
                  </a:cubicBezTo>
                  <a:cubicBezTo>
                    <a:pt x="1172" y="2861"/>
                    <a:pt x="1244" y="2852"/>
                    <a:pt x="1319" y="2832"/>
                  </a:cubicBezTo>
                  <a:cubicBezTo>
                    <a:pt x="2086" y="2646"/>
                    <a:pt x="2761" y="2343"/>
                    <a:pt x="3436" y="1762"/>
                  </a:cubicBezTo>
                  <a:cubicBezTo>
                    <a:pt x="3831" y="1483"/>
                    <a:pt x="4017" y="1087"/>
                    <a:pt x="3831" y="599"/>
                  </a:cubicBezTo>
                  <a:cubicBezTo>
                    <a:pt x="3668" y="273"/>
                    <a:pt x="3273" y="0"/>
                    <a:pt x="29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189;p3"/>
            <p:cNvSpPr/>
            <p:nvPr/>
          </p:nvSpPr>
          <p:spPr>
            <a:xfrm>
              <a:off x="4411075" y="4215100"/>
              <a:ext cx="123900" cy="81800"/>
            </a:xfrm>
            <a:custGeom>
              <a:avLst/>
              <a:gdLst/>
              <a:ahLst/>
              <a:cxnLst/>
              <a:rect l="l" t="t" r="r" b="b"/>
              <a:pathLst>
                <a:path w="4956" h="3272" extrusionOk="0">
                  <a:moveTo>
                    <a:pt x="2936" y="0"/>
                  </a:moveTo>
                  <a:cubicBezTo>
                    <a:pt x="2391" y="0"/>
                    <a:pt x="1855" y="173"/>
                    <a:pt x="1350" y="506"/>
                  </a:cubicBezTo>
                  <a:cubicBezTo>
                    <a:pt x="675" y="994"/>
                    <a:pt x="0" y="1855"/>
                    <a:pt x="0" y="2623"/>
                  </a:cubicBezTo>
                  <a:cubicBezTo>
                    <a:pt x="0" y="3004"/>
                    <a:pt x="354" y="3272"/>
                    <a:pt x="698" y="3272"/>
                  </a:cubicBezTo>
                  <a:cubicBezTo>
                    <a:pt x="794" y="3272"/>
                    <a:pt x="890" y="3250"/>
                    <a:pt x="977" y="3204"/>
                  </a:cubicBezTo>
                  <a:cubicBezTo>
                    <a:pt x="1350" y="2925"/>
                    <a:pt x="1745" y="2623"/>
                    <a:pt x="2327" y="2436"/>
                  </a:cubicBezTo>
                  <a:cubicBezTo>
                    <a:pt x="2815" y="2343"/>
                    <a:pt x="3397" y="2250"/>
                    <a:pt x="3885" y="2157"/>
                  </a:cubicBezTo>
                  <a:cubicBezTo>
                    <a:pt x="4653" y="1948"/>
                    <a:pt x="4955" y="692"/>
                    <a:pt x="4164" y="296"/>
                  </a:cubicBezTo>
                  <a:cubicBezTo>
                    <a:pt x="3756" y="97"/>
                    <a:pt x="3343" y="0"/>
                    <a:pt x="293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 name="Google Shape;190;p3"/>
            <p:cNvSpPr/>
            <p:nvPr/>
          </p:nvSpPr>
          <p:spPr>
            <a:xfrm>
              <a:off x="4265650" y="4146900"/>
              <a:ext cx="167550" cy="88600"/>
            </a:xfrm>
            <a:custGeom>
              <a:avLst/>
              <a:gdLst/>
              <a:ahLst/>
              <a:cxnLst/>
              <a:rect l="l" t="t" r="r" b="b"/>
              <a:pathLst>
                <a:path w="6702" h="3544" extrusionOk="0">
                  <a:moveTo>
                    <a:pt x="5321" y="1"/>
                  </a:moveTo>
                  <a:cubicBezTo>
                    <a:pt x="5232" y="1"/>
                    <a:pt x="5141" y="9"/>
                    <a:pt x="5050" y="23"/>
                  </a:cubicBezTo>
                  <a:cubicBezTo>
                    <a:pt x="3677" y="233"/>
                    <a:pt x="2514" y="814"/>
                    <a:pt x="1257" y="1279"/>
                  </a:cubicBezTo>
                  <a:cubicBezTo>
                    <a:pt x="0" y="1735"/>
                    <a:pt x="339" y="3543"/>
                    <a:pt x="1633" y="3543"/>
                  </a:cubicBezTo>
                  <a:cubicBezTo>
                    <a:pt x="1727" y="3543"/>
                    <a:pt x="1827" y="3533"/>
                    <a:pt x="1932" y="3513"/>
                  </a:cubicBezTo>
                  <a:cubicBezTo>
                    <a:pt x="3305" y="3234"/>
                    <a:pt x="4654" y="2931"/>
                    <a:pt x="6003" y="2350"/>
                  </a:cubicBezTo>
                  <a:cubicBezTo>
                    <a:pt x="6585" y="2070"/>
                    <a:pt x="6701" y="1279"/>
                    <a:pt x="6492" y="814"/>
                  </a:cubicBezTo>
                  <a:cubicBezTo>
                    <a:pt x="6256" y="225"/>
                    <a:pt x="5806" y="1"/>
                    <a:pt x="532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191;p3"/>
            <p:cNvSpPr/>
            <p:nvPr/>
          </p:nvSpPr>
          <p:spPr>
            <a:xfrm>
              <a:off x="4264225" y="4040200"/>
              <a:ext cx="142200" cy="63775"/>
            </a:xfrm>
            <a:custGeom>
              <a:avLst/>
              <a:gdLst/>
              <a:ahLst/>
              <a:cxnLst/>
              <a:rect l="l" t="t" r="r" b="b"/>
              <a:pathLst>
                <a:path w="5688" h="2551" extrusionOk="0">
                  <a:moveTo>
                    <a:pt x="4304" y="1"/>
                  </a:moveTo>
                  <a:cubicBezTo>
                    <a:pt x="4219" y="1"/>
                    <a:pt x="4130" y="11"/>
                    <a:pt x="4036" y="34"/>
                  </a:cubicBezTo>
                  <a:cubicBezTo>
                    <a:pt x="2966" y="220"/>
                    <a:pt x="1989" y="522"/>
                    <a:pt x="1035" y="895"/>
                  </a:cubicBezTo>
                  <a:cubicBezTo>
                    <a:pt x="1" y="1277"/>
                    <a:pt x="423" y="2551"/>
                    <a:pt x="1419" y="2551"/>
                  </a:cubicBezTo>
                  <a:cubicBezTo>
                    <a:pt x="1454" y="2551"/>
                    <a:pt x="1488" y="2549"/>
                    <a:pt x="1524" y="2546"/>
                  </a:cubicBezTo>
                  <a:cubicBezTo>
                    <a:pt x="2478" y="2360"/>
                    <a:pt x="3548" y="2267"/>
                    <a:pt x="4525" y="1965"/>
                  </a:cubicBezTo>
                  <a:cubicBezTo>
                    <a:pt x="5687" y="1620"/>
                    <a:pt x="5356" y="1"/>
                    <a:pt x="430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192;p3"/>
            <p:cNvSpPr/>
            <p:nvPr/>
          </p:nvSpPr>
          <p:spPr>
            <a:xfrm>
              <a:off x="4540400" y="4262875"/>
              <a:ext cx="125425" cy="56875"/>
            </a:xfrm>
            <a:custGeom>
              <a:avLst/>
              <a:gdLst/>
              <a:ahLst/>
              <a:cxnLst/>
              <a:rect l="l" t="t" r="r" b="b"/>
              <a:pathLst>
                <a:path w="5017" h="2275" extrusionOk="0">
                  <a:moveTo>
                    <a:pt x="3788" y="1"/>
                  </a:moveTo>
                  <a:cubicBezTo>
                    <a:pt x="2825" y="1"/>
                    <a:pt x="1772" y="470"/>
                    <a:pt x="946" y="712"/>
                  </a:cubicBezTo>
                  <a:cubicBezTo>
                    <a:pt x="1" y="1004"/>
                    <a:pt x="339" y="2275"/>
                    <a:pt x="1225" y="2275"/>
                  </a:cubicBezTo>
                  <a:cubicBezTo>
                    <a:pt x="1255" y="2275"/>
                    <a:pt x="1286" y="2273"/>
                    <a:pt x="1318" y="2270"/>
                  </a:cubicBezTo>
                  <a:cubicBezTo>
                    <a:pt x="2388" y="1991"/>
                    <a:pt x="3737" y="1991"/>
                    <a:pt x="4621" y="1200"/>
                  </a:cubicBezTo>
                  <a:cubicBezTo>
                    <a:pt x="5017" y="921"/>
                    <a:pt x="4714" y="130"/>
                    <a:pt x="4226" y="37"/>
                  </a:cubicBezTo>
                  <a:cubicBezTo>
                    <a:pt x="4083" y="12"/>
                    <a:pt x="3936" y="1"/>
                    <a:pt x="378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193;p3"/>
            <p:cNvSpPr/>
            <p:nvPr/>
          </p:nvSpPr>
          <p:spPr>
            <a:xfrm>
              <a:off x="4529725" y="4165475"/>
              <a:ext cx="128550" cy="52400"/>
            </a:xfrm>
            <a:custGeom>
              <a:avLst/>
              <a:gdLst/>
              <a:ahLst/>
              <a:cxnLst/>
              <a:rect l="l" t="t" r="r" b="b"/>
              <a:pathLst>
                <a:path w="5142" h="2096" extrusionOk="0">
                  <a:moveTo>
                    <a:pt x="3498" y="0"/>
                  </a:moveTo>
                  <a:cubicBezTo>
                    <a:pt x="2599" y="0"/>
                    <a:pt x="1768" y="209"/>
                    <a:pt x="884" y="350"/>
                  </a:cubicBezTo>
                  <a:cubicBezTo>
                    <a:pt x="0" y="536"/>
                    <a:pt x="209" y="2095"/>
                    <a:pt x="1163" y="2095"/>
                  </a:cubicBezTo>
                  <a:cubicBezTo>
                    <a:pt x="2326" y="2002"/>
                    <a:pt x="3397" y="2002"/>
                    <a:pt x="4560" y="1514"/>
                  </a:cubicBezTo>
                  <a:cubicBezTo>
                    <a:pt x="5141" y="1234"/>
                    <a:pt x="4955" y="164"/>
                    <a:pt x="4374" y="71"/>
                  </a:cubicBezTo>
                  <a:cubicBezTo>
                    <a:pt x="4072" y="21"/>
                    <a:pt x="3782" y="0"/>
                    <a:pt x="349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194;p3"/>
            <p:cNvSpPr/>
            <p:nvPr/>
          </p:nvSpPr>
          <p:spPr>
            <a:xfrm>
              <a:off x="4502250" y="4064000"/>
              <a:ext cx="105425" cy="54925"/>
            </a:xfrm>
            <a:custGeom>
              <a:avLst/>
              <a:gdLst/>
              <a:ahLst/>
              <a:cxnLst/>
              <a:rect l="l" t="t" r="r" b="b"/>
              <a:pathLst>
                <a:path w="4217" h="2197" extrusionOk="0">
                  <a:moveTo>
                    <a:pt x="3071" y="0"/>
                  </a:moveTo>
                  <a:cubicBezTo>
                    <a:pt x="2312" y="0"/>
                    <a:pt x="1605" y="300"/>
                    <a:pt x="913" y="524"/>
                  </a:cubicBezTo>
                  <a:cubicBezTo>
                    <a:pt x="0" y="894"/>
                    <a:pt x="285" y="2196"/>
                    <a:pt x="1198" y="2196"/>
                  </a:cubicBezTo>
                  <a:cubicBezTo>
                    <a:pt x="1263" y="2196"/>
                    <a:pt x="1331" y="2190"/>
                    <a:pt x="1401" y="2176"/>
                  </a:cubicBezTo>
                  <a:cubicBezTo>
                    <a:pt x="2262" y="1990"/>
                    <a:pt x="3239" y="1804"/>
                    <a:pt x="3914" y="1106"/>
                  </a:cubicBezTo>
                  <a:cubicBezTo>
                    <a:pt x="4216" y="827"/>
                    <a:pt x="4100" y="152"/>
                    <a:pt x="3635" y="59"/>
                  </a:cubicBezTo>
                  <a:cubicBezTo>
                    <a:pt x="3443" y="18"/>
                    <a:pt x="3255" y="0"/>
                    <a:pt x="307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195;p3"/>
            <p:cNvSpPr/>
            <p:nvPr/>
          </p:nvSpPr>
          <p:spPr>
            <a:xfrm>
              <a:off x="4721050" y="4273550"/>
              <a:ext cx="118650" cy="58300"/>
            </a:xfrm>
            <a:custGeom>
              <a:avLst/>
              <a:gdLst/>
              <a:ahLst/>
              <a:cxnLst/>
              <a:rect l="l" t="t" r="r" b="b"/>
              <a:pathLst>
                <a:path w="4746" h="2332" extrusionOk="0">
                  <a:moveTo>
                    <a:pt x="3696" y="1"/>
                  </a:moveTo>
                  <a:cubicBezTo>
                    <a:pt x="3667" y="1"/>
                    <a:pt x="3637" y="2"/>
                    <a:pt x="3607" y="5"/>
                  </a:cubicBezTo>
                  <a:cubicBezTo>
                    <a:pt x="2537" y="5"/>
                    <a:pt x="1560" y="494"/>
                    <a:pt x="582" y="866"/>
                  </a:cubicBezTo>
                  <a:cubicBezTo>
                    <a:pt x="1" y="1262"/>
                    <a:pt x="303" y="2332"/>
                    <a:pt x="978" y="2332"/>
                  </a:cubicBezTo>
                  <a:cubicBezTo>
                    <a:pt x="2048" y="2239"/>
                    <a:pt x="3118" y="2029"/>
                    <a:pt x="4072" y="1564"/>
                  </a:cubicBezTo>
                  <a:cubicBezTo>
                    <a:pt x="4745" y="1183"/>
                    <a:pt x="4488" y="1"/>
                    <a:pt x="369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196;p3"/>
            <p:cNvSpPr/>
            <p:nvPr/>
          </p:nvSpPr>
          <p:spPr>
            <a:xfrm>
              <a:off x="4701875" y="4137725"/>
              <a:ext cx="97150" cy="58875"/>
            </a:xfrm>
            <a:custGeom>
              <a:avLst/>
              <a:gdLst/>
              <a:ahLst/>
              <a:cxnLst/>
              <a:rect l="l" t="t" r="r" b="b"/>
              <a:pathLst>
                <a:path w="3886" h="2355" extrusionOk="0">
                  <a:moveTo>
                    <a:pt x="3055" y="1"/>
                  </a:moveTo>
                  <a:cubicBezTo>
                    <a:pt x="3007" y="1"/>
                    <a:pt x="2958" y="6"/>
                    <a:pt x="2908" y="18"/>
                  </a:cubicBezTo>
                  <a:cubicBezTo>
                    <a:pt x="2140" y="111"/>
                    <a:pt x="1466" y="204"/>
                    <a:pt x="768" y="390"/>
                  </a:cubicBezTo>
                  <a:cubicBezTo>
                    <a:pt x="303" y="483"/>
                    <a:pt x="0" y="972"/>
                    <a:pt x="0" y="1460"/>
                  </a:cubicBezTo>
                  <a:cubicBezTo>
                    <a:pt x="86" y="1827"/>
                    <a:pt x="433" y="2354"/>
                    <a:pt x="873" y="2354"/>
                  </a:cubicBezTo>
                  <a:cubicBezTo>
                    <a:pt x="907" y="2354"/>
                    <a:pt x="942" y="2351"/>
                    <a:pt x="977" y="2344"/>
                  </a:cubicBezTo>
                  <a:cubicBezTo>
                    <a:pt x="1349" y="2228"/>
                    <a:pt x="1745" y="2228"/>
                    <a:pt x="2140" y="2135"/>
                  </a:cubicBezTo>
                  <a:cubicBezTo>
                    <a:pt x="2513" y="2135"/>
                    <a:pt x="2815" y="1949"/>
                    <a:pt x="3094" y="1856"/>
                  </a:cubicBezTo>
                  <a:cubicBezTo>
                    <a:pt x="3583" y="1763"/>
                    <a:pt x="3885" y="1274"/>
                    <a:pt x="3885" y="786"/>
                  </a:cubicBezTo>
                  <a:cubicBezTo>
                    <a:pt x="3802" y="431"/>
                    <a:pt x="3474" y="1"/>
                    <a:pt x="305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197;p3"/>
            <p:cNvSpPr/>
            <p:nvPr/>
          </p:nvSpPr>
          <p:spPr>
            <a:xfrm>
              <a:off x="3260100" y="4818400"/>
              <a:ext cx="59450" cy="107575"/>
            </a:xfrm>
            <a:custGeom>
              <a:avLst/>
              <a:gdLst/>
              <a:ahLst/>
              <a:cxnLst/>
              <a:rect l="l" t="t" r="r" b="b"/>
              <a:pathLst>
                <a:path w="2378" h="4303" extrusionOk="0">
                  <a:moveTo>
                    <a:pt x="1319" y="1"/>
                  </a:moveTo>
                  <a:cubicBezTo>
                    <a:pt x="894" y="1"/>
                    <a:pt x="479" y="228"/>
                    <a:pt x="396" y="708"/>
                  </a:cubicBezTo>
                  <a:cubicBezTo>
                    <a:pt x="186" y="1661"/>
                    <a:pt x="0" y="2825"/>
                    <a:pt x="186" y="3802"/>
                  </a:cubicBezTo>
                  <a:cubicBezTo>
                    <a:pt x="304" y="4130"/>
                    <a:pt x="630" y="4303"/>
                    <a:pt x="946" y="4303"/>
                  </a:cubicBezTo>
                  <a:cubicBezTo>
                    <a:pt x="1190" y="4303"/>
                    <a:pt x="1427" y="4200"/>
                    <a:pt x="1559" y="3988"/>
                  </a:cubicBezTo>
                  <a:cubicBezTo>
                    <a:pt x="2024" y="3034"/>
                    <a:pt x="2233" y="1964"/>
                    <a:pt x="2326" y="987"/>
                  </a:cubicBezTo>
                  <a:cubicBezTo>
                    <a:pt x="2378" y="345"/>
                    <a:pt x="1841" y="1"/>
                    <a:pt x="13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198;p3"/>
            <p:cNvSpPr/>
            <p:nvPr/>
          </p:nvSpPr>
          <p:spPr>
            <a:xfrm>
              <a:off x="3335875" y="4631900"/>
              <a:ext cx="79975" cy="109300"/>
            </a:xfrm>
            <a:custGeom>
              <a:avLst/>
              <a:gdLst/>
              <a:ahLst/>
              <a:cxnLst/>
              <a:rect l="l" t="t" r="r" b="b"/>
              <a:pathLst>
                <a:path w="3199" h="4372" extrusionOk="0">
                  <a:moveTo>
                    <a:pt x="2471" y="0"/>
                  </a:moveTo>
                  <a:cubicBezTo>
                    <a:pt x="2261" y="0"/>
                    <a:pt x="2043" y="95"/>
                    <a:pt x="1901" y="304"/>
                  </a:cubicBezTo>
                  <a:cubicBezTo>
                    <a:pt x="1226" y="1188"/>
                    <a:pt x="738" y="2142"/>
                    <a:pt x="272" y="3212"/>
                  </a:cubicBezTo>
                  <a:cubicBezTo>
                    <a:pt x="1" y="3820"/>
                    <a:pt x="552" y="4372"/>
                    <a:pt x="1052" y="4372"/>
                  </a:cubicBezTo>
                  <a:cubicBezTo>
                    <a:pt x="1281" y="4372"/>
                    <a:pt x="1498" y="4257"/>
                    <a:pt x="1622" y="3980"/>
                  </a:cubicBezTo>
                  <a:cubicBezTo>
                    <a:pt x="2203" y="2933"/>
                    <a:pt x="2785" y="1863"/>
                    <a:pt x="3064" y="793"/>
                  </a:cubicBezTo>
                  <a:cubicBezTo>
                    <a:pt x="3198" y="301"/>
                    <a:pt x="2846" y="0"/>
                    <a:pt x="247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199;p3"/>
            <p:cNvSpPr/>
            <p:nvPr/>
          </p:nvSpPr>
          <p:spPr>
            <a:xfrm>
              <a:off x="3420025" y="4806200"/>
              <a:ext cx="50625" cy="64225"/>
            </a:xfrm>
            <a:custGeom>
              <a:avLst/>
              <a:gdLst/>
              <a:ahLst/>
              <a:cxnLst/>
              <a:rect l="l" t="t" r="r" b="b"/>
              <a:pathLst>
                <a:path w="2025" h="2569" extrusionOk="0">
                  <a:moveTo>
                    <a:pt x="1241" y="0"/>
                  </a:moveTo>
                  <a:cubicBezTo>
                    <a:pt x="961" y="0"/>
                    <a:pt x="733" y="195"/>
                    <a:pt x="582" y="498"/>
                  </a:cubicBezTo>
                  <a:cubicBezTo>
                    <a:pt x="489" y="893"/>
                    <a:pt x="280" y="1289"/>
                    <a:pt x="187" y="1661"/>
                  </a:cubicBezTo>
                  <a:cubicBezTo>
                    <a:pt x="1" y="1963"/>
                    <a:pt x="280" y="2452"/>
                    <a:pt x="675" y="2545"/>
                  </a:cubicBezTo>
                  <a:cubicBezTo>
                    <a:pt x="743" y="2561"/>
                    <a:pt x="809" y="2568"/>
                    <a:pt x="875" y="2568"/>
                  </a:cubicBezTo>
                  <a:cubicBezTo>
                    <a:pt x="1193" y="2568"/>
                    <a:pt x="1479" y="2384"/>
                    <a:pt x="1652" y="2056"/>
                  </a:cubicBezTo>
                  <a:cubicBezTo>
                    <a:pt x="1745" y="1661"/>
                    <a:pt x="1838" y="1289"/>
                    <a:pt x="1931" y="893"/>
                  </a:cubicBezTo>
                  <a:cubicBezTo>
                    <a:pt x="2025" y="498"/>
                    <a:pt x="1838" y="125"/>
                    <a:pt x="1443" y="32"/>
                  </a:cubicBezTo>
                  <a:cubicBezTo>
                    <a:pt x="1373" y="11"/>
                    <a:pt x="1306" y="0"/>
                    <a:pt x="12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200;p3"/>
            <p:cNvSpPr/>
            <p:nvPr/>
          </p:nvSpPr>
          <p:spPr>
            <a:xfrm>
              <a:off x="3465975" y="4547825"/>
              <a:ext cx="68550" cy="113925"/>
            </a:xfrm>
            <a:custGeom>
              <a:avLst/>
              <a:gdLst/>
              <a:ahLst/>
              <a:cxnLst/>
              <a:rect l="l" t="t" r="r" b="b"/>
              <a:pathLst>
                <a:path w="2742" h="4557" extrusionOk="0">
                  <a:moveTo>
                    <a:pt x="1626" y="1"/>
                  </a:moveTo>
                  <a:cubicBezTo>
                    <a:pt x="1251" y="1"/>
                    <a:pt x="870" y="202"/>
                    <a:pt x="675" y="666"/>
                  </a:cubicBezTo>
                  <a:cubicBezTo>
                    <a:pt x="303" y="1736"/>
                    <a:pt x="0" y="2900"/>
                    <a:pt x="303" y="4063"/>
                  </a:cubicBezTo>
                  <a:cubicBezTo>
                    <a:pt x="361" y="4369"/>
                    <a:pt x="648" y="4556"/>
                    <a:pt x="922" y="4556"/>
                  </a:cubicBezTo>
                  <a:cubicBezTo>
                    <a:pt x="1086" y="4556"/>
                    <a:pt x="1245" y="4490"/>
                    <a:pt x="1350" y="4342"/>
                  </a:cubicBezTo>
                  <a:cubicBezTo>
                    <a:pt x="2141" y="3481"/>
                    <a:pt x="2420" y="2318"/>
                    <a:pt x="2629" y="1155"/>
                  </a:cubicBezTo>
                  <a:cubicBezTo>
                    <a:pt x="2741" y="456"/>
                    <a:pt x="2190" y="1"/>
                    <a:pt x="16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01;p3"/>
            <p:cNvSpPr/>
            <p:nvPr/>
          </p:nvSpPr>
          <p:spPr>
            <a:xfrm>
              <a:off x="3411575" y="4411050"/>
              <a:ext cx="116825" cy="99675"/>
            </a:xfrm>
            <a:custGeom>
              <a:avLst/>
              <a:gdLst/>
              <a:ahLst/>
              <a:cxnLst/>
              <a:rect l="l" t="t" r="r" b="b"/>
              <a:pathLst>
                <a:path w="4673" h="3987" extrusionOk="0">
                  <a:moveTo>
                    <a:pt x="3132" y="0"/>
                  </a:moveTo>
                  <a:cubicBezTo>
                    <a:pt x="2878" y="0"/>
                    <a:pt x="2610" y="96"/>
                    <a:pt x="2363" y="321"/>
                  </a:cubicBezTo>
                  <a:cubicBezTo>
                    <a:pt x="1502" y="1089"/>
                    <a:pt x="734" y="1973"/>
                    <a:pt x="246" y="3043"/>
                  </a:cubicBezTo>
                  <a:cubicBezTo>
                    <a:pt x="0" y="3515"/>
                    <a:pt x="337" y="3987"/>
                    <a:pt x="832" y="3987"/>
                  </a:cubicBezTo>
                  <a:cubicBezTo>
                    <a:pt x="948" y="3987"/>
                    <a:pt x="1072" y="3961"/>
                    <a:pt x="1199" y="3904"/>
                  </a:cubicBezTo>
                  <a:cubicBezTo>
                    <a:pt x="2269" y="3509"/>
                    <a:pt x="3154" y="2741"/>
                    <a:pt x="3921" y="1880"/>
                  </a:cubicBezTo>
                  <a:cubicBezTo>
                    <a:pt x="4673" y="1057"/>
                    <a:pt x="3979" y="0"/>
                    <a:pt x="31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02;p3"/>
            <p:cNvSpPr/>
            <p:nvPr/>
          </p:nvSpPr>
          <p:spPr>
            <a:xfrm>
              <a:off x="3563100" y="4402650"/>
              <a:ext cx="62825" cy="67300"/>
            </a:xfrm>
            <a:custGeom>
              <a:avLst/>
              <a:gdLst/>
              <a:ahLst/>
              <a:cxnLst/>
              <a:rect l="l" t="t" r="r" b="b"/>
              <a:pathLst>
                <a:path w="2513" h="2692" extrusionOk="0">
                  <a:moveTo>
                    <a:pt x="1694" y="1"/>
                  </a:moveTo>
                  <a:cubicBezTo>
                    <a:pt x="1401" y="1"/>
                    <a:pt x="1105" y="154"/>
                    <a:pt x="954" y="355"/>
                  </a:cubicBezTo>
                  <a:cubicBezTo>
                    <a:pt x="675" y="750"/>
                    <a:pt x="489" y="1146"/>
                    <a:pt x="187" y="1518"/>
                  </a:cubicBezTo>
                  <a:cubicBezTo>
                    <a:pt x="0" y="1821"/>
                    <a:pt x="94" y="2402"/>
                    <a:pt x="489" y="2588"/>
                  </a:cubicBezTo>
                  <a:cubicBezTo>
                    <a:pt x="613" y="2658"/>
                    <a:pt x="740" y="2692"/>
                    <a:pt x="864" y="2692"/>
                  </a:cubicBezTo>
                  <a:cubicBezTo>
                    <a:pt x="1112" y="2692"/>
                    <a:pt x="1350" y="2557"/>
                    <a:pt x="1536" y="2309"/>
                  </a:cubicBezTo>
                  <a:cubicBezTo>
                    <a:pt x="1745" y="1914"/>
                    <a:pt x="2024" y="1518"/>
                    <a:pt x="2327" y="1146"/>
                  </a:cubicBezTo>
                  <a:cubicBezTo>
                    <a:pt x="2513" y="843"/>
                    <a:pt x="2327" y="262"/>
                    <a:pt x="2024" y="76"/>
                  </a:cubicBezTo>
                  <a:cubicBezTo>
                    <a:pt x="1921" y="24"/>
                    <a:pt x="1808" y="1"/>
                    <a:pt x="169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03;p3"/>
            <p:cNvSpPr/>
            <p:nvPr/>
          </p:nvSpPr>
          <p:spPr>
            <a:xfrm>
              <a:off x="3575100" y="4226675"/>
              <a:ext cx="139275" cy="102625"/>
            </a:xfrm>
            <a:custGeom>
              <a:avLst/>
              <a:gdLst/>
              <a:ahLst/>
              <a:cxnLst/>
              <a:rect l="l" t="t" r="r" b="b"/>
              <a:pathLst>
                <a:path w="5571" h="4105" extrusionOk="0">
                  <a:moveTo>
                    <a:pt x="4098" y="1"/>
                  </a:moveTo>
                  <a:cubicBezTo>
                    <a:pt x="3935" y="1"/>
                    <a:pt x="3764" y="42"/>
                    <a:pt x="3592" y="136"/>
                  </a:cubicBezTo>
                  <a:cubicBezTo>
                    <a:pt x="2428" y="903"/>
                    <a:pt x="1544" y="1787"/>
                    <a:pt x="591" y="2741"/>
                  </a:cubicBezTo>
                  <a:cubicBezTo>
                    <a:pt x="1" y="3331"/>
                    <a:pt x="541" y="4104"/>
                    <a:pt x="1186" y="4104"/>
                  </a:cubicBezTo>
                  <a:cubicBezTo>
                    <a:pt x="1304" y="4104"/>
                    <a:pt x="1426" y="4078"/>
                    <a:pt x="1544" y="4021"/>
                  </a:cubicBezTo>
                  <a:cubicBezTo>
                    <a:pt x="2708" y="3323"/>
                    <a:pt x="3871" y="2741"/>
                    <a:pt x="4848" y="1787"/>
                  </a:cubicBezTo>
                  <a:cubicBezTo>
                    <a:pt x="5570" y="1124"/>
                    <a:pt x="4949" y="1"/>
                    <a:pt x="40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04" name="Google Shape;204;p3"/>
          <p:cNvGrpSpPr/>
          <p:nvPr/>
        </p:nvGrpSpPr>
        <p:grpSpPr>
          <a:xfrm rot="8219760">
            <a:off x="-182790" y="-187380"/>
            <a:ext cx="912246" cy="978105"/>
            <a:chOff x="1721175" y="2665325"/>
            <a:chExt cx="809625" cy="868075"/>
          </a:xfrm>
        </p:grpSpPr>
        <p:sp>
          <p:nvSpPr>
            <p:cNvPr id="205" name="Google Shape;205;p3"/>
            <p:cNvSpPr/>
            <p:nvPr/>
          </p:nvSpPr>
          <p:spPr>
            <a:xfrm>
              <a:off x="2191125" y="2884650"/>
              <a:ext cx="339675" cy="506775"/>
            </a:xfrm>
            <a:custGeom>
              <a:avLst/>
              <a:gdLst/>
              <a:ahLst/>
              <a:cxnLst/>
              <a:rect l="l" t="t" r="r" b="b"/>
              <a:pathLst>
                <a:path w="13587" h="20271" extrusionOk="0">
                  <a:moveTo>
                    <a:pt x="8761" y="0"/>
                  </a:moveTo>
                  <a:cubicBezTo>
                    <a:pt x="8499" y="0"/>
                    <a:pt x="8234" y="76"/>
                    <a:pt x="8049" y="217"/>
                  </a:cubicBezTo>
                  <a:cubicBezTo>
                    <a:pt x="7677" y="589"/>
                    <a:pt x="7468" y="1078"/>
                    <a:pt x="7282" y="1566"/>
                  </a:cubicBezTo>
                  <a:cubicBezTo>
                    <a:pt x="6793" y="2822"/>
                    <a:pt x="6398" y="3986"/>
                    <a:pt x="5932" y="5242"/>
                  </a:cubicBezTo>
                  <a:cubicBezTo>
                    <a:pt x="5444" y="4288"/>
                    <a:pt x="5048" y="3404"/>
                    <a:pt x="4560" y="2450"/>
                  </a:cubicBezTo>
                  <a:cubicBezTo>
                    <a:pt x="3699" y="5056"/>
                    <a:pt x="3490" y="7964"/>
                    <a:pt x="3978" y="10686"/>
                  </a:cubicBezTo>
                  <a:cubicBezTo>
                    <a:pt x="3923" y="10713"/>
                    <a:pt x="3867" y="10726"/>
                    <a:pt x="3811" y="10726"/>
                  </a:cubicBezTo>
                  <a:cubicBezTo>
                    <a:pt x="3495" y="10726"/>
                    <a:pt x="3197" y="10310"/>
                    <a:pt x="3117" y="9895"/>
                  </a:cubicBezTo>
                  <a:cubicBezTo>
                    <a:pt x="3024" y="9429"/>
                    <a:pt x="3024" y="8848"/>
                    <a:pt x="2629" y="8638"/>
                  </a:cubicBezTo>
                  <a:cubicBezTo>
                    <a:pt x="2524" y="8589"/>
                    <a:pt x="2412" y="8566"/>
                    <a:pt x="2302" y="8566"/>
                  </a:cubicBezTo>
                  <a:cubicBezTo>
                    <a:pt x="1995" y="8566"/>
                    <a:pt x="1695" y="8743"/>
                    <a:pt x="1559" y="9034"/>
                  </a:cubicBezTo>
                  <a:cubicBezTo>
                    <a:pt x="1373" y="9429"/>
                    <a:pt x="1373" y="9895"/>
                    <a:pt x="1373" y="10290"/>
                  </a:cubicBezTo>
                  <a:cubicBezTo>
                    <a:pt x="1466" y="12128"/>
                    <a:pt x="1745" y="14268"/>
                    <a:pt x="1373" y="16106"/>
                  </a:cubicBezTo>
                  <a:cubicBezTo>
                    <a:pt x="1070" y="17572"/>
                    <a:pt x="116" y="18828"/>
                    <a:pt x="0" y="20270"/>
                  </a:cubicBezTo>
                  <a:cubicBezTo>
                    <a:pt x="1163" y="19107"/>
                    <a:pt x="2815" y="19107"/>
                    <a:pt x="4374" y="18921"/>
                  </a:cubicBezTo>
                  <a:cubicBezTo>
                    <a:pt x="5932" y="18735"/>
                    <a:pt x="7863" y="17851"/>
                    <a:pt x="7863" y="16199"/>
                  </a:cubicBezTo>
                  <a:lnTo>
                    <a:pt x="7863" y="16199"/>
                  </a:lnTo>
                  <a:cubicBezTo>
                    <a:pt x="7623" y="16373"/>
                    <a:pt x="7343" y="16450"/>
                    <a:pt x="7062" y="16450"/>
                  </a:cubicBezTo>
                  <a:cubicBezTo>
                    <a:pt x="6554" y="16450"/>
                    <a:pt x="6037" y="16201"/>
                    <a:pt x="5723" y="15827"/>
                  </a:cubicBezTo>
                  <a:cubicBezTo>
                    <a:pt x="7677" y="15245"/>
                    <a:pt x="9213" y="13780"/>
                    <a:pt x="10097" y="12035"/>
                  </a:cubicBezTo>
                  <a:cubicBezTo>
                    <a:pt x="9213" y="12035"/>
                    <a:pt x="8352" y="11942"/>
                    <a:pt x="7468" y="11942"/>
                  </a:cubicBezTo>
                  <a:cubicBezTo>
                    <a:pt x="7863" y="10476"/>
                    <a:pt x="9026" y="9313"/>
                    <a:pt x="10376" y="8848"/>
                  </a:cubicBezTo>
                  <a:cubicBezTo>
                    <a:pt x="11539" y="8452"/>
                    <a:pt x="13005" y="8266"/>
                    <a:pt x="13284" y="7103"/>
                  </a:cubicBezTo>
                  <a:cubicBezTo>
                    <a:pt x="13586" y="6126"/>
                    <a:pt x="12702" y="5149"/>
                    <a:pt x="11748" y="4963"/>
                  </a:cubicBezTo>
                  <a:cubicBezTo>
                    <a:pt x="11620" y="4950"/>
                    <a:pt x="11493" y="4945"/>
                    <a:pt x="11365" y="4945"/>
                  </a:cubicBezTo>
                  <a:cubicBezTo>
                    <a:pt x="10516" y="4945"/>
                    <a:pt x="9669" y="5200"/>
                    <a:pt x="8840" y="5544"/>
                  </a:cubicBezTo>
                  <a:cubicBezTo>
                    <a:pt x="9119" y="4195"/>
                    <a:pt x="9306" y="2822"/>
                    <a:pt x="9608" y="1380"/>
                  </a:cubicBezTo>
                  <a:cubicBezTo>
                    <a:pt x="9608" y="1078"/>
                    <a:pt x="9701" y="589"/>
                    <a:pt x="9515" y="310"/>
                  </a:cubicBezTo>
                  <a:cubicBezTo>
                    <a:pt x="9354" y="99"/>
                    <a:pt x="9060" y="0"/>
                    <a:pt x="876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 name="Google Shape;206;p3"/>
            <p:cNvSpPr/>
            <p:nvPr/>
          </p:nvSpPr>
          <p:spPr>
            <a:xfrm>
              <a:off x="2009650" y="2665325"/>
              <a:ext cx="239650" cy="472150"/>
            </a:xfrm>
            <a:custGeom>
              <a:avLst/>
              <a:gdLst/>
              <a:ahLst/>
              <a:cxnLst/>
              <a:rect l="l" t="t" r="r" b="b"/>
              <a:pathLst>
                <a:path w="9586" h="18886" extrusionOk="0">
                  <a:moveTo>
                    <a:pt x="8252" y="0"/>
                  </a:moveTo>
                  <a:cubicBezTo>
                    <a:pt x="6583" y="0"/>
                    <a:pt x="4923" y="1409"/>
                    <a:pt x="4840" y="3081"/>
                  </a:cubicBezTo>
                  <a:cubicBezTo>
                    <a:pt x="4747" y="3546"/>
                    <a:pt x="4840" y="4128"/>
                    <a:pt x="4747" y="4616"/>
                  </a:cubicBezTo>
                  <a:cubicBezTo>
                    <a:pt x="4591" y="4946"/>
                    <a:pt x="4225" y="5341"/>
                    <a:pt x="3825" y="5341"/>
                  </a:cubicBezTo>
                  <a:cubicBezTo>
                    <a:pt x="3745" y="5341"/>
                    <a:pt x="3664" y="5325"/>
                    <a:pt x="3583" y="5291"/>
                  </a:cubicBezTo>
                  <a:cubicBezTo>
                    <a:pt x="2816" y="5012"/>
                    <a:pt x="3002" y="3267"/>
                    <a:pt x="2141" y="3267"/>
                  </a:cubicBezTo>
                  <a:cubicBezTo>
                    <a:pt x="1443" y="3267"/>
                    <a:pt x="1350" y="4128"/>
                    <a:pt x="1443" y="4826"/>
                  </a:cubicBezTo>
                  <a:cubicBezTo>
                    <a:pt x="1839" y="6756"/>
                    <a:pt x="2141" y="8594"/>
                    <a:pt x="2420" y="10525"/>
                  </a:cubicBezTo>
                  <a:cubicBezTo>
                    <a:pt x="2367" y="10565"/>
                    <a:pt x="2309" y="10583"/>
                    <a:pt x="2249" y="10583"/>
                  </a:cubicBezTo>
                  <a:cubicBezTo>
                    <a:pt x="1997" y="10583"/>
                    <a:pt x="1710" y="10263"/>
                    <a:pt x="1559" y="9944"/>
                  </a:cubicBezTo>
                  <a:cubicBezTo>
                    <a:pt x="1350" y="9571"/>
                    <a:pt x="1257" y="9083"/>
                    <a:pt x="768" y="8990"/>
                  </a:cubicBezTo>
                  <a:cubicBezTo>
                    <a:pt x="736" y="8982"/>
                    <a:pt x="703" y="8978"/>
                    <a:pt x="670" y="8978"/>
                  </a:cubicBezTo>
                  <a:cubicBezTo>
                    <a:pt x="330" y="8978"/>
                    <a:pt x="1" y="9397"/>
                    <a:pt x="1" y="9757"/>
                  </a:cubicBezTo>
                  <a:cubicBezTo>
                    <a:pt x="1" y="10153"/>
                    <a:pt x="187" y="10525"/>
                    <a:pt x="396" y="10921"/>
                  </a:cubicBezTo>
                  <a:cubicBezTo>
                    <a:pt x="1257" y="12665"/>
                    <a:pt x="2816" y="17900"/>
                    <a:pt x="4653" y="18784"/>
                  </a:cubicBezTo>
                  <a:cubicBezTo>
                    <a:pt x="4803" y="18853"/>
                    <a:pt x="4957" y="18885"/>
                    <a:pt x="5114" y="18885"/>
                  </a:cubicBezTo>
                  <a:cubicBezTo>
                    <a:pt x="6697" y="18885"/>
                    <a:pt x="8600" y="15637"/>
                    <a:pt x="9213" y="14410"/>
                  </a:cubicBezTo>
                  <a:cubicBezTo>
                    <a:pt x="9399" y="13922"/>
                    <a:pt x="9585" y="13433"/>
                    <a:pt x="9399" y="13061"/>
                  </a:cubicBezTo>
                  <a:cubicBezTo>
                    <a:pt x="9182" y="12681"/>
                    <a:pt x="8782" y="12540"/>
                    <a:pt x="8385" y="12540"/>
                  </a:cubicBezTo>
                  <a:cubicBezTo>
                    <a:pt x="8272" y="12540"/>
                    <a:pt x="8159" y="12552"/>
                    <a:pt x="8050" y="12572"/>
                  </a:cubicBezTo>
                  <a:cubicBezTo>
                    <a:pt x="7561" y="12665"/>
                    <a:pt x="7073" y="12968"/>
                    <a:pt x="6677" y="13340"/>
                  </a:cubicBezTo>
                  <a:cubicBezTo>
                    <a:pt x="7468" y="11805"/>
                    <a:pt x="8236" y="10339"/>
                    <a:pt x="8911" y="8897"/>
                  </a:cubicBezTo>
                  <a:cubicBezTo>
                    <a:pt x="9120" y="8501"/>
                    <a:pt x="9306" y="8013"/>
                    <a:pt x="9306" y="7617"/>
                  </a:cubicBezTo>
                  <a:cubicBezTo>
                    <a:pt x="9227" y="7221"/>
                    <a:pt x="8929" y="6809"/>
                    <a:pt x="8599" y="6809"/>
                  </a:cubicBezTo>
                  <a:cubicBezTo>
                    <a:pt x="8540" y="6809"/>
                    <a:pt x="8481" y="6822"/>
                    <a:pt x="8422" y="6850"/>
                  </a:cubicBezTo>
                  <a:cubicBezTo>
                    <a:pt x="7867" y="6938"/>
                    <a:pt x="7587" y="7833"/>
                    <a:pt x="7057" y="7833"/>
                  </a:cubicBezTo>
                  <a:cubicBezTo>
                    <a:pt x="7032" y="7833"/>
                    <a:pt x="7006" y="7831"/>
                    <a:pt x="6980" y="7827"/>
                  </a:cubicBezTo>
                  <a:cubicBezTo>
                    <a:pt x="6398" y="7827"/>
                    <a:pt x="6398" y="6943"/>
                    <a:pt x="6584" y="6361"/>
                  </a:cubicBezTo>
                  <a:cubicBezTo>
                    <a:pt x="7375" y="4244"/>
                    <a:pt x="8050" y="2197"/>
                    <a:pt x="8818" y="56"/>
                  </a:cubicBezTo>
                  <a:cubicBezTo>
                    <a:pt x="8631" y="19"/>
                    <a:pt x="8441" y="0"/>
                    <a:pt x="825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 name="Google Shape;207;p3"/>
            <p:cNvSpPr/>
            <p:nvPr/>
          </p:nvSpPr>
          <p:spPr>
            <a:xfrm>
              <a:off x="1721175" y="2710025"/>
              <a:ext cx="353650" cy="604050"/>
            </a:xfrm>
            <a:custGeom>
              <a:avLst/>
              <a:gdLst/>
              <a:ahLst/>
              <a:cxnLst/>
              <a:rect l="l" t="t" r="r" b="b"/>
              <a:pathLst>
                <a:path w="14146" h="24162" extrusionOk="0">
                  <a:moveTo>
                    <a:pt x="2783" y="0"/>
                  </a:moveTo>
                  <a:cubicBezTo>
                    <a:pt x="1785" y="0"/>
                    <a:pt x="791" y="1178"/>
                    <a:pt x="885" y="2340"/>
                  </a:cubicBezTo>
                  <a:cubicBezTo>
                    <a:pt x="978" y="3712"/>
                    <a:pt x="2048" y="4782"/>
                    <a:pt x="3002" y="5736"/>
                  </a:cubicBezTo>
                  <a:cubicBezTo>
                    <a:pt x="2048" y="5736"/>
                    <a:pt x="978" y="5829"/>
                    <a:pt x="1" y="5946"/>
                  </a:cubicBezTo>
                  <a:cubicBezTo>
                    <a:pt x="1653" y="7574"/>
                    <a:pt x="3793" y="8854"/>
                    <a:pt x="6119" y="9621"/>
                  </a:cubicBezTo>
                  <a:cubicBezTo>
                    <a:pt x="5142" y="9621"/>
                    <a:pt x="4165" y="9714"/>
                    <a:pt x="3095" y="9807"/>
                  </a:cubicBezTo>
                  <a:cubicBezTo>
                    <a:pt x="2909" y="11366"/>
                    <a:pt x="4258" y="13018"/>
                    <a:pt x="5910" y="13018"/>
                  </a:cubicBezTo>
                  <a:cubicBezTo>
                    <a:pt x="6405" y="12960"/>
                    <a:pt x="6927" y="12819"/>
                    <a:pt x="7413" y="12819"/>
                  </a:cubicBezTo>
                  <a:cubicBezTo>
                    <a:pt x="7705" y="12819"/>
                    <a:pt x="7984" y="12870"/>
                    <a:pt x="8236" y="13018"/>
                  </a:cubicBezTo>
                  <a:cubicBezTo>
                    <a:pt x="9213" y="13599"/>
                    <a:pt x="8632" y="15251"/>
                    <a:pt x="7562" y="15623"/>
                  </a:cubicBezTo>
                  <a:cubicBezTo>
                    <a:pt x="7240" y="15770"/>
                    <a:pt x="6910" y="15829"/>
                    <a:pt x="6577" y="15829"/>
                  </a:cubicBezTo>
                  <a:cubicBezTo>
                    <a:pt x="5801" y="15829"/>
                    <a:pt x="5007" y="15511"/>
                    <a:pt x="4258" y="15251"/>
                  </a:cubicBezTo>
                  <a:lnTo>
                    <a:pt x="4258" y="15251"/>
                  </a:lnTo>
                  <a:cubicBezTo>
                    <a:pt x="3979" y="16298"/>
                    <a:pt x="4840" y="17368"/>
                    <a:pt x="5910" y="17764"/>
                  </a:cubicBezTo>
                  <a:cubicBezTo>
                    <a:pt x="6887" y="18159"/>
                    <a:pt x="8050" y="18159"/>
                    <a:pt x="9120" y="18345"/>
                  </a:cubicBezTo>
                  <a:cubicBezTo>
                    <a:pt x="11802" y="18923"/>
                    <a:pt x="13932" y="21407"/>
                    <a:pt x="14141" y="24109"/>
                  </a:cubicBezTo>
                  <a:lnTo>
                    <a:pt x="14141" y="24109"/>
                  </a:lnTo>
                  <a:cubicBezTo>
                    <a:pt x="14042" y="22645"/>
                    <a:pt x="13678" y="9528"/>
                    <a:pt x="13564" y="9528"/>
                  </a:cubicBezTo>
                  <a:cubicBezTo>
                    <a:pt x="12796" y="9714"/>
                    <a:pt x="12214" y="10389"/>
                    <a:pt x="12214" y="11180"/>
                  </a:cubicBezTo>
                  <a:cubicBezTo>
                    <a:pt x="11540" y="10877"/>
                    <a:pt x="11237" y="10017"/>
                    <a:pt x="11354" y="9319"/>
                  </a:cubicBezTo>
                  <a:cubicBezTo>
                    <a:pt x="11447" y="8644"/>
                    <a:pt x="11819" y="7969"/>
                    <a:pt x="11819" y="7295"/>
                  </a:cubicBezTo>
                  <a:cubicBezTo>
                    <a:pt x="11935" y="6527"/>
                    <a:pt x="11633" y="5643"/>
                    <a:pt x="10958" y="5457"/>
                  </a:cubicBezTo>
                  <a:cubicBezTo>
                    <a:pt x="10899" y="5439"/>
                    <a:pt x="10840" y="5430"/>
                    <a:pt x="10781" y="5430"/>
                  </a:cubicBezTo>
                  <a:cubicBezTo>
                    <a:pt x="10175" y="5430"/>
                    <a:pt x="9660" y="6352"/>
                    <a:pt x="10190" y="6713"/>
                  </a:cubicBezTo>
                  <a:cubicBezTo>
                    <a:pt x="10034" y="6843"/>
                    <a:pt x="9860" y="6900"/>
                    <a:pt x="9686" y="6900"/>
                  </a:cubicBezTo>
                  <a:cubicBezTo>
                    <a:pt x="9081" y="6900"/>
                    <a:pt x="8466" y="6218"/>
                    <a:pt x="8539" y="5550"/>
                  </a:cubicBezTo>
                  <a:cubicBezTo>
                    <a:pt x="8539" y="4666"/>
                    <a:pt x="9213" y="3898"/>
                    <a:pt x="9399" y="3131"/>
                  </a:cubicBezTo>
                  <a:cubicBezTo>
                    <a:pt x="9601" y="2280"/>
                    <a:pt x="9156" y="1171"/>
                    <a:pt x="8335" y="1171"/>
                  </a:cubicBezTo>
                  <a:cubicBezTo>
                    <a:pt x="8303" y="1171"/>
                    <a:pt x="8270" y="1173"/>
                    <a:pt x="8236" y="1176"/>
                  </a:cubicBezTo>
                  <a:cubicBezTo>
                    <a:pt x="7282" y="1386"/>
                    <a:pt x="7166" y="2828"/>
                    <a:pt x="6212" y="3131"/>
                  </a:cubicBezTo>
                  <a:cubicBezTo>
                    <a:pt x="6135" y="3152"/>
                    <a:pt x="6057" y="3162"/>
                    <a:pt x="5980" y="3162"/>
                  </a:cubicBezTo>
                  <a:cubicBezTo>
                    <a:pt x="5383" y="3162"/>
                    <a:pt x="4808" y="2565"/>
                    <a:pt x="4561" y="1967"/>
                  </a:cubicBezTo>
                  <a:cubicBezTo>
                    <a:pt x="4258" y="1386"/>
                    <a:pt x="4072" y="595"/>
                    <a:pt x="3490" y="223"/>
                  </a:cubicBezTo>
                  <a:cubicBezTo>
                    <a:pt x="3264" y="69"/>
                    <a:pt x="3023" y="0"/>
                    <a:pt x="2783" y="0"/>
                  </a:cubicBezTo>
                  <a:close/>
                  <a:moveTo>
                    <a:pt x="14141" y="24109"/>
                  </a:moveTo>
                  <a:cubicBezTo>
                    <a:pt x="14143" y="24128"/>
                    <a:pt x="14144" y="24146"/>
                    <a:pt x="14145" y="24161"/>
                  </a:cubicBezTo>
                  <a:cubicBezTo>
                    <a:pt x="14144" y="24144"/>
                    <a:pt x="14143" y="24126"/>
                    <a:pt x="14141" y="24109"/>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208;p3"/>
            <p:cNvSpPr/>
            <p:nvPr/>
          </p:nvSpPr>
          <p:spPr>
            <a:xfrm>
              <a:off x="1816475" y="2797975"/>
              <a:ext cx="294975" cy="678200"/>
            </a:xfrm>
            <a:custGeom>
              <a:avLst/>
              <a:gdLst/>
              <a:ahLst/>
              <a:cxnLst/>
              <a:rect l="l" t="t" r="r" b="b"/>
              <a:pathLst>
                <a:path w="11799" h="27128" extrusionOk="0">
                  <a:moveTo>
                    <a:pt x="894" y="1"/>
                  </a:moveTo>
                  <a:cubicBezTo>
                    <a:pt x="415" y="1"/>
                    <a:pt x="1" y="610"/>
                    <a:pt x="446" y="1055"/>
                  </a:cubicBezTo>
                  <a:cubicBezTo>
                    <a:pt x="7053" y="7848"/>
                    <a:pt x="10543" y="17060"/>
                    <a:pt x="10054" y="26552"/>
                  </a:cubicBezTo>
                  <a:cubicBezTo>
                    <a:pt x="10054" y="26936"/>
                    <a:pt x="10368" y="27128"/>
                    <a:pt x="10682" y="27128"/>
                  </a:cubicBezTo>
                  <a:cubicBezTo>
                    <a:pt x="10996" y="27128"/>
                    <a:pt x="11310" y="26936"/>
                    <a:pt x="11310" y="26552"/>
                  </a:cubicBezTo>
                  <a:cubicBezTo>
                    <a:pt x="11799" y="16758"/>
                    <a:pt x="8216" y="7173"/>
                    <a:pt x="1330" y="194"/>
                  </a:cubicBezTo>
                  <a:cubicBezTo>
                    <a:pt x="1194" y="58"/>
                    <a:pt x="1041" y="1"/>
                    <a:pt x="89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 name="Google Shape;209;p3"/>
            <p:cNvSpPr/>
            <p:nvPr/>
          </p:nvSpPr>
          <p:spPr>
            <a:xfrm>
              <a:off x="2060900" y="2847025"/>
              <a:ext cx="113375" cy="657125"/>
            </a:xfrm>
            <a:custGeom>
              <a:avLst/>
              <a:gdLst/>
              <a:ahLst/>
              <a:cxnLst/>
              <a:rect l="l" t="t" r="r" b="b"/>
              <a:pathLst>
                <a:path w="4535" h="26285" extrusionOk="0">
                  <a:moveTo>
                    <a:pt x="1839" y="1"/>
                  </a:moveTo>
                  <a:cubicBezTo>
                    <a:pt x="1485" y="1"/>
                    <a:pt x="1131" y="292"/>
                    <a:pt x="1254" y="745"/>
                  </a:cubicBezTo>
                  <a:cubicBezTo>
                    <a:pt x="3278" y="8980"/>
                    <a:pt x="2883" y="17518"/>
                    <a:pt x="184" y="25567"/>
                  </a:cubicBezTo>
                  <a:cubicBezTo>
                    <a:pt x="0" y="25977"/>
                    <a:pt x="358" y="26284"/>
                    <a:pt x="735" y="26284"/>
                  </a:cubicBezTo>
                  <a:cubicBezTo>
                    <a:pt x="978" y="26284"/>
                    <a:pt x="1229" y="26157"/>
                    <a:pt x="1347" y="25846"/>
                  </a:cubicBezTo>
                  <a:cubicBezTo>
                    <a:pt x="4162" y="17611"/>
                    <a:pt x="4534" y="8887"/>
                    <a:pt x="2417" y="466"/>
                  </a:cubicBezTo>
                  <a:cubicBezTo>
                    <a:pt x="2332" y="141"/>
                    <a:pt x="2085" y="1"/>
                    <a:pt x="18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210;p3"/>
            <p:cNvSpPr/>
            <p:nvPr/>
          </p:nvSpPr>
          <p:spPr>
            <a:xfrm>
              <a:off x="2044050" y="3053725"/>
              <a:ext cx="317450" cy="479675"/>
            </a:xfrm>
            <a:custGeom>
              <a:avLst/>
              <a:gdLst/>
              <a:ahLst/>
              <a:cxnLst/>
              <a:rect l="l" t="t" r="r" b="b"/>
              <a:pathLst>
                <a:path w="12698" h="19187" extrusionOk="0">
                  <a:moveTo>
                    <a:pt x="11935" y="0"/>
                  </a:moveTo>
                  <a:cubicBezTo>
                    <a:pt x="11707" y="0"/>
                    <a:pt x="11491" y="129"/>
                    <a:pt x="11420" y="433"/>
                  </a:cubicBezTo>
                  <a:cubicBezTo>
                    <a:pt x="10071" y="7505"/>
                    <a:pt x="6185" y="13717"/>
                    <a:pt x="463" y="18160"/>
                  </a:cubicBezTo>
                  <a:cubicBezTo>
                    <a:pt x="0" y="18548"/>
                    <a:pt x="464" y="19187"/>
                    <a:pt x="966" y="19187"/>
                  </a:cubicBezTo>
                  <a:cubicBezTo>
                    <a:pt x="1095" y="19187"/>
                    <a:pt x="1227" y="19144"/>
                    <a:pt x="1347" y="19044"/>
                  </a:cubicBezTo>
                  <a:cubicBezTo>
                    <a:pt x="7256" y="14484"/>
                    <a:pt x="11117" y="7994"/>
                    <a:pt x="12583" y="805"/>
                  </a:cubicBezTo>
                  <a:cubicBezTo>
                    <a:pt x="12698" y="332"/>
                    <a:pt x="12300" y="0"/>
                    <a:pt x="1193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11" name="Google Shape;211;p3"/>
          <p:cNvGrpSpPr/>
          <p:nvPr/>
        </p:nvGrpSpPr>
        <p:grpSpPr>
          <a:xfrm>
            <a:off x="8301945" y="1705856"/>
            <a:ext cx="700827" cy="706168"/>
            <a:chOff x="1474000" y="3672875"/>
            <a:chExt cx="492050" cy="495800"/>
          </a:xfrm>
        </p:grpSpPr>
        <p:sp>
          <p:nvSpPr>
            <p:cNvPr id="212" name="Google Shape;212;p3"/>
            <p:cNvSpPr/>
            <p:nvPr/>
          </p:nvSpPr>
          <p:spPr>
            <a:xfrm>
              <a:off x="1503075" y="3672875"/>
              <a:ext cx="433900" cy="460075"/>
            </a:xfrm>
            <a:custGeom>
              <a:avLst/>
              <a:gdLst/>
              <a:ahLst/>
              <a:cxnLst/>
              <a:rect l="l" t="t" r="r" b="b"/>
              <a:pathLst>
                <a:path w="17356" h="18403" extrusionOk="0">
                  <a:moveTo>
                    <a:pt x="7957" y="1"/>
                  </a:moveTo>
                  <a:lnTo>
                    <a:pt x="1" y="12214"/>
                  </a:lnTo>
                  <a:cubicBezTo>
                    <a:pt x="94" y="12401"/>
                    <a:pt x="187" y="12680"/>
                    <a:pt x="303" y="12889"/>
                  </a:cubicBezTo>
                  <a:cubicBezTo>
                    <a:pt x="1839" y="16076"/>
                    <a:pt x="5235" y="18403"/>
                    <a:pt x="8725" y="18403"/>
                  </a:cubicBezTo>
                  <a:cubicBezTo>
                    <a:pt x="12307" y="18310"/>
                    <a:pt x="15611" y="15983"/>
                    <a:pt x="17053" y="12796"/>
                  </a:cubicBezTo>
                  <a:cubicBezTo>
                    <a:pt x="17170" y="12494"/>
                    <a:pt x="17263" y="12307"/>
                    <a:pt x="17356" y="12098"/>
                  </a:cubicBezTo>
                  <a:lnTo>
                    <a:pt x="940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213;p3"/>
            <p:cNvSpPr/>
            <p:nvPr/>
          </p:nvSpPr>
          <p:spPr>
            <a:xfrm>
              <a:off x="1474000" y="3960775"/>
              <a:ext cx="492050" cy="207900"/>
            </a:xfrm>
            <a:custGeom>
              <a:avLst/>
              <a:gdLst/>
              <a:ahLst/>
              <a:cxnLst/>
              <a:rect l="l" t="t" r="r" b="b"/>
              <a:pathLst>
                <a:path w="19682" h="8316" extrusionOk="0">
                  <a:moveTo>
                    <a:pt x="17751" y="0"/>
                  </a:moveTo>
                  <a:cubicBezTo>
                    <a:pt x="15611" y="2141"/>
                    <a:pt x="12889" y="3886"/>
                    <a:pt x="9795" y="4072"/>
                  </a:cubicBezTo>
                  <a:cubicBezTo>
                    <a:pt x="9524" y="4099"/>
                    <a:pt x="9250" y="4113"/>
                    <a:pt x="8975" y="4113"/>
                  </a:cubicBezTo>
                  <a:cubicBezTo>
                    <a:pt x="7172" y="4113"/>
                    <a:pt x="5319" y="3518"/>
                    <a:pt x="3886" y="2327"/>
                  </a:cubicBezTo>
                  <a:cubicBezTo>
                    <a:pt x="3397" y="1955"/>
                    <a:pt x="2420" y="303"/>
                    <a:pt x="1745" y="303"/>
                  </a:cubicBezTo>
                  <a:cubicBezTo>
                    <a:pt x="768" y="396"/>
                    <a:pt x="1" y="2327"/>
                    <a:pt x="94" y="3118"/>
                  </a:cubicBezTo>
                  <a:cubicBezTo>
                    <a:pt x="187" y="3699"/>
                    <a:pt x="582" y="4072"/>
                    <a:pt x="885" y="4560"/>
                  </a:cubicBezTo>
                  <a:cubicBezTo>
                    <a:pt x="2979" y="6906"/>
                    <a:pt x="6091" y="8315"/>
                    <a:pt x="9252" y="8315"/>
                  </a:cubicBezTo>
                  <a:cubicBezTo>
                    <a:pt x="9883" y="8315"/>
                    <a:pt x="10517" y="8259"/>
                    <a:pt x="11144" y="8143"/>
                  </a:cubicBezTo>
                  <a:cubicBezTo>
                    <a:pt x="14843" y="7561"/>
                    <a:pt x="18216" y="4956"/>
                    <a:pt x="19682" y="1559"/>
                  </a:cubicBezTo>
                  <a:cubicBezTo>
                    <a:pt x="19007" y="978"/>
                    <a:pt x="18426" y="489"/>
                    <a:pt x="1775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214;p3"/>
            <p:cNvSpPr/>
            <p:nvPr/>
          </p:nvSpPr>
          <p:spPr>
            <a:xfrm>
              <a:off x="1566475" y="3920950"/>
              <a:ext cx="52500" cy="53425"/>
            </a:xfrm>
            <a:custGeom>
              <a:avLst/>
              <a:gdLst/>
              <a:ahLst/>
              <a:cxnLst/>
              <a:rect l="l" t="t" r="r" b="b"/>
              <a:pathLst>
                <a:path w="2100" h="2137" extrusionOk="0">
                  <a:moveTo>
                    <a:pt x="1346" y="1"/>
                  </a:moveTo>
                  <a:cubicBezTo>
                    <a:pt x="1193" y="1"/>
                    <a:pt x="1045" y="71"/>
                    <a:pt x="954" y="244"/>
                  </a:cubicBezTo>
                  <a:cubicBezTo>
                    <a:pt x="675" y="640"/>
                    <a:pt x="466" y="1012"/>
                    <a:pt x="280" y="1314"/>
                  </a:cubicBezTo>
                  <a:cubicBezTo>
                    <a:pt x="0" y="1726"/>
                    <a:pt x="360" y="2137"/>
                    <a:pt x="727" y="2137"/>
                  </a:cubicBezTo>
                  <a:cubicBezTo>
                    <a:pt x="879" y="2137"/>
                    <a:pt x="1032" y="2066"/>
                    <a:pt x="1141" y="1896"/>
                  </a:cubicBezTo>
                  <a:cubicBezTo>
                    <a:pt x="1350" y="1500"/>
                    <a:pt x="1629" y="1128"/>
                    <a:pt x="1839" y="733"/>
                  </a:cubicBezTo>
                  <a:cubicBezTo>
                    <a:pt x="2100" y="390"/>
                    <a:pt x="1708" y="1"/>
                    <a:pt x="13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215;p3"/>
            <p:cNvSpPr/>
            <p:nvPr/>
          </p:nvSpPr>
          <p:spPr>
            <a:xfrm>
              <a:off x="1648475" y="3965400"/>
              <a:ext cx="31450" cy="46575"/>
            </a:xfrm>
            <a:custGeom>
              <a:avLst/>
              <a:gdLst/>
              <a:ahLst/>
              <a:cxnLst/>
              <a:rect l="l" t="t" r="r" b="b"/>
              <a:pathLst>
                <a:path w="1258" h="1863" extrusionOk="0">
                  <a:moveTo>
                    <a:pt x="727" y="1"/>
                  </a:moveTo>
                  <a:cubicBezTo>
                    <a:pt x="489" y="1"/>
                    <a:pt x="283" y="167"/>
                    <a:pt x="187" y="397"/>
                  </a:cubicBezTo>
                  <a:cubicBezTo>
                    <a:pt x="187" y="700"/>
                    <a:pt x="94" y="886"/>
                    <a:pt x="94" y="1188"/>
                  </a:cubicBezTo>
                  <a:cubicBezTo>
                    <a:pt x="1" y="1467"/>
                    <a:pt x="94" y="1770"/>
                    <a:pt x="396" y="1863"/>
                  </a:cubicBezTo>
                  <a:cubicBezTo>
                    <a:pt x="676" y="1863"/>
                    <a:pt x="1071" y="1770"/>
                    <a:pt x="1071" y="1467"/>
                  </a:cubicBezTo>
                  <a:cubicBezTo>
                    <a:pt x="1164" y="1188"/>
                    <a:pt x="1164" y="886"/>
                    <a:pt x="1164" y="700"/>
                  </a:cubicBezTo>
                  <a:cubicBezTo>
                    <a:pt x="1257" y="397"/>
                    <a:pt x="1164" y="118"/>
                    <a:pt x="885" y="25"/>
                  </a:cubicBezTo>
                  <a:cubicBezTo>
                    <a:pt x="831" y="8"/>
                    <a:pt x="778" y="1"/>
                    <a:pt x="72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216;p3"/>
            <p:cNvSpPr/>
            <p:nvPr/>
          </p:nvSpPr>
          <p:spPr>
            <a:xfrm>
              <a:off x="1733400" y="3972375"/>
              <a:ext cx="29100" cy="46575"/>
            </a:xfrm>
            <a:custGeom>
              <a:avLst/>
              <a:gdLst/>
              <a:ahLst/>
              <a:cxnLst/>
              <a:rect l="l" t="t" r="r" b="b"/>
              <a:pathLst>
                <a:path w="1164" h="1863" extrusionOk="0">
                  <a:moveTo>
                    <a:pt x="544" y="1"/>
                  </a:moveTo>
                  <a:cubicBezTo>
                    <a:pt x="495" y="1"/>
                    <a:pt x="445" y="9"/>
                    <a:pt x="396" y="25"/>
                  </a:cubicBezTo>
                  <a:cubicBezTo>
                    <a:pt x="93" y="118"/>
                    <a:pt x="0" y="421"/>
                    <a:pt x="0" y="607"/>
                  </a:cubicBezTo>
                  <a:cubicBezTo>
                    <a:pt x="93" y="909"/>
                    <a:pt x="93" y="1188"/>
                    <a:pt x="187" y="1491"/>
                  </a:cubicBezTo>
                  <a:cubicBezTo>
                    <a:pt x="187" y="1770"/>
                    <a:pt x="582" y="1863"/>
                    <a:pt x="768" y="1863"/>
                  </a:cubicBezTo>
                  <a:cubicBezTo>
                    <a:pt x="1071" y="1770"/>
                    <a:pt x="1164" y="1491"/>
                    <a:pt x="1164" y="1188"/>
                  </a:cubicBezTo>
                  <a:cubicBezTo>
                    <a:pt x="1164" y="909"/>
                    <a:pt x="1071" y="607"/>
                    <a:pt x="1071" y="421"/>
                  </a:cubicBezTo>
                  <a:cubicBezTo>
                    <a:pt x="994" y="171"/>
                    <a:pt x="775" y="1"/>
                    <a:pt x="5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217;p3"/>
            <p:cNvSpPr/>
            <p:nvPr/>
          </p:nvSpPr>
          <p:spPr>
            <a:xfrm>
              <a:off x="1810750" y="3944875"/>
              <a:ext cx="39000" cy="50300"/>
            </a:xfrm>
            <a:custGeom>
              <a:avLst/>
              <a:gdLst/>
              <a:ahLst/>
              <a:cxnLst/>
              <a:rect l="l" t="t" r="r" b="b"/>
              <a:pathLst>
                <a:path w="1560" h="2012" extrusionOk="0">
                  <a:moveTo>
                    <a:pt x="627" y="0"/>
                  </a:moveTo>
                  <a:cubicBezTo>
                    <a:pt x="517" y="0"/>
                    <a:pt x="403" y="22"/>
                    <a:pt x="303" y="55"/>
                  </a:cubicBezTo>
                  <a:cubicBezTo>
                    <a:pt x="94" y="264"/>
                    <a:pt x="0" y="543"/>
                    <a:pt x="94" y="753"/>
                  </a:cubicBezTo>
                  <a:cubicBezTo>
                    <a:pt x="303" y="1125"/>
                    <a:pt x="396" y="1427"/>
                    <a:pt x="582" y="1707"/>
                  </a:cubicBezTo>
                  <a:cubicBezTo>
                    <a:pt x="643" y="1904"/>
                    <a:pt x="832" y="2012"/>
                    <a:pt x="1008" y="2012"/>
                  </a:cubicBezTo>
                  <a:cubicBezTo>
                    <a:pt x="1102" y="2012"/>
                    <a:pt x="1192" y="1981"/>
                    <a:pt x="1257" y="1916"/>
                  </a:cubicBezTo>
                  <a:cubicBezTo>
                    <a:pt x="1559" y="1800"/>
                    <a:pt x="1559" y="1521"/>
                    <a:pt x="1466" y="1218"/>
                  </a:cubicBezTo>
                  <a:cubicBezTo>
                    <a:pt x="1373" y="939"/>
                    <a:pt x="1164" y="543"/>
                    <a:pt x="1071" y="264"/>
                  </a:cubicBezTo>
                  <a:cubicBezTo>
                    <a:pt x="1011" y="70"/>
                    <a:pt x="826" y="0"/>
                    <a:pt x="6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218;p3"/>
            <p:cNvSpPr/>
            <p:nvPr/>
          </p:nvSpPr>
          <p:spPr>
            <a:xfrm>
              <a:off x="1777025" y="3839800"/>
              <a:ext cx="31425" cy="55850"/>
            </a:xfrm>
            <a:custGeom>
              <a:avLst/>
              <a:gdLst/>
              <a:ahLst/>
              <a:cxnLst/>
              <a:rect l="l" t="t" r="r" b="b"/>
              <a:pathLst>
                <a:path w="1257" h="2234" extrusionOk="0">
                  <a:moveTo>
                    <a:pt x="582" y="1"/>
                  </a:moveTo>
                  <a:cubicBezTo>
                    <a:pt x="279" y="1"/>
                    <a:pt x="0" y="187"/>
                    <a:pt x="93" y="489"/>
                  </a:cubicBezTo>
                  <a:cubicBezTo>
                    <a:pt x="93" y="978"/>
                    <a:pt x="93" y="1350"/>
                    <a:pt x="186" y="1745"/>
                  </a:cubicBezTo>
                  <a:cubicBezTo>
                    <a:pt x="186" y="2048"/>
                    <a:pt x="396" y="2234"/>
                    <a:pt x="675" y="2234"/>
                  </a:cubicBezTo>
                  <a:cubicBezTo>
                    <a:pt x="977" y="2234"/>
                    <a:pt x="1256" y="2048"/>
                    <a:pt x="1256" y="1745"/>
                  </a:cubicBezTo>
                  <a:cubicBezTo>
                    <a:pt x="1163" y="1350"/>
                    <a:pt x="1163" y="978"/>
                    <a:pt x="1070" y="489"/>
                  </a:cubicBezTo>
                  <a:cubicBezTo>
                    <a:pt x="1070" y="187"/>
                    <a:pt x="861" y="1"/>
                    <a:pt x="58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219;p3"/>
            <p:cNvSpPr/>
            <p:nvPr/>
          </p:nvSpPr>
          <p:spPr>
            <a:xfrm>
              <a:off x="1667675" y="3877900"/>
              <a:ext cx="32025" cy="42750"/>
            </a:xfrm>
            <a:custGeom>
              <a:avLst/>
              <a:gdLst/>
              <a:ahLst/>
              <a:cxnLst/>
              <a:rect l="l" t="t" r="r" b="b"/>
              <a:pathLst>
                <a:path w="1281" h="1710" extrusionOk="0">
                  <a:moveTo>
                    <a:pt x="665" y="0"/>
                  </a:moveTo>
                  <a:cubicBezTo>
                    <a:pt x="454" y="0"/>
                    <a:pt x="280" y="105"/>
                    <a:pt x="210" y="314"/>
                  </a:cubicBezTo>
                  <a:cubicBezTo>
                    <a:pt x="210" y="617"/>
                    <a:pt x="210" y="803"/>
                    <a:pt x="117" y="989"/>
                  </a:cubicBezTo>
                  <a:cubicBezTo>
                    <a:pt x="1" y="1292"/>
                    <a:pt x="210" y="1571"/>
                    <a:pt x="489" y="1687"/>
                  </a:cubicBezTo>
                  <a:cubicBezTo>
                    <a:pt x="523" y="1702"/>
                    <a:pt x="562" y="1709"/>
                    <a:pt x="603" y="1709"/>
                  </a:cubicBezTo>
                  <a:cubicBezTo>
                    <a:pt x="811" y="1709"/>
                    <a:pt x="1071" y="1525"/>
                    <a:pt x="1071" y="1292"/>
                  </a:cubicBezTo>
                  <a:cubicBezTo>
                    <a:pt x="1164" y="1105"/>
                    <a:pt x="1164" y="803"/>
                    <a:pt x="1280" y="617"/>
                  </a:cubicBezTo>
                  <a:cubicBezTo>
                    <a:pt x="1280" y="314"/>
                    <a:pt x="1164" y="35"/>
                    <a:pt x="885" y="35"/>
                  </a:cubicBezTo>
                  <a:cubicBezTo>
                    <a:pt x="809" y="12"/>
                    <a:pt x="735" y="0"/>
                    <a:pt x="66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220;p3"/>
            <p:cNvSpPr/>
            <p:nvPr/>
          </p:nvSpPr>
          <p:spPr>
            <a:xfrm>
              <a:off x="1706650" y="3776125"/>
              <a:ext cx="26775" cy="47275"/>
            </a:xfrm>
            <a:custGeom>
              <a:avLst/>
              <a:gdLst/>
              <a:ahLst/>
              <a:cxnLst/>
              <a:rect l="l" t="t" r="r" b="b"/>
              <a:pathLst>
                <a:path w="1071" h="1891" extrusionOk="0">
                  <a:moveTo>
                    <a:pt x="535" y="0"/>
                  </a:moveTo>
                  <a:cubicBezTo>
                    <a:pt x="268" y="0"/>
                    <a:pt x="0" y="175"/>
                    <a:pt x="0" y="524"/>
                  </a:cubicBezTo>
                  <a:lnTo>
                    <a:pt x="0" y="1384"/>
                  </a:lnTo>
                  <a:cubicBezTo>
                    <a:pt x="0" y="1722"/>
                    <a:pt x="268" y="1890"/>
                    <a:pt x="535" y="1890"/>
                  </a:cubicBezTo>
                  <a:cubicBezTo>
                    <a:pt x="803" y="1890"/>
                    <a:pt x="1070" y="1722"/>
                    <a:pt x="1070" y="1384"/>
                  </a:cubicBezTo>
                  <a:lnTo>
                    <a:pt x="1070" y="524"/>
                  </a:lnTo>
                  <a:cubicBezTo>
                    <a:pt x="1070" y="175"/>
                    <a:pt x="803" y="0"/>
                    <a:pt x="53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1" name="Google Shape;221;p3"/>
          <p:cNvGrpSpPr/>
          <p:nvPr/>
        </p:nvGrpSpPr>
        <p:grpSpPr>
          <a:xfrm>
            <a:off x="2619438" y="-34737"/>
            <a:ext cx="429250" cy="561650"/>
            <a:chOff x="5840625" y="3436675"/>
            <a:chExt cx="429250" cy="561650"/>
          </a:xfrm>
        </p:grpSpPr>
        <p:sp>
          <p:nvSpPr>
            <p:cNvPr id="222" name="Google Shape;222;p3"/>
            <p:cNvSpPr/>
            <p:nvPr/>
          </p:nvSpPr>
          <p:spPr>
            <a:xfrm>
              <a:off x="5928950" y="3436675"/>
              <a:ext cx="132725" cy="215600"/>
            </a:xfrm>
            <a:custGeom>
              <a:avLst/>
              <a:gdLst/>
              <a:ahLst/>
              <a:cxnLst/>
              <a:rect l="l" t="t" r="r" b="b"/>
              <a:pathLst>
                <a:path w="5309" h="8624" extrusionOk="0">
                  <a:moveTo>
                    <a:pt x="1033" y="0"/>
                  </a:moveTo>
                  <a:cubicBezTo>
                    <a:pt x="430" y="0"/>
                    <a:pt x="0" y="995"/>
                    <a:pt x="655" y="1400"/>
                  </a:cubicBezTo>
                  <a:cubicBezTo>
                    <a:pt x="2772" y="2935"/>
                    <a:pt x="3749" y="5378"/>
                    <a:pt x="3656" y="7890"/>
                  </a:cubicBezTo>
                  <a:cubicBezTo>
                    <a:pt x="3610" y="8379"/>
                    <a:pt x="3947" y="8623"/>
                    <a:pt x="4308" y="8623"/>
                  </a:cubicBezTo>
                  <a:cubicBezTo>
                    <a:pt x="4668" y="8623"/>
                    <a:pt x="5052" y="8379"/>
                    <a:pt x="5099" y="7890"/>
                  </a:cubicBezTo>
                  <a:cubicBezTo>
                    <a:pt x="5308" y="4796"/>
                    <a:pt x="3935" y="1981"/>
                    <a:pt x="1423" y="143"/>
                  </a:cubicBezTo>
                  <a:cubicBezTo>
                    <a:pt x="1291" y="43"/>
                    <a:pt x="1158" y="0"/>
                    <a:pt x="103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223;p3"/>
            <p:cNvSpPr/>
            <p:nvPr/>
          </p:nvSpPr>
          <p:spPr>
            <a:xfrm>
              <a:off x="5840625" y="3551400"/>
              <a:ext cx="429250" cy="446925"/>
            </a:xfrm>
            <a:custGeom>
              <a:avLst/>
              <a:gdLst/>
              <a:ahLst/>
              <a:cxnLst/>
              <a:rect l="l" t="t" r="r" b="b"/>
              <a:pathLst>
                <a:path w="17170" h="17877" extrusionOk="0">
                  <a:moveTo>
                    <a:pt x="12144" y="0"/>
                  </a:moveTo>
                  <a:cubicBezTo>
                    <a:pt x="11134" y="0"/>
                    <a:pt x="10165" y="631"/>
                    <a:pt x="9423" y="1649"/>
                  </a:cubicBezTo>
                  <a:cubicBezTo>
                    <a:pt x="8779" y="1179"/>
                    <a:pt x="8081" y="916"/>
                    <a:pt x="7403" y="916"/>
                  </a:cubicBezTo>
                  <a:cubicBezTo>
                    <a:pt x="6537" y="916"/>
                    <a:pt x="5701" y="1346"/>
                    <a:pt x="5049" y="2324"/>
                  </a:cubicBezTo>
                  <a:cubicBezTo>
                    <a:pt x="4444" y="1969"/>
                    <a:pt x="3816" y="1776"/>
                    <a:pt x="3221" y="1776"/>
                  </a:cubicBezTo>
                  <a:cubicBezTo>
                    <a:pt x="1712" y="1776"/>
                    <a:pt x="410" y="3020"/>
                    <a:pt x="210" y="6023"/>
                  </a:cubicBezTo>
                  <a:cubicBezTo>
                    <a:pt x="1" y="10094"/>
                    <a:pt x="1746" y="14258"/>
                    <a:pt x="4863" y="16864"/>
                  </a:cubicBezTo>
                  <a:cubicBezTo>
                    <a:pt x="5450" y="17370"/>
                    <a:pt x="6266" y="17876"/>
                    <a:pt x="7097" y="17876"/>
                  </a:cubicBezTo>
                  <a:cubicBezTo>
                    <a:pt x="7221" y="17876"/>
                    <a:pt x="7345" y="17865"/>
                    <a:pt x="7468" y="17841"/>
                  </a:cubicBezTo>
                  <a:cubicBezTo>
                    <a:pt x="7864" y="17748"/>
                    <a:pt x="8143" y="17539"/>
                    <a:pt x="8446" y="17260"/>
                  </a:cubicBezTo>
                  <a:cubicBezTo>
                    <a:pt x="8841" y="17446"/>
                    <a:pt x="9213" y="17539"/>
                    <a:pt x="9702" y="17539"/>
                  </a:cubicBezTo>
                  <a:cubicBezTo>
                    <a:pt x="10470" y="17446"/>
                    <a:pt x="11051" y="16957"/>
                    <a:pt x="11447" y="16282"/>
                  </a:cubicBezTo>
                  <a:cubicBezTo>
                    <a:pt x="11773" y="16532"/>
                    <a:pt x="12162" y="16702"/>
                    <a:pt x="12614" y="16702"/>
                  </a:cubicBezTo>
                  <a:cubicBezTo>
                    <a:pt x="12711" y="16702"/>
                    <a:pt x="12810" y="16694"/>
                    <a:pt x="12912" y="16678"/>
                  </a:cubicBezTo>
                  <a:cubicBezTo>
                    <a:pt x="13773" y="16585"/>
                    <a:pt x="14448" y="15701"/>
                    <a:pt x="14936" y="14840"/>
                  </a:cubicBezTo>
                  <a:cubicBezTo>
                    <a:pt x="16983" y="11351"/>
                    <a:pt x="17170" y="6884"/>
                    <a:pt x="15611" y="3115"/>
                  </a:cubicBezTo>
                  <a:cubicBezTo>
                    <a:pt x="14611" y="900"/>
                    <a:pt x="13349" y="0"/>
                    <a:pt x="121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224;p3"/>
            <p:cNvSpPr/>
            <p:nvPr/>
          </p:nvSpPr>
          <p:spPr>
            <a:xfrm>
              <a:off x="5918575" y="3604850"/>
              <a:ext cx="82025" cy="324550"/>
            </a:xfrm>
            <a:custGeom>
              <a:avLst/>
              <a:gdLst/>
              <a:ahLst/>
              <a:cxnLst/>
              <a:rect l="l" t="t" r="r" b="b"/>
              <a:pathLst>
                <a:path w="3281" h="12982" extrusionOk="0">
                  <a:moveTo>
                    <a:pt x="1349" y="0"/>
                  </a:moveTo>
                  <a:lnTo>
                    <a:pt x="1349" y="0"/>
                  </a:lnTo>
                  <a:cubicBezTo>
                    <a:pt x="768" y="977"/>
                    <a:pt x="372" y="2140"/>
                    <a:pt x="186" y="3303"/>
                  </a:cubicBezTo>
                  <a:cubicBezTo>
                    <a:pt x="0" y="4467"/>
                    <a:pt x="0" y="5630"/>
                    <a:pt x="186" y="6793"/>
                  </a:cubicBezTo>
                  <a:cubicBezTo>
                    <a:pt x="372" y="7956"/>
                    <a:pt x="675" y="9119"/>
                    <a:pt x="1256" y="10166"/>
                  </a:cubicBezTo>
                  <a:cubicBezTo>
                    <a:pt x="1745" y="11236"/>
                    <a:pt x="2420" y="12214"/>
                    <a:pt x="3280" y="12981"/>
                  </a:cubicBezTo>
                  <a:cubicBezTo>
                    <a:pt x="2815" y="11911"/>
                    <a:pt x="2420" y="10864"/>
                    <a:pt x="2024" y="9887"/>
                  </a:cubicBezTo>
                  <a:cubicBezTo>
                    <a:pt x="1745" y="8817"/>
                    <a:pt x="1536" y="7747"/>
                    <a:pt x="1349" y="6677"/>
                  </a:cubicBezTo>
                  <a:cubicBezTo>
                    <a:pt x="1163" y="5514"/>
                    <a:pt x="1070" y="4467"/>
                    <a:pt x="1163" y="3397"/>
                  </a:cubicBezTo>
                  <a:cubicBezTo>
                    <a:pt x="1163" y="2233"/>
                    <a:pt x="1256" y="1163"/>
                    <a:pt x="134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225;p3"/>
            <p:cNvSpPr/>
            <p:nvPr/>
          </p:nvSpPr>
          <p:spPr>
            <a:xfrm>
              <a:off x="6124450" y="3711275"/>
              <a:ext cx="36075" cy="244875"/>
            </a:xfrm>
            <a:custGeom>
              <a:avLst/>
              <a:gdLst/>
              <a:ahLst/>
              <a:cxnLst/>
              <a:rect l="l" t="t" r="r" b="b"/>
              <a:pathLst>
                <a:path w="1443" h="9795" extrusionOk="0">
                  <a:moveTo>
                    <a:pt x="582" y="0"/>
                  </a:moveTo>
                  <a:cubicBezTo>
                    <a:pt x="489" y="884"/>
                    <a:pt x="489" y="1745"/>
                    <a:pt x="396" y="2536"/>
                  </a:cubicBezTo>
                  <a:lnTo>
                    <a:pt x="187" y="4956"/>
                  </a:lnTo>
                  <a:lnTo>
                    <a:pt x="94" y="7375"/>
                  </a:lnTo>
                  <a:cubicBezTo>
                    <a:pt x="94" y="8143"/>
                    <a:pt x="1" y="9027"/>
                    <a:pt x="1" y="9794"/>
                  </a:cubicBezTo>
                  <a:cubicBezTo>
                    <a:pt x="489" y="9120"/>
                    <a:pt x="768" y="8352"/>
                    <a:pt x="978" y="7468"/>
                  </a:cubicBezTo>
                  <a:cubicBezTo>
                    <a:pt x="1257" y="6700"/>
                    <a:pt x="1350" y="5816"/>
                    <a:pt x="1350" y="5049"/>
                  </a:cubicBezTo>
                  <a:cubicBezTo>
                    <a:pt x="1443" y="4165"/>
                    <a:pt x="1443" y="3304"/>
                    <a:pt x="1257" y="2536"/>
                  </a:cubicBezTo>
                  <a:cubicBezTo>
                    <a:pt x="1164" y="1652"/>
                    <a:pt x="978" y="884"/>
                    <a:pt x="58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6" name="Google Shape;226;p3"/>
          <p:cNvGrpSpPr/>
          <p:nvPr/>
        </p:nvGrpSpPr>
        <p:grpSpPr>
          <a:xfrm>
            <a:off x="8493066" y="4274774"/>
            <a:ext cx="700874" cy="766574"/>
            <a:chOff x="5164825" y="3105675"/>
            <a:chExt cx="569400" cy="622775"/>
          </a:xfrm>
        </p:grpSpPr>
        <p:sp>
          <p:nvSpPr>
            <p:cNvPr id="227" name="Google Shape;227;p3"/>
            <p:cNvSpPr/>
            <p:nvPr/>
          </p:nvSpPr>
          <p:spPr>
            <a:xfrm>
              <a:off x="5239850" y="3284950"/>
              <a:ext cx="458325" cy="443500"/>
            </a:xfrm>
            <a:custGeom>
              <a:avLst/>
              <a:gdLst/>
              <a:ahLst/>
              <a:cxnLst/>
              <a:rect l="l" t="t" r="r" b="b"/>
              <a:pathLst>
                <a:path w="18333" h="17740" extrusionOk="0">
                  <a:moveTo>
                    <a:pt x="18332" y="1"/>
                  </a:moveTo>
                  <a:lnTo>
                    <a:pt x="18332" y="1"/>
                  </a:lnTo>
                  <a:cubicBezTo>
                    <a:pt x="13200" y="489"/>
                    <a:pt x="8085" y="698"/>
                    <a:pt x="2958" y="698"/>
                  </a:cubicBezTo>
                  <a:cubicBezTo>
                    <a:pt x="1973" y="698"/>
                    <a:pt x="987" y="691"/>
                    <a:pt x="0" y="676"/>
                  </a:cubicBezTo>
                  <a:lnTo>
                    <a:pt x="0" y="676"/>
                  </a:lnTo>
                  <a:cubicBezTo>
                    <a:pt x="2629" y="6398"/>
                    <a:pt x="5235" y="12121"/>
                    <a:pt x="7863" y="17728"/>
                  </a:cubicBezTo>
                  <a:cubicBezTo>
                    <a:pt x="7870" y="17736"/>
                    <a:pt x="7901" y="17740"/>
                    <a:pt x="7953" y="17740"/>
                  </a:cubicBezTo>
                  <a:cubicBezTo>
                    <a:pt x="8670" y="17740"/>
                    <a:pt x="13404" y="17041"/>
                    <a:pt x="13772" y="16867"/>
                  </a:cubicBezTo>
                  <a:cubicBezTo>
                    <a:pt x="15308" y="15797"/>
                    <a:pt x="14843" y="14541"/>
                    <a:pt x="15029" y="12494"/>
                  </a:cubicBezTo>
                  <a:cubicBezTo>
                    <a:pt x="15424" y="8143"/>
                    <a:pt x="16587" y="3886"/>
                    <a:pt x="1833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228;p3"/>
            <p:cNvSpPr/>
            <p:nvPr/>
          </p:nvSpPr>
          <p:spPr>
            <a:xfrm>
              <a:off x="5329400" y="3355325"/>
              <a:ext cx="143100" cy="285600"/>
            </a:xfrm>
            <a:custGeom>
              <a:avLst/>
              <a:gdLst/>
              <a:ahLst/>
              <a:cxnLst/>
              <a:rect l="l" t="t" r="r" b="b"/>
              <a:pathLst>
                <a:path w="5724" h="11424" extrusionOk="0">
                  <a:moveTo>
                    <a:pt x="1" y="1"/>
                  </a:moveTo>
                  <a:lnTo>
                    <a:pt x="1" y="1"/>
                  </a:lnTo>
                  <a:cubicBezTo>
                    <a:pt x="303" y="955"/>
                    <a:pt x="675" y="2025"/>
                    <a:pt x="1164" y="3002"/>
                  </a:cubicBezTo>
                  <a:cubicBezTo>
                    <a:pt x="1560" y="3979"/>
                    <a:pt x="2048" y="4933"/>
                    <a:pt x="2537" y="5910"/>
                  </a:cubicBezTo>
                  <a:cubicBezTo>
                    <a:pt x="3002" y="6887"/>
                    <a:pt x="3490" y="7748"/>
                    <a:pt x="3979" y="8725"/>
                  </a:cubicBezTo>
                  <a:cubicBezTo>
                    <a:pt x="4561" y="9679"/>
                    <a:pt x="5142" y="10563"/>
                    <a:pt x="5724" y="11423"/>
                  </a:cubicBezTo>
                  <a:cubicBezTo>
                    <a:pt x="5445" y="10470"/>
                    <a:pt x="4956" y="9399"/>
                    <a:pt x="4561" y="8422"/>
                  </a:cubicBezTo>
                  <a:cubicBezTo>
                    <a:pt x="4165" y="7469"/>
                    <a:pt x="3700" y="6491"/>
                    <a:pt x="3211" y="5514"/>
                  </a:cubicBezTo>
                  <a:cubicBezTo>
                    <a:pt x="2723" y="4561"/>
                    <a:pt x="2234" y="3677"/>
                    <a:pt x="1653" y="2699"/>
                  </a:cubicBezTo>
                  <a:cubicBezTo>
                    <a:pt x="1164" y="1746"/>
                    <a:pt x="582" y="862"/>
                    <a:pt x="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229;p3"/>
            <p:cNvSpPr/>
            <p:nvPr/>
          </p:nvSpPr>
          <p:spPr>
            <a:xfrm>
              <a:off x="5547500" y="3304150"/>
              <a:ext cx="60525" cy="315250"/>
            </a:xfrm>
            <a:custGeom>
              <a:avLst/>
              <a:gdLst/>
              <a:ahLst/>
              <a:cxnLst/>
              <a:rect l="l" t="t" r="r" b="b"/>
              <a:pathLst>
                <a:path w="2421" h="12610" extrusionOk="0">
                  <a:moveTo>
                    <a:pt x="2420" y="1"/>
                  </a:moveTo>
                  <a:lnTo>
                    <a:pt x="2420" y="1"/>
                  </a:lnTo>
                  <a:cubicBezTo>
                    <a:pt x="2141" y="1071"/>
                    <a:pt x="1839" y="2141"/>
                    <a:pt x="1559" y="3118"/>
                  </a:cubicBezTo>
                  <a:cubicBezTo>
                    <a:pt x="1257" y="4165"/>
                    <a:pt x="1071" y="5235"/>
                    <a:pt x="885" y="6305"/>
                  </a:cubicBezTo>
                  <a:cubicBezTo>
                    <a:pt x="675" y="7375"/>
                    <a:pt x="489" y="8352"/>
                    <a:pt x="303" y="9399"/>
                  </a:cubicBezTo>
                  <a:cubicBezTo>
                    <a:pt x="210" y="10469"/>
                    <a:pt x="94" y="11539"/>
                    <a:pt x="1" y="12610"/>
                  </a:cubicBezTo>
                  <a:cubicBezTo>
                    <a:pt x="396" y="11633"/>
                    <a:pt x="675" y="10562"/>
                    <a:pt x="885" y="9609"/>
                  </a:cubicBezTo>
                  <a:cubicBezTo>
                    <a:pt x="1164" y="8538"/>
                    <a:pt x="1373" y="7468"/>
                    <a:pt x="1653" y="6398"/>
                  </a:cubicBezTo>
                  <a:cubicBezTo>
                    <a:pt x="1839" y="5328"/>
                    <a:pt x="2048" y="4281"/>
                    <a:pt x="2141" y="3304"/>
                  </a:cubicBezTo>
                  <a:cubicBezTo>
                    <a:pt x="2327" y="2234"/>
                    <a:pt x="2420" y="1164"/>
                    <a:pt x="242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 name="Google Shape;230;p3"/>
            <p:cNvSpPr/>
            <p:nvPr/>
          </p:nvSpPr>
          <p:spPr>
            <a:xfrm>
              <a:off x="5465500" y="3350100"/>
              <a:ext cx="50625" cy="317575"/>
            </a:xfrm>
            <a:custGeom>
              <a:avLst/>
              <a:gdLst/>
              <a:ahLst/>
              <a:cxnLst/>
              <a:rect l="l" t="t" r="r" b="b"/>
              <a:pathLst>
                <a:path w="2025" h="12703" extrusionOk="0">
                  <a:moveTo>
                    <a:pt x="1" y="0"/>
                  </a:moveTo>
                  <a:cubicBezTo>
                    <a:pt x="1" y="1071"/>
                    <a:pt x="94" y="2141"/>
                    <a:pt x="187" y="3211"/>
                  </a:cubicBezTo>
                  <a:cubicBezTo>
                    <a:pt x="280" y="4281"/>
                    <a:pt x="466" y="5351"/>
                    <a:pt x="582" y="6398"/>
                  </a:cubicBezTo>
                  <a:cubicBezTo>
                    <a:pt x="768" y="7468"/>
                    <a:pt x="954" y="8538"/>
                    <a:pt x="1257" y="9608"/>
                  </a:cubicBezTo>
                  <a:cubicBezTo>
                    <a:pt x="1443" y="10586"/>
                    <a:pt x="1745" y="11632"/>
                    <a:pt x="2025" y="12703"/>
                  </a:cubicBezTo>
                  <a:cubicBezTo>
                    <a:pt x="2025" y="11632"/>
                    <a:pt x="1931" y="10586"/>
                    <a:pt x="1838" y="9515"/>
                  </a:cubicBezTo>
                  <a:cubicBezTo>
                    <a:pt x="1745" y="8445"/>
                    <a:pt x="1536" y="7375"/>
                    <a:pt x="1350" y="6305"/>
                  </a:cubicBezTo>
                  <a:cubicBezTo>
                    <a:pt x="1164" y="5235"/>
                    <a:pt x="954" y="4188"/>
                    <a:pt x="768" y="3118"/>
                  </a:cubicBezTo>
                  <a:cubicBezTo>
                    <a:pt x="582" y="2048"/>
                    <a:pt x="280" y="1071"/>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231;p3"/>
            <p:cNvSpPr/>
            <p:nvPr/>
          </p:nvSpPr>
          <p:spPr>
            <a:xfrm>
              <a:off x="5164825" y="3105675"/>
              <a:ext cx="569400" cy="454375"/>
            </a:xfrm>
            <a:custGeom>
              <a:avLst/>
              <a:gdLst/>
              <a:ahLst/>
              <a:cxnLst/>
              <a:rect l="l" t="t" r="r" b="b"/>
              <a:pathLst>
                <a:path w="22776" h="18175" extrusionOk="0">
                  <a:moveTo>
                    <a:pt x="14355" y="0"/>
                  </a:moveTo>
                  <a:cubicBezTo>
                    <a:pt x="12767" y="0"/>
                    <a:pt x="11233" y="1421"/>
                    <a:pt x="11144" y="3101"/>
                  </a:cubicBezTo>
                  <a:cubicBezTo>
                    <a:pt x="10543" y="1954"/>
                    <a:pt x="9344" y="1291"/>
                    <a:pt x="8104" y="1291"/>
                  </a:cubicBezTo>
                  <a:cubicBezTo>
                    <a:pt x="7759" y="1291"/>
                    <a:pt x="7412" y="1343"/>
                    <a:pt x="7072" y="1449"/>
                  </a:cubicBezTo>
                  <a:cubicBezTo>
                    <a:pt x="5630" y="1845"/>
                    <a:pt x="4560" y="3496"/>
                    <a:pt x="4746" y="5032"/>
                  </a:cubicBezTo>
                  <a:cubicBezTo>
                    <a:pt x="4409" y="4787"/>
                    <a:pt x="3949" y="4642"/>
                    <a:pt x="3513" y="4642"/>
                  </a:cubicBezTo>
                  <a:cubicBezTo>
                    <a:pt x="3077" y="4642"/>
                    <a:pt x="2664" y="4787"/>
                    <a:pt x="2420" y="5125"/>
                  </a:cubicBezTo>
                  <a:cubicBezTo>
                    <a:pt x="1931" y="5613"/>
                    <a:pt x="2420" y="6497"/>
                    <a:pt x="2815" y="6869"/>
                  </a:cubicBezTo>
                  <a:cubicBezTo>
                    <a:pt x="977" y="8149"/>
                    <a:pt x="0" y="10848"/>
                    <a:pt x="1349" y="12802"/>
                  </a:cubicBezTo>
                  <a:cubicBezTo>
                    <a:pt x="2095" y="13901"/>
                    <a:pt x="3403" y="14458"/>
                    <a:pt x="4708" y="14458"/>
                  </a:cubicBezTo>
                  <a:cubicBezTo>
                    <a:pt x="5805" y="14458"/>
                    <a:pt x="6899" y="14064"/>
                    <a:pt x="7654" y="13267"/>
                  </a:cubicBezTo>
                  <a:cubicBezTo>
                    <a:pt x="8329" y="14826"/>
                    <a:pt x="9306" y="16291"/>
                    <a:pt x="10655" y="17245"/>
                  </a:cubicBezTo>
                  <a:cubicBezTo>
                    <a:pt x="11546" y="17839"/>
                    <a:pt x="12608" y="18175"/>
                    <a:pt x="13634" y="18175"/>
                  </a:cubicBezTo>
                  <a:cubicBezTo>
                    <a:pt x="14296" y="18175"/>
                    <a:pt x="14942" y="18035"/>
                    <a:pt x="15517" y="17734"/>
                  </a:cubicBezTo>
                  <a:cubicBezTo>
                    <a:pt x="17053" y="16966"/>
                    <a:pt x="17937" y="15012"/>
                    <a:pt x="17355" y="13476"/>
                  </a:cubicBezTo>
                  <a:lnTo>
                    <a:pt x="17355" y="13476"/>
                  </a:lnTo>
                  <a:cubicBezTo>
                    <a:pt x="17815" y="13751"/>
                    <a:pt x="18346" y="13879"/>
                    <a:pt x="18887" y="13879"/>
                  </a:cubicBezTo>
                  <a:cubicBezTo>
                    <a:pt x="20044" y="13879"/>
                    <a:pt x="21249" y="13296"/>
                    <a:pt x="21915" y="12313"/>
                  </a:cubicBezTo>
                  <a:cubicBezTo>
                    <a:pt x="22775" y="10755"/>
                    <a:pt x="22287" y="8614"/>
                    <a:pt x="20845" y="7660"/>
                  </a:cubicBezTo>
                  <a:cubicBezTo>
                    <a:pt x="22194" y="6986"/>
                    <a:pt x="22589" y="4939"/>
                    <a:pt x="21705" y="3682"/>
                  </a:cubicBezTo>
                  <a:cubicBezTo>
                    <a:pt x="21191" y="3055"/>
                    <a:pt x="20357" y="2711"/>
                    <a:pt x="19531" y="2711"/>
                  </a:cubicBezTo>
                  <a:cubicBezTo>
                    <a:pt x="18826" y="2711"/>
                    <a:pt x="18127" y="2961"/>
                    <a:pt x="17634" y="3496"/>
                  </a:cubicBezTo>
                  <a:cubicBezTo>
                    <a:pt x="17727" y="1751"/>
                    <a:pt x="16285" y="100"/>
                    <a:pt x="14540" y="7"/>
                  </a:cubicBezTo>
                  <a:cubicBezTo>
                    <a:pt x="14478" y="2"/>
                    <a:pt x="14417" y="0"/>
                    <a:pt x="1435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232;p3"/>
            <p:cNvSpPr/>
            <p:nvPr/>
          </p:nvSpPr>
          <p:spPr>
            <a:xfrm>
              <a:off x="5356150" y="3226800"/>
              <a:ext cx="65750" cy="159975"/>
            </a:xfrm>
            <a:custGeom>
              <a:avLst/>
              <a:gdLst/>
              <a:ahLst/>
              <a:cxnLst/>
              <a:rect l="l" t="t" r="r" b="b"/>
              <a:pathLst>
                <a:path w="2630" h="6399" extrusionOk="0">
                  <a:moveTo>
                    <a:pt x="1" y="1"/>
                  </a:moveTo>
                  <a:lnTo>
                    <a:pt x="1" y="1"/>
                  </a:lnTo>
                  <a:cubicBezTo>
                    <a:pt x="303" y="582"/>
                    <a:pt x="583" y="1071"/>
                    <a:pt x="885" y="1559"/>
                  </a:cubicBezTo>
                  <a:cubicBezTo>
                    <a:pt x="1071" y="2024"/>
                    <a:pt x="1257" y="2513"/>
                    <a:pt x="1350" y="3002"/>
                  </a:cubicBezTo>
                  <a:cubicBezTo>
                    <a:pt x="1467" y="3583"/>
                    <a:pt x="1467" y="4072"/>
                    <a:pt x="1467" y="4653"/>
                  </a:cubicBezTo>
                  <a:cubicBezTo>
                    <a:pt x="1467" y="5235"/>
                    <a:pt x="1467" y="5723"/>
                    <a:pt x="1257" y="6398"/>
                  </a:cubicBezTo>
                  <a:cubicBezTo>
                    <a:pt x="1839" y="6003"/>
                    <a:pt x="2234" y="5421"/>
                    <a:pt x="2420" y="4746"/>
                  </a:cubicBezTo>
                  <a:cubicBezTo>
                    <a:pt x="2630" y="4165"/>
                    <a:pt x="2630" y="3490"/>
                    <a:pt x="2420" y="2815"/>
                  </a:cubicBezTo>
                  <a:cubicBezTo>
                    <a:pt x="2327" y="2141"/>
                    <a:pt x="2048" y="1559"/>
                    <a:pt x="1653" y="1071"/>
                  </a:cubicBezTo>
                  <a:cubicBezTo>
                    <a:pt x="1164" y="489"/>
                    <a:pt x="583" y="94"/>
                    <a:pt x="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233;p3"/>
            <p:cNvSpPr/>
            <p:nvPr/>
          </p:nvSpPr>
          <p:spPr>
            <a:xfrm>
              <a:off x="5545175" y="3267650"/>
              <a:ext cx="75050" cy="133650"/>
            </a:xfrm>
            <a:custGeom>
              <a:avLst/>
              <a:gdLst/>
              <a:ahLst/>
              <a:cxnLst/>
              <a:rect l="l" t="t" r="r" b="b"/>
              <a:pathLst>
                <a:path w="3002" h="5346" extrusionOk="0">
                  <a:moveTo>
                    <a:pt x="2765" y="0"/>
                  </a:moveTo>
                  <a:cubicBezTo>
                    <a:pt x="2244" y="0"/>
                    <a:pt x="1680" y="245"/>
                    <a:pt x="1257" y="507"/>
                  </a:cubicBezTo>
                  <a:cubicBezTo>
                    <a:pt x="768" y="879"/>
                    <a:pt x="396" y="1461"/>
                    <a:pt x="187" y="2042"/>
                  </a:cubicBezTo>
                  <a:cubicBezTo>
                    <a:pt x="1" y="2717"/>
                    <a:pt x="1" y="3415"/>
                    <a:pt x="187" y="3996"/>
                  </a:cubicBezTo>
                  <a:cubicBezTo>
                    <a:pt x="396" y="4578"/>
                    <a:pt x="768" y="5043"/>
                    <a:pt x="1257" y="5346"/>
                  </a:cubicBezTo>
                  <a:cubicBezTo>
                    <a:pt x="1164" y="4764"/>
                    <a:pt x="1071" y="4276"/>
                    <a:pt x="1071" y="3787"/>
                  </a:cubicBezTo>
                  <a:cubicBezTo>
                    <a:pt x="1071" y="3298"/>
                    <a:pt x="1164" y="2833"/>
                    <a:pt x="1257" y="2438"/>
                  </a:cubicBezTo>
                  <a:cubicBezTo>
                    <a:pt x="1466" y="2042"/>
                    <a:pt x="1652" y="1554"/>
                    <a:pt x="1932" y="1181"/>
                  </a:cubicBezTo>
                  <a:cubicBezTo>
                    <a:pt x="2234" y="786"/>
                    <a:pt x="2513" y="390"/>
                    <a:pt x="3002" y="18"/>
                  </a:cubicBezTo>
                  <a:cubicBezTo>
                    <a:pt x="2924" y="6"/>
                    <a:pt x="2845" y="0"/>
                    <a:pt x="276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4" name="Google Shape;234;p3"/>
          <p:cNvGrpSpPr/>
          <p:nvPr/>
        </p:nvGrpSpPr>
        <p:grpSpPr>
          <a:xfrm rot="3369565">
            <a:off x="7221721" y="3321431"/>
            <a:ext cx="489715" cy="1683158"/>
            <a:chOff x="4871700" y="1797250"/>
            <a:chExt cx="319900" cy="1099500"/>
          </a:xfrm>
        </p:grpSpPr>
        <p:sp>
          <p:nvSpPr>
            <p:cNvPr id="235" name="Google Shape;235;p3"/>
            <p:cNvSpPr/>
            <p:nvPr/>
          </p:nvSpPr>
          <p:spPr>
            <a:xfrm>
              <a:off x="4871700" y="2253700"/>
              <a:ext cx="271050" cy="643050"/>
            </a:xfrm>
            <a:custGeom>
              <a:avLst/>
              <a:gdLst/>
              <a:ahLst/>
              <a:cxnLst/>
              <a:rect l="l" t="t" r="r" b="b"/>
              <a:pathLst>
                <a:path w="10842" h="25722" extrusionOk="0">
                  <a:moveTo>
                    <a:pt x="3856" y="0"/>
                  </a:moveTo>
                  <a:cubicBezTo>
                    <a:pt x="2479" y="0"/>
                    <a:pt x="1198" y="397"/>
                    <a:pt x="489" y="1702"/>
                  </a:cubicBezTo>
                  <a:cubicBezTo>
                    <a:pt x="0" y="2679"/>
                    <a:pt x="93" y="3936"/>
                    <a:pt x="93" y="4890"/>
                  </a:cubicBezTo>
                  <a:cubicBezTo>
                    <a:pt x="0" y="8286"/>
                    <a:pt x="186" y="11683"/>
                    <a:pt x="489" y="15079"/>
                  </a:cubicBezTo>
                  <a:cubicBezTo>
                    <a:pt x="582" y="16731"/>
                    <a:pt x="675" y="18383"/>
                    <a:pt x="861" y="20011"/>
                  </a:cubicBezTo>
                  <a:cubicBezTo>
                    <a:pt x="1070" y="21570"/>
                    <a:pt x="1070" y="23035"/>
                    <a:pt x="1536" y="24571"/>
                  </a:cubicBezTo>
                  <a:cubicBezTo>
                    <a:pt x="1536" y="24873"/>
                    <a:pt x="1745" y="25245"/>
                    <a:pt x="1931" y="25455"/>
                  </a:cubicBezTo>
                  <a:cubicBezTo>
                    <a:pt x="2170" y="25640"/>
                    <a:pt x="2409" y="25721"/>
                    <a:pt x="2645" y="25721"/>
                  </a:cubicBezTo>
                  <a:cubicBezTo>
                    <a:pt x="4130" y="25721"/>
                    <a:pt x="5488" y="22493"/>
                    <a:pt x="5909" y="21570"/>
                  </a:cubicBezTo>
                  <a:cubicBezTo>
                    <a:pt x="6584" y="19732"/>
                    <a:pt x="6886" y="17801"/>
                    <a:pt x="7561" y="15847"/>
                  </a:cubicBezTo>
                  <a:cubicBezTo>
                    <a:pt x="8422" y="13241"/>
                    <a:pt x="9213" y="10612"/>
                    <a:pt x="9980" y="7914"/>
                  </a:cubicBezTo>
                  <a:cubicBezTo>
                    <a:pt x="10469" y="6541"/>
                    <a:pt x="10841" y="5099"/>
                    <a:pt x="10469" y="3726"/>
                  </a:cubicBezTo>
                  <a:cubicBezTo>
                    <a:pt x="9980" y="1982"/>
                    <a:pt x="8236" y="818"/>
                    <a:pt x="6491" y="353"/>
                  </a:cubicBezTo>
                  <a:cubicBezTo>
                    <a:pt x="5656" y="163"/>
                    <a:pt x="4736" y="0"/>
                    <a:pt x="385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236;p3"/>
            <p:cNvSpPr/>
            <p:nvPr/>
          </p:nvSpPr>
          <p:spPr>
            <a:xfrm>
              <a:off x="4895550" y="2310800"/>
              <a:ext cx="225675" cy="78525"/>
            </a:xfrm>
            <a:custGeom>
              <a:avLst/>
              <a:gdLst/>
              <a:ahLst/>
              <a:cxnLst/>
              <a:rect l="l" t="t" r="r" b="b"/>
              <a:pathLst>
                <a:path w="9027" h="3141" extrusionOk="0">
                  <a:moveTo>
                    <a:pt x="116" y="0"/>
                  </a:moveTo>
                  <a:lnTo>
                    <a:pt x="116" y="0"/>
                  </a:lnTo>
                  <a:cubicBezTo>
                    <a:pt x="0" y="395"/>
                    <a:pt x="209" y="861"/>
                    <a:pt x="489" y="1256"/>
                  </a:cubicBezTo>
                  <a:cubicBezTo>
                    <a:pt x="698" y="1652"/>
                    <a:pt x="1070" y="1931"/>
                    <a:pt x="1466" y="2233"/>
                  </a:cubicBezTo>
                  <a:cubicBezTo>
                    <a:pt x="1861" y="2419"/>
                    <a:pt x="2326" y="2606"/>
                    <a:pt x="2722" y="2722"/>
                  </a:cubicBezTo>
                  <a:cubicBezTo>
                    <a:pt x="3117" y="2908"/>
                    <a:pt x="3606" y="3001"/>
                    <a:pt x="3978" y="3001"/>
                  </a:cubicBezTo>
                  <a:cubicBezTo>
                    <a:pt x="4420" y="3094"/>
                    <a:pt x="4856" y="3141"/>
                    <a:pt x="5293" y="3141"/>
                  </a:cubicBezTo>
                  <a:cubicBezTo>
                    <a:pt x="5729" y="3141"/>
                    <a:pt x="6165" y="3094"/>
                    <a:pt x="6607" y="3001"/>
                  </a:cubicBezTo>
                  <a:cubicBezTo>
                    <a:pt x="7468" y="2815"/>
                    <a:pt x="8352" y="2512"/>
                    <a:pt x="9026" y="2024"/>
                  </a:cubicBezTo>
                  <a:cubicBezTo>
                    <a:pt x="8142" y="2024"/>
                    <a:pt x="7375" y="2140"/>
                    <a:pt x="6514" y="2140"/>
                  </a:cubicBezTo>
                  <a:cubicBezTo>
                    <a:pt x="5723" y="2140"/>
                    <a:pt x="4955" y="2024"/>
                    <a:pt x="4187" y="1931"/>
                  </a:cubicBezTo>
                  <a:cubicBezTo>
                    <a:pt x="3792" y="1838"/>
                    <a:pt x="3397" y="1745"/>
                    <a:pt x="3024" y="1652"/>
                  </a:cubicBezTo>
                  <a:cubicBezTo>
                    <a:pt x="2629" y="1559"/>
                    <a:pt x="2233" y="1442"/>
                    <a:pt x="1861" y="1349"/>
                  </a:cubicBezTo>
                  <a:cubicBezTo>
                    <a:pt x="1559" y="1256"/>
                    <a:pt x="1163" y="1070"/>
                    <a:pt x="884" y="861"/>
                  </a:cubicBezTo>
                  <a:cubicBezTo>
                    <a:pt x="489" y="675"/>
                    <a:pt x="302" y="395"/>
                    <a:pt x="11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237;p3"/>
            <p:cNvSpPr/>
            <p:nvPr/>
          </p:nvSpPr>
          <p:spPr>
            <a:xfrm>
              <a:off x="5004875" y="1797250"/>
              <a:ext cx="152400" cy="506000"/>
            </a:xfrm>
            <a:custGeom>
              <a:avLst/>
              <a:gdLst/>
              <a:ahLst/>
              <a:cxnLst/>
              <a:rect l="l" t="t" r="r" b="b"/>
              <a:pathLst>
                <a:path w="6096" h="20240" extrusionOk="0">
                  <a:moveTo>
                    <a:pt x="6096" y="0"/>
                  </a:moveTo>
                  <a:lnTo>
                    <a:pt x="6096" y="0"/>
                  </a:lnTo>
                  <a:cubicBezTo>
                    <a:pt x="5142" y="1442"/>
                    <a:pt x="4165" y="3001"/>
                    <a:pt x="3397" y="4653"/>
                  </a:cubicBezTo>
                  <a:cubicBezTo>
                    <a:pt x="2606" y="6188"/>
                    <a:pt x="2025" y="7933"/>
                    <a:pt x="1443" y="9585"/>
                  </a:cubicBezTo>
                  <a:cubicBezTo>
                    <a:pt x="489" y="13074"/>
                    <a:pt x="1" y="16657"/>
                    <a:pt x="187" y="20240"/>
                  </a:cubicBezTo>
                  <a:cubicBezTo>
                    <a:pt x="489" y="16657"/>
                    <a:pt x="1071" y="13167"/>
                    <a:pt x="2025" y="9771"/>
                  </a:cubicBezTo>
                  <a:cubicBezTo>
                    <a:pt x="2513" y="8142"/>
                    <a:pt x="3188" y="6398"/>
                    <a:pt x="3886" y="4839"/>
                  </a:cubicBezTo>
                  <a:cubicBezTo>
                    <a:pt x="4560" y="3187"/>
                    <a:pt x="5328" y="1535"/>
                    <a:pt x="609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238;p3"/>
            <p:cNvSpPr/>
            <p:nvPr/>
          </p:nvSpPr>
          <p:spPr>
            <a:xfrm>
              <a:off x="4932175" y="2489925"/>
              <a:ext cx="174500" cy="41300"/>
            </a:xfrm>
            <a:custGeom>
              <a:avLst/>
              <a:gdLst/>
              <a:ahLst/>
              <a:cxnLst/>
              <a:rect l="l" t="t" r="r" b="b"/>
              <a:pathLst>
                <a:path w="6980" h="1652" extrusionOk="0">
                  <a:moveTo>
                    <a:pt x="1" y="0"/>
                  </a:moveTo>
                  <a:cubicBezTo>
                    <a:pt x="489" y="489"/>
                    <a:pt x="1071" y="791"/>
                    <a:pt x="1559" y="1070"/>
                  </a:cubicBezTo>
                  <a:cubicBezTo>
                    <a:pt x="2141" y="1373"/>
                    <a:pt x="2816" y="1559"/>
                    <a:pt x="3490" y="1652"/>
                  </a:cubicBezTo>
                  <a:cubicBezTo>
                    <a:pt x="4072" y="1652"/>
                    <a:pt x="4746" y="1652"/>
                    <a:pt x="5421" y="1373"/>
                  </a:cubicBezTo>
                  <a:cubicBezTo>
                    <a:pt x="6003" y="1163"/>
                    <a:pt x="6584" y="791"/>
                    <a:pt x="6980" y="210"/>
                  </a:cubicBezTo>
                  <a:lnTo>
                    <a:pt x="6980" y="210"/>
                  </a:lnTo>
                  <a:cubicBezTo>
                    <a:pt x="6305" y="396"/>
                    <a:pt x="5817" y="489"/>
                    <a:pt x="5235" y="489"/>
                  </a:cubicBezTo>
                  <a:cubicBezTo>
                    <a:pt x="5041" y="520"/>
                    <a:pt x="4858" y="530"/>
                    <a:pt x="4678" y="530"/>
                  </a:cubicBezTo>
                  <a:cubicBezTo>
                    <a:pt x="4317" y="530"/>
                    <a:pt x="3971" y="489"/>
                    <a:pt x="3583" y="489"/>
                  </a:cubicBezTo>
                  <a:cubicBezTo>
                    <a:pt x="3002" y="396"/>
                    <a:pt x="2420" y="303"/>
                    <a:pt x="1838" y="210"/>
                  </a:cubicBezTo>
                  <a:cubicBezTo>
                    <a:pt x="1257" y="93"/>
                    <a:pt x="675" y="0"/>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239;p3"/>
            <p:cNvSpPr/>
            <p:nvPr/>
          </p:nvSpPr>
          <p:spPr>
            <a:xfrm>
              <a:off x="4949050" y="2599250"/>
              <a:ext cx="126225" cy="37000"/>
            </a:xfrm>
            <a:custGeom>
              <a:avLst/>
              <a:gdLst/>
              <a:ahLst/>
              <a:cxnLst/>
              <a:rect l="l" t="t" r="r" b="b"/>
              <a:pathLst>
                <a:path w="5049" h="1480" extrusionOk="0">
                  <a:moveTo>
                    <a:pt x="5049" y="1"/>
                  </a:moveTo>
                  <a:cubicBezTo>
                    <a:pt x="4560" y="94"/>
                    <a:pt x="4165" y="187"/>
                    <a:pt x="3792" y="187"/>
                  </a:cubicBezTo>
                  <a:cubicBezTo>
                    <a:pt x="3397" y="280"/>
                    <a:pt x="3001" y="280"/>
                    <a:pt x="2629" y="280"/>
                  </a:cubicBezTo>
                  <a:lnTo>
                    <a:pt x="1350" y="373"/>
                  </a:lnTo>
                  <a:cubicBezTo>
                    <a:pt x="977" y="373"/>
                    <a:pt x="489" y="373"/>
                    <a:pt x="0" y="582"/>
                  </a:cubicBezTo>
                  <a:cubicBezTo>
                    <a:pt x="396" y="862"/>
                    <a:pt x="768" y="1164"/>
                    <a:pt x="1257" y="1257"/>
                  </a:cubicBezTo>
                  <a:cubicBezTo>
                    <a:pt x="1546" y="1393"/>
                    <a:pt x="1885" y="1480"/>
                    <a:pt x="2238" y="1480"/>
                  </a:cubicBezTo>
                  <a:cubicBezTo>
                    <a:pt x="2367" y="1480"/>
                    <a:pt x="2498" y="1468"/>
                    <a:pt x="2629" y="1443"/>
                  </a:cubicBezTo>
                  <a:cubicBezTo>
                    <a:pt x="3094" y="1443"/>
                    <a:pt x="3583" y="1350"/>
                    <a:pt x="4071" y="1071"/>
                  </a:cubicBezTo>
                  <a:cubicBezTo>
                    <a:pt x="4467" y="862"/>
                    <a:pt x="4839" y="489"/>
                    <a:pt x="504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240;p3"/>
            <p:cNvSpPr/>
            <p:nvPr/>
          </p:nvSpPr>
          <p:spPr>
            <a:xfrm>
              <a:off x="4953700" y="2737100"/>
              <a:ext cx="77950" cy="34325"/>
            </a:xfrm>
            <a:custGeom>
              <a:avLst/>
              <a:gdLst/>
              <a:ahLst/>
              <a:cxnLst/>
              <a:rect l="l" t="t" r="r" b="b"/>
              <a:pathLst>
                <a:path w="3118" h="1373" extrusionOk="0">
                  <a:moveTo>
                    <a:pt x="3118" y="0"/>
                  </a:moveTo>
                  <a:cubicBezTo>
                    <a:pt x="2815" y="0"/>
                    <a:pt x="2536" y="0"/>
                    <a:pt x="2234" y="93"/>
                  </a:cubicBezTo>
                  <a:cubicBezTo>
                    <a:pt x="1955" y="93"/>
                    <a:pt x="1745" y="93"/>
                    <a:pt x="1466" y="210"/>
                  </a:cubicBezTo>
                  <a:cubicBezTo>
                    <a:pt x="1280" y="210"/>
                    <a:pt x="1071" y="303"/>
                    <a:pt x="791" y="396"/>
                  </a:cubicBezTo>
                  <a:cubicBezTo>
                    <a:pt x="489" y="582"/>
                    <a:pt x="303" y="675"/>
                    <a:pt x="0" y="884"/>
                  </a:cubicBezTo>
                  <a:cubicBezTo>
                    <a:pt x="210" y="1164"/>
                    <a:pt x="582" y="1257"/>
                    <a:pt x="884" y="1373"/>
                  </a:cubicBezTo>
                  <a:lnTo>
                    <a:pt x="1745" y="1373"/>
                  </a:lnTo>
                  <a:cubicBezTo>
                    <a:pt x="2048" y="1257"/>
                    <a:pt x="2327" y="1071"/>
                    <a:pt x="2629" y="884"/>
                  </a:cubicBezTo>
                  <a:cubicBezTo>
                    <a:pt x="2815" y="675"/>
                    <a:pt x="3118" y="396"/>
                    <a:pt x="311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241;p3"/>
            <p:cNvSpPr/>
            <p:nvPr/>
          </p:nvSpPr>
          <p:spPr>
            <a:xfrm>
              <a:off x="4992675" y="1974625"/>
              <a:ext cx="55850" cy="101225"/>
            </a:xfrm>
            <a:custGeom>
              <a:avLst/>
              <a:gdLst/>
              <a:ahLst/>
              <a:cxnLst/>
              <a:rect l="l" t="t" r="r" b="b"/>
              <a:pathLst>
                <a:path w="2234" h="4049" extrusionOk="0">
                  <a:moveTo>
                    <a:pt x="346" y="1"/>
                  </a:moveTo>
                  <a:cubicBezTo>
                    <a:pt x="273" y="1"/>
                    <a:pt x="198" y="24"/>
                    <a:pt x="93" y="70"/>
                  </a:cubicBezTo>
                  <a:cubicBezTo>
                    <a:pt x="0" y="163"/>
                    <a:pt x="0" y="349"/>
                    <a:pt x="0" y="559"/>
                  </a:cubicBezTo>
                  <a:cubicBezTo>
                    <a:pt x="93" y="1722"/>
                    <a:pt x="977" y="3071"/>
                    <a:pt x="1559" y="4048"/>
                  </a:cubicBezTo>
                  <a:cubicBezTo>
                    <a:pt x="2233" y="3164"/>
                    <a:pt x="1466" y="1233"/>
                    <a:pt x="884" y="349"/>
                  </a:cubicBezTo>
                  <a:cubicBezTo>
                    <a:pt x="768" y="256"/>
                    <a:pt x="675" y="163"/>
                    <a:pt x="582" y="70"/>
                  </a:cubicBezTo>
                  <a:cubicBezTo>
                    <a:pt x="489" y="24"/>
                    <a:pt x="419" y="1"/>
                    <a:pt x="34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 name="Google Shape;242;p3"/>
            <p:cNvSpPr/>
            <p:nvPr/>
          </p:nvSpPr>
          <p:spPr>
            <a:xfrm>
              <a:off x="5019425" y="1904250"/>
              <a:ext cx="55850" cy="101225"/>
            </a:xfrm>
            <a:custGeom>
              <a:avLst/>
              <a:gdLst/>
              <a:ahLst/>
              <a:cxnLst/>
              <a:rect l="l" t="t" r="r" b="b"/>
              <a:pathLst>
                <a:path w="2234" h="4049" extrusionOk="0">
                  <a:moveTo>
                    <a:pt x="338" y="1"/>
                  </a:moveTo>
                  <a:cubicBezTo>
                    <a:pt x="262" y="1"/>
                    <a:pt x="186" y="24"/>
                    <a:pt x="93" y="70"/>
                  </a:cubicBezTo>
                  <a:cubicBezTo>
                    <a:pt x="0" y="163"/>
                    <a:pt x="0" y="373"/>
                    <a:pt x="0" y="466"/>
                  </a:cubicBezTo>
                  <a:cubicBezTo>
                    <a:pt x="93" y="1629"/>
                    <a:pt x="977" y="3071"/>
                    <a:pt x="1559" y="4048"/>
                  </a:cubicBezTo>
                  <a:cubicBezTo>
                    <a:pt x="2234" y="3071"/>
                    <a:pt x="1443" y="1141"/>
                    <a:pt x="861" y="373"/>
                  </a:cubicBezTo>
                  <a:cubicBezTo>
                    <a:pt x="768" y="256"/>
                    <a:pt x="675" y="70"/>
                    <a:pt x="582" y="70"/>
                  </a:cubicBezTo>
                  <a:cubicBezTo>
                    <a:pt x="489" y="24"/>
                    <a:pt x="413" y="1"/>
                    <a:pt x="33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243;p3"/>
            <p:cNvSpPr/>
            <p:nvPr/>
          </p:nvSpPr>
          <p:spPr>
            <a:xfrm>
              <a:off x="5053150" y="1872850"/>
              <a:ext cx="41325" cy="76800"/>
            </a:xfrm>
            <a:custGeom>
              <a:avLst/>
              <a:gdLst/>
              <a:ahLst/>
              <a:cxnLst/>
              <a:rect l="l" t="t" r="r" b="b"/>
              <a:pathLst>
                <a:path w="1653" h="3072" extrusionOk="0">
                  <a:moveTo>
                    <a:pt x="198" y="0"/>
                  </a:moveTo>
                  <a:cubicBezTo>
                    <a:pt x="123" y="0"/>
                    <a:pt x="47" y="24"/>
                    <a:pt x="1" y="70"/>
                  </a:cubicBezTo>
                  <a:lnTo>
                    <a:pt x="1" y="349"/>
                  </a:lnTo>
                  <a:cubicBezTo>
                    <a:pt x="1" y="1326"/>
                    <a:pt x="675" y="2303"/>
                    <a:pt x="1071" y="3071"/>
                  </a:cubicBezTo>
                  <a:cubicBezTo>
                    <a:pt x="1652" y="2397"/>
                    <a:pt x="1071" y="931"/>
                    <a:pt x="582" y="256"/>
                  </a:cubicBezTo>
                  <a:cubicBezTo>
                    <a:pt x="489" y="163"/>
                    <a:pt x="489" y="70"/>
                    <a:pt x="396" y="70"/>
                  </a:cubicBezTo>
                  <a:cubicBezTo>
                    <a:pt x="349" y="24"/>
                    <a:pt x="274" y="0"/>
                    <a:pt x="19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244;p3"/>
            <p:cNvSpPr/>
            <p:nvPr/>
          </p:nvSpPr>
          <p:spPr>
            <a:xfrm>
              <a:off x="5043850" y="1988300"/>
              <a:ext cx="96575" cy="73000"/>
            </a:xfrm>
            <a:custGeom>
              <a:avLst/>
              <a:gdLst/>
              <a:ahLst/>
              <a:cxnLst/>
              <a:rect l="l" t="t" r="r" b="b"/>
              <a:pathLst>
                <a:path w="3863" h="2920" extrusionOk="0">
                  <a:moveTo>
                    <a:pt x="3059" y="0"/>
                  </a:moveTo>
                  <a:cubicBezTo>
                    <a:pt x="2271" y="0"/>
                    <a:pt x="1486" y="444"/>
                    <a:pt x="954" y="1082"/>
                  </a:cubicBezTo>
                  <a:cubicBezTo>
                    <a:pt x="582" y="1547"/>
                    <a:pt x="0" y="2338"/>
                    <a:pt x="0" y="2920"/>
                  </a:cubicBezTo>
                  <a:cubicBezTo>
                    <a:pt x="768" y="2036"/>
                    <a:pt x="1931" y="1547"/>
                    <a:pt x="3094" y="1175"/>
                  </a:cubicBezTo>
                  <a:cubicBezTo>
                    <a:pt x="3280" y="1082"/>
                    <a:pt x="3490" y="1082"/>
                    <a:pt x="3676" y="873"/>
                  </a:cubicBezTo>
                  <a:cubicBezTo>
                    <a:pt x="3769" y="780"/>
                    <a:pt x="3862" y="500"/>
                    <a:pt x="3769" y="291"/>
                  </a:cubicBezTo>
                  <a:cubicBezTo>
                    <a:pt x="3676" y="105"/>
                    <a:pt x="3490" y="12"/>
                    <a:pt x="3280" y="12"/>
                  </a:cubicBezTo>
                  <a:cubicBezTo>
                    <a:pt x="3207" y="4"/>
                    <a:pt x="3133" y="0"/>
                    <a:pt x="305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245;p3"/>
            <p:cNvSpPr/>
            <p:nvPr/>
          </p:nvSpPr>
          <p:spPr>
            <a:xfrm>
              <a:off x="5077575" y="1920525"/>
              <a:ext cx="77375" cy="55875"/>
            </a:xfrm>
            <a:custGeom>
              <a:avLst/>
              <a:gdLst/>
              <a:ahLst/>
              <a:cxnLst/>
              <a:rect l="l" t="t" r="r" b="b"/>
              <a:pathLst>
                <a:path w="3095" h="2235" extrusionOk="0">
                  <a:moveTo>
                    <a:pt x="2513" y="1"/>
                  </a:moveTo>
                  <a:cubicBezTo>
                    <a:pt x="1838" y="1"/>
                    <a:pt x="1257" y="303"/>
                    <a:pt x="768" y="885"/>
                  </a:cubicBezTo>
                  <a:cubicBezTo>
                    <a:pt x="489" y="1257"/>
                    <a:pt x="94" y="1746"/>
                    <a:pt x="1" y="2234"/>
                  </a:cubicBezTo>
                  <a:cubicBezTo>
                    <a:pt x="582" y="1653"/>
                    <a:pt x="1559" y="1164"/>
                    <a:pt x="2420" y="885"/>
                  </a:cubicBezTo>
                  <a:cubicBezTo>
                    <a:pt x="2513" y="885"/>
                    <a:pt x="2722" y="769"/>
                    <a:pt x="2816" y="676"/>
                  </a:cubicBezTo>
                  <a:cubicBezTo>
                    <a:pt x="3002" y="583"/>
                    <a:pt x="3095" y="396"/>
                    <a:pt x="3002" y="187"/>
                  </a:cubicBezTo>
                  <a:cubicBezTo>
                    <a:pt x="2909" y="94"/>
                    <a:pt x="2722" y="1"/>
                    <a:pt x="25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246;p3"/>
            <p:cNvSpPr/>
            <p:nvPr/>
          </p:nvSpPr>
          <p:spPr>
            <a:xfrm>
              <a:off x="5089800" y="1823400"/>
              <a:ext cx="26775" cy="58200"/>
            </a:xfrm>
            <a:custGeom>
              <a:avLst/>
              <a:gdLst/>
              <a:ahLst/>
              <a:cxnLst/>
              <a:rect l="l" t="t" r="r" b="b"/>
              <a:pathLst>
                <a:path w="1071" h="2328" extrusionOk="0">
                  <a:moveTo>
                    <a:pt x="372" y="1"/>
                  </a:moveTo>
                  <a:cubicBezTo>
                    <a:pt x="93" y="117"/>
                    <a:pt x="0" y="396"/>
                    <a:pt x="0" y="699"/>
                  </a:cubicBezTo>
                  <a:cubicBezTo>
                    <a:pt x="93" y="978"/>
                    <a:pt x="279" y="1164"/>
                    <a:pt x="372" y="1373"/>
                  </a:cubicBezTo>
                  <a:cubicBezTo>
                    <a:pt x="582" y="1653"/>
                    <a:pt x="582" y="2048"/>
                    <a:pt x="675" y="2327"/>
                  </a:cubicBezTo>
                  <a:cubicBezTo>
                    <a:pt x="1070" y="2141"/>
                    <a:pt x="954" y="1071"/>
                    <a:pt x="954" y="792"/>
                  </a:cubicBezTo>
                  <a:cubicBezTo>
                    <a:pt x="954" y="583"/>
                    <a:pt x="861" y="396"/>
                    <a:pt x="768" y="303"/>
                  </a:cubicBezTo>
                  <a:cubicBezTo>
                    <a:pt x="675" y="117"/>
                    <a:pt x="582" y="1"/>
                    <a:pt x="37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247;p3"/>
            <p:cNvSpPr/>
            <p:nvPr/>
          </p:nvSpPr>
          <p:spPr>
            <a:xfrm>
              <a:off x="5121200" y="1812350"/>
              <a:ext cx="70400" cy="45400"/>
            </a:xfrm>
            <a:custGeom>
              <a:avLst/>
              <a:gdLst/>
              <a:ahLst/>
              <a:cxnLst/>
              <a:rect l="l" t="t" r="r" b="b"/>
              <a:pathLst>
                <a:path w="2816" h="1816" extrusionOk="0">
                  <a:moveTo>
                    <a:pt x="2359" y="1"/>
                  </a:moveTo>
                  <a:cubicBezTo>
                    <a:pt x="2251" y="1"/>
                    <a:pt x="2129" y="24"/>
                    <a:pt x="2024" y="71"/>
                  </a:cubicBezTo>
                  <a:cubicBezTo>
                    <a:pt x="1257" y="350"/>
                    <a:pt x="396" y="1025"/>
                    <a:pt x="0" y="1815"/>
                  </a:cubicBezTo>
                  <a:cubicBezTo>
                    <a:pt x="186" y="1606"/>
                    <a:pt x="396" y="1513"/>
                    <a:pt x="582" y="1420"/>
                  </a:cubicBezTo>
                  <a:lnTo>
                    <a:pt x="1350" y="1420"/>
                  </a:lnTo>
                  <a:cubicBezTo>
                    <a:pt x="1652" y="1420"/>
                    <a:pt x="1931" y="1420"/>
                    <a:pt x="2234" y="1327"/>
                  </a:cubicBezTo>
                  <a:cubicBezTo>
                    <a:pt x="2513" y="1234"/>
                    <a:pt x="2815" y="838"/>
                    <a:pt x="2815" y="559"/>
                  </a:cubicBezTo>
                  <a:cubicBezTo>
                    <a:pt x="2815" y="350"/>
                    <a:pt x="2815" y="164"/>
                    <a:pt x="2606" y="71"/>
                  </a:cubicBezTo>
                  <a:cubicBezTo>
                    <a:pt x="2559" y="24"/>
                    <a:pt x="2466" y="1"/>
                    <a:pt x="23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248;p3"/>
            <p:cNvSpPr/>
            <p:nvPr/>
          </p:nvSpPr>
          <p:spPr>
            <a:xfrm>
              <a:off x="5099100" y="1862375"/>
              <a:ext cx="70400" cy="43650"/>
            </a:xfrm>
            <a:custGeom>
              <a:avLst/>
              <a:gdLst/>
              <a:ahLst/>
              <a:cxnLst/>
              <a:rect l="l" t="t" r="r" b="b"/>
              <a:pathLst>
                <a:path w="2816" h="1746" extrusionOk="0">
                  <a:moveTo>
                    <a:pt x="2048" y="1"/>
                  </a:moveTo>
                  <a:cubicBezTo>
                    <a:pt x="1745" y="1"/>
                    <a:pt x="1559" y="187"/>
                    <a:pt x="1280" y="396"/>
                  </a:cubicBezTo>
                  <a:cubicBezTo>
                    <a:pt x="977" y="582"/>
                    <a:pt x="0" y="1257"/>
                    <a:pt x="117" y="1745"/>
                  </a:cubicBezTo>
                  <a:cubicBezTo>
                    <a:pt x="791" y="1652"/>
                    <a:pt x="1955" y="1559"/>
                    <a:pt x="2443" y="1071"/>
                  </a:cubicBezTo>
                  <a:cubicBezTo>
                    <a:pt x="2722" y="885"/>
                    <a:pt x="2815" y="582"/>
                    <a:pt x="2722" y="303"/>
                  </a:cubicBezTo>
                  <a:cubicBezTo>
                    <a:pt x="2629" y="94"/>
                    <a:pt x="2234" y="1"/>
                    <a:pt x="20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49" name="Google Shape;249;p3"/>
          <p:cNvSpPr txBox="1">
            <a:spLocks noGrp="1"/>
          </p:cNvSpPr>
          <p:nvPr>
            <p:ph type="subTitle" idx="1"/>
          </p:nvPr>
        </p:nvSpPr>
        <p:spPr>
          <a:xfrm>
            <a:off x="3012000" y="2924725"/>
            <a:ext cx="3120000" cy="64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1600"/>
              </a:spcBef>
              <a:spcAft>
                <a:spcPts val="0"/>
              </a:spcAft>
              <a:buClr>
                <a:schemeClr val="accent1"/>
              </a:buClr>
              <a:buSzPts val="1800"/>
              <a:buNone/>
              <a:defRPr sz="1800">
                <a:solidFill>
                  <a:schemeClr val="accent1"/>
                </a:solidFill>
              </a:defRPr>
            </a:lvl3pPr>
            <a:lvl4pPr lvl="3" algn="ctr" rtl="0">
              <a:spcBef>
                <a:spcPts val="1600"/>
              </a:spcBef>
              <a:spcAft>
                <a:spcPts val="0"/>
              </a:spcAft>
              <a:buClr>
                <a:schemeClr val="accent1"/>
              </a:buClr>
              <a:buSzPts val="1800"/>
              <a:buNone/>
              <a:defRPr sz="1800">
                <a:solidFill>
                  <a:schemeClr val="accent1"/>
                </a:solidFill>
              </a:defRPr>
            </a:lvl4pPr>
            <a:lvl5pPr lvl="4" algn="ctr" rtl="0">
              <a:spcBef>
                <a:spcPts val="1600"/>
              </a:spcBef>
              <a:spcAft>
                <a:spcPts val="0"/>
              </a:spcAft>
              <a:buClr>
                <a:schemeClr val="accent1"/>
              </a:buClr>
              <a:buSzPts val="1800"/>
              <a:buNone/>
              <a:defRPr sz="1800">
                <a:solidFill>
                  <a:schemeClr val="accent1"/>
                </a:solidFill>
              </a:defRPr>
            </a:lvl5pPr>
            <a:lvl6pPr lvl="5" algn="ctr" rtl="0">
              <a:spcBef>
                <a:spcPts val="1600"/>
              </a:spcBef>
              <a:spcAft>
                <a:spcPts val="0"/>
              </a:spcAft>
              <a:buClr>
                <a:schemeClr val="accent1"/>
              </a:buClr>
              <a:buSzPts val="1800"/>
              <a:buNone/>
              <a:defRPr sz="1800">
                <a:solidFill>
                  <a:schemeClr val="accent1"/>
                </a:solidFill>
              </a:defRPr>
            </a:lvl6pPr>
            <a:lvl7pPr lvl="6" algn="ctr" rtl="0">
              <a:spcBef>
                <a:spcPts val="1600"/>
              </a:spcBef>
              <a:spcAft>
                <a:spcPts val="0"/>
              </a:spcAft>
              <a:buClr>
                <a:schemeClr val="accent1"/>
              </a:buClr>
              <a:buSzPts val="1800"/>
              <a:buNone/>
              <a:defRPr sz="1800">
                <a:solidFill>
                  <a:schemeClr val="accent1"/>
                </a:solidFill>
              </a:defRPr>
            </a:lvl7pPr>
            <a:lvl8pPr lvl="7" algn="ctr" rtl="0">
              <a:spcBef>
                <a:spcPts val="1600"/>
              </a:spcBef>
              <a:spcAft>
                <a:spcPts val="0"/>
              </a:spcAft>
              <a:buClr>
                <a:schemeClr val="accent1"/>
              </a:buClr>
              <a:buSzPts val="1800"/>
              <a:buNone/>
              <a:defRPr sz="1800">
                <a:solidFill>
                  <a:schemeClr val="accent1"/>
                </a:solidFill>
              </a:defRPr>
            </a:lvl8pPr>
            <a:lvl9pPr lvl="8" algn="ctr" rtl="0">
              <a:spcBef>
                <a:spcPts val="1600"/>
              </a:spcBef>
              <a:spcAft>
                <a:spcPts val="1600"/>
              </a:spcAft>
              <a:buClr>
                <a:schemeClr val="accent1"/>
              </a:buClr>
              <a:buSzPts val="1800"/>
              <a:buNone/>
              <a:defRPr sz="1800">
                <a:solidFill>
                  <a:schemeClr val="accent1"/>
                </a:solidFill>
              </a:defRPr>
            </a:lvl9pPr>
          </a:lstStyle>
          <a:p>
            <a:endParaRPr/>
          </a:p>
        </p:txBody>
      </p:sp>
      <p:sp>
        <p:nvSpPr>
          <p:cNvPr id="250" name="Google Shape;250;p3"/>
          <p:cNvSpPr/>
          <p:nvPr/>
        </p:nvSpPr>
        <p:spPr>
          <a:xfrm>
            <a:off x="6284035" y="-342975"/>
            <a:ext cx="3120042" cy="2211245"/>
          </a:xfrm>
          <a:custGeom>
            <a:avLst/>
            <a:gdLst/>
            <a:ahLst/>
            <a:cxnLst/>
            <a:rect l="l" t="t" r="r" b="b"/>
            <a:pathLst>
              <a:path w="95174" h="67452" extrusionOk="0">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51" name="Google Shape;251;p3"/>
          <p:cNvGrpSpPr/>
          <p:nvPr/>
        </p:nvGrpSpPr>
        <p:grpSpPr>
          <a:xfrm>
            <a:off x="183500" y="3690400"/>
            <a:ext cx="1972838" cy="1216700"/>
            <a:chOff x="3095850" y="2740875"/>
            <a:chExt cx="1972838" cy="1216700"/>
          </a:xfrm>
        </p:grpSpPr>
        <p:sp>
          <p:nvSpPr>
            <p:cNvPr id="252" name="Google Shape;252;p3"/>
            <p:cNvSpPr/>
            <p:nvPr/>
          </p:nvSpPr>
          <p:spPr>
            <a:xfrm>
              <a:off x="3095850" y="2740875"/>
              <a:ext cx="1211125" cy="1089775"/>
            </a:xfrm>
            <a:custGeom>
              <a:avLst/>
              <a:gdLst/>
              <a:ahLst/>
              <a:cxnLst/>
              <a:rect l="l" t="t" r="r" b="b"/>
              <a:pathLst>
                <a:path w="48445" h="43591" extrusionOk="0">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253;p3"/>
            <p:cNvSpPr/>
            <p:nvPr/>
          </p:nvSpPr>
          <p:spPr>
            <a:xfrm>
              <a:off x="3303325" y="2880600"/>
              <a:ext cx="1035075" cy="1066625"/>
            </a:xfrm>
            <a:custGeom>
              <a:avLst/>
              <a:gdLst/>
              <a:ahLst/>
              <a:cxnLst/>
              <a:rect l="l" t="t" r="r" b="b"/>
              <a:pathLst>
                <a:path w="41403" h="42665" extrusionOk="0">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 name="Google Shape;254;p3"/>
            <p:cNvSpPr/>
            <p:nvPr/>
          </p:nvSpPr>
          <p:spPr>
            <a:xfrm>
              <a:off x="3644325" y="2826700"/>
              <a:ext cx="943575" cy="1110700"/>
            </a:xfrm>
            <a:custGeom>
              <a:avLst/>
              <a:gdLst/>
              <a:ahLst/>
              <a:cxnLst/>
              <a:rect l="l" t="t" r="r" b="b"/>
              <a:pathLst>
                <a:path w="37743" h="44428" extrusionOk="0">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 name="Google Shape;255;p3"/>
            <p:cNvSpPr/>
            <p:nvPr/>
          </p:nvSpPr>
          <p:spPr>
            <a:xfrm>
              <a:off x="3956825" y="2885300"/>
              <a:ext cx="927100" cy="1072275"/>
            </a:xfrm>
            <a:custGeom>
              <a:avLst/>
              <a:gdLst/>
              <a:ahLst/>
              <a:cxnLst/>
              <a:rect l="l" t="t" r="r" b="b"/>
              <a:pathLst>
                <a:path w="37084" h="42891" extrusionOk="0">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256;p3"/>
            <p:cNvSpPr/>
            <p:nvPr/>
          </p:nvSpPr>
          <p:spPr>
            <a:xfrm>
              <a:off x="4509563" y="3168313"/>
              <a:ext cx="559125" cy="775225"/>
            </a:xfrm>
            <a:custGeom>
              <a:avLst/>
              <a:gdLst/>
              <a:ahLst/>
              <a:cxnLst/>
              <a:rect l="l" t="t" r="r" b="b"/>
              <a:pathLst>
                <a:path w="22365" h="31009" extrusionOk="0">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57" name="Google Shape;257;p3"/>
          <p:cNvGrpSpPr/>
          <p:nvPr/>
        </p:nvGrpSpPr>
        <p:grpSpPr>
          <a:xfrm rot="659021">
            <a:off x="6962465" y="287510"/>
            <a:ext cx="1763181" cy="1381188"/>
            <a:chOff x="3495050" y="1152875"/>
            <a:chExt cx="1082275" cy="847800"/>
          </a:xfrm>
        </p:grpSpPr>
        <p:sp>
          <p:nvSpPr>
            <p:cNvPr id="258" name="Google Shape;258;p3"/>
            <p:cNvSpPr/>
            <p:nvPr/>
          </p:nvSpPr>
          <p:spPr>
            <a:xfrm>
              <a:off x="3495050" y="1170600"/>
              <a:ext cx="330975" cy="469025"/>
            </a:xfrm>
            <a:custGeom>
              <a:avLst/>
              <a:gdLst/>
              <a:ahLst/>
              <a:cxnLst/>
              <a:rect l="l" t="t" r="r" b="b"/>
              <a:pathLst>
                <a:path w="13239" h="18761" extrusionOk="0">
                  <a:moveTo>
                    <a:pt x="12300" y="0"/>
                  </a:moveTo>
                  <a:cubicBezTo>
                    <a:pt x="12182" y="0"/>
                    <a:pt x="12057" y="46"/>
                    <a:pt x="11935" y="150"/>
                  </a:cubicBezTo>
                  <a:cubicBezTo>
                    <a:pt x="6119" y="4408"/>
                    <a:pt x="1" y="10317"/>
                    <a:pt x="1164" y="18273"/>
                  </a:cubicBezTo>
                  <a:cubicBezTo>
                    <a:pt x="1201" y="18613"/>
                    <a:pt x="1451" y="18760"/>
                    <a:pt x="1728" y="18760"/>
                  </a:cubicBezTo>
                  <a:cubicBezTo>
                    <a:pt x="2153" y="18760"/>
                    <a:pt x="2640" y="18413"/>
                    <a:pt x="2513" y="17878"/>
                  </a:cubicBezTo>
                  <a:cubicBezTo>
                    <a:pt x="1559" y="10712"/>
                    <a:pt x="7468" y="5292"/>
                    <a:pt x="12610" y="1407"/>
                  </a:cubicBezTo>
                  <a:cubicBezTo>
                    <a:pt x="13239" y="930"/>
                    <a:pt x="12837" y="0"/>
                    <a:pt x="123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259;p3"/>
            <p:cNvSpPr/>
            <p:nvPr/>
          </p:nvSpPr>
          <p:spPr>
            <a:xfrm>
              <a:off x="3616025" y="1156225"/>
              <a:ext cx="508425" cy="530400"/>
            </a:xfrm>
            <a:custGeom>
              <a:avLst/>
              <a:gdLst/>
              <a:ahLst/>
              <a:cxnLst/>
              <a:rect l="l" t="t" r="r" b="b"/>
              <a:pathLst>
                <a:path w="20337" h="21216" extrusionOk="0">
                  <a:moveTo>
                    <a:pt x="19304" y="1"/>
                  </a:moveTo>
                  <a:cubicBezTo>
                    <a:pt x="19179" y="1"/>
                    <a:pt x="19046" y="44"/>
                    <a:pt x="18914" y="144"/>
                  </a:cubicBezTo>
                  <a:cubicBezTo>
                    <a:pt x="14657" y="3052"/>
                    <a:pt x="10004" y="5657"/>
                    <a:pt x="6119" y="9054"/>
                  </a:cubicBezTo>
                  <a:cubicBezTo>
                    <a:pt x="2722" y="11869"/>
                    <a:pt x="1" y="15940"/>
                    <a:pt x="303" y="20500"/>
                  </a:cubicBezTo>
                  <a:cubicBezTo>
                    <a:pt x="349" y="20977"/>
                    <a:pt x="739" y="21215"/>
                    <a:pt x="1117" y="21215"/>
                  </a:cubicBezTo>
                  <a:cubicBezTo>
                    <a:pt x="1495" y="21215"/>
                    <a:pt x="1862" y="20977"/>
                    <a:pt x="1862" y="20500"/>
                  </a:cubicBezTo>
                  <a:cubicBezTo>
                    <a:pt x="1559" y="15847"/>
                    <a:pt x="4560" y="12055"/>
                    <a:pt x="8050" y="9356"/>
                  </a:cubicBezTo>
                  <a:cubicBezTo>
                    <a:pt x="11749" y="6448"/>
                    <a:pt x="15820" y="4006"/>
                    <a:pt x="19682" y="1400"/>
                  </a:cubicBezTo>
                  <a:cubicBezTo>
                    <a:pt x="20337" y="996"/>
                    <a:pt x="19907" y="1"/>
                    <a:pt x="1930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260;p3"/>
            <p:cNvSpPr/>
            <p:nvPr/>
          </p:nvSpPr>
          <p:spPr>
            <a:xfrm>
              <a:off x="3727200" y="1158575"/>
              <a:ext cx="697850" cy="565950"/>
            </a:xfrm>
            <a:custGeom>
              <a:avLst/>
              <a:gdLst/>
              <a:ahLst/>
              <a:cxnLst/>
              <a:rect l="l" t="t" r="r" b="b"/>
              <a:pathLst>
                <a:path w="27914" h="22638" extrusionOk="0">
                  <a:moveTo>
                    <a:pt x="26969" y="0"/>
                  </a:moveTo>
                  <a:cubicBezTo>
                    <a:pt x="26849" y="0"/>
                    <a:pt x="26720" y="43"/>
                    <a:pt x="26588" y="143"/>
                  </a:cubicBezTo>
                  <a:cubicBezTo>
                    <a:pt x="17561" y="6634"/>
                    <a:pt x="2835" y="9146"/>
                    <a:pt x="113" y="21755"/>
                  </a:cubicBezTo>
                  <a:cubicBezTo>
                    <a:pt x="1" y="22290"/>
                    <a:pt x="451" y="22638"/>
                    <a:pt x="890" y="22638"/>
                  </a:cubicBezTo>
                  <a:cubicBezTo>
                    <a:pt x="1177" y="22638"/>
                    <a:pt x="1460" y="22490"/>
                    <a:pt x="1579" y="22151"/>
                  </a:cubicBezTo>
                  <a:cubicBezTo>
                    <a:pt x="4184" y="10123"/>
                    <a:pt x="18724" y="7611"/>
                    <a:pt x="27355" y="1399"/>
                  </a:cubicBezTo>
                  <a:cubicBezTo>
                    <a:pt x="27914" y="995"/>
                    <a:pt x="27547" y="0"/>
                    <a:pt x="2696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261;p3"/>
            <p:cNvSpPr/>
            <p:nvPr/>
          </p:nvSpPr>
          <p:spPr>
            <a:xfrm>
              <a:off x="3869500" y="1152875"/>
              <a:ext cx="707825" cy="611025"/>
            </a:xfrm>
            <a:custGeom>
              <a:avLst/>
              <a:gdLst/>
              <a:ahLst/>
              <a:cxnLst/>
              <a:rect l="l" t="t" r="r" b="b"/>
              <a:pathLst>
                <a:path w="28313" h="24441" extrusionOk="0">
                  <a:moveTo>
                    <a:pt x="27373" y="0"/>
                  </a:moveTo>
                  <a:cubicBezTo>
                    <a:pt x="27210" y="0"/>
                    <a:pt x="27042" y="82"/>
                    <a:pt x="26898" y="278"/>
                  </a:cubicBezTo>
                  <a:cubicBezTo>
                    <a:pt x="19523" y="9583"/>
                    <a:pt x="7123" y="13352"/>
                    <a:pt x="330" y="23332"/>
                  </a:cubicBezTo>
                  <a:cubicBezTo>
                    <a:pt x="1" y="23892"/>
                    <a:pt x="534" y="24441"/>
                    <a:pt x="1080" y="24441"/>
                  </a:cubicBezTo>
                  <a:cubicBezTo>
                    <a:pt x="1306" y="24441"/>
                    <a:pt x="1533" y="24347"/>
                    <a:pt x="1703" y="24123"/>
                  </a:cubicBezTo>
                  <a:cubicBezTo>
                    <a:pt x="8286" y="14236"/>
                    <a:pt x="20593" y="10537"/>
                    <a:pt x="27875" y="1348"/>
                  </a:cubicBezTo>
                  <a:cubicBezTo>
                    <a:pt x="28312" y="753"/>
                    <a:pt x="27868" y="0"/>
                    <a:pt x="2737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262;p3"/>
            <p:cNvSpPr/>
            <p:nvPr/>
          </p:nvSpPr>
          <p:spPr>
            <a:xfrm>
              <a:off x="4007825" y="1440000"/>
              <a:ext cx="368075" cy="360050"/>
            </a:xfrm>
            <a:custGeom>
              <a:avLst/>
              <a:gdLst/>
              <a:ahLst/>
              <a:cxnLst/>
              <a:rect l="l" t="t" r="r" b="b"/>
              <a:pathLst>
                <a:path w="14723" h="14402" extrusionOk="0">
                  <a:moveTo>
                    <a:pt x="13618" y="1"/>
                  </a:moveTo>
                  <a:cubicBezTo>
                    <a:pt x="13451" y="1"/>
                    <a:pt x="13280" y="64"/>
                    <a:pt x="13129" y="215"/>
                  </a:cubicBezTo>
                  <a:cubicBezTo>
                    <a:pt x="8965" y="4496"/>
                    <a:pt x="4801" y="8846"/>
                    <a:pt x="520" y="13127"/>
                  </a:cubicBezTo>
                  <a:cubicBezTo>
                    <a:pt x="0" y="13647"/>
                    <a:pt x="516" y="14401"/>
                    <a:pt x="1089" y="14401"/>
                  </a:cubicBezTo>
                  <a:cubicBezTo>
                    <a:pt x="1260" y="14401"/>
                    <a:pt x="1435" y="14334"/>
                    <a:pt x="1590" y="14174"/>
                  </a:cubicBezTo>
                  <a:cubicBezTo>
                    <a:pt x="5755" y="9823"/>
                    <a:pt x="10035" y="5566"/>
                    <a:pt x="14199" y="1286"/>
                  </a:cubicBezTo>
                  <a:cubicBezTo>
                    <a:pt x="14723" y="762"/>
                    <a:pt x="14196" y="1"/>
                    <a:pt x="1361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263;p3"/>
            <p:cNvSpPr/>
            <p:nvPr/>
          </p:nvSpPr>
          <p:spPr>
            <a:xfrm>
              <a:off x="4157900" y="1679825"/>
              <a:ext cx="248675" cy="219175"/>
            </a:xfrm>
            <a:custGeom>
              <a:avLst/>
              <a:gdLst/>
              <a:ahLst/>
              <a:cxnLst/>
              <a:rect l="l" t="t" r="r" b="b"/>
              <a:pathLst>
                <a:path w="9947" h="8767" extrusionOk="0">
                  <a:moveTo>
                    <a:pt x="9021" y="0"/>
                  </a:moveTo>
                  <a:cubicBezTo>
                    <a:pt x="8945" y="0"/>
                    <a:pt x="8864" y="14"/>
                    <a:pt x="8778" y="44"/>
                  </a:cubicBezTo>
                  <a:cubicBezTo>
                    <a:pt x="4800" y="1301"/>
                    <a:pt x="1799" y="4115"/>
                    <a:pt x="240" y="7884"/>
                  </a:cubicBezTo>
                  <a:cubicBezTo>
                    <a:pt x="1" y="8419"/>
                    <a:pt x="443" y="8767"/>
                    <a:pt x="918" y="8767"/>
                  </a:cubicBezTo>
                  <a:cubicBezTo>
                    <a:pt x="1227" y="8767"/>
                    <a:pt x="1550" y="8619"/>
                    <a:pt x="1706" y="8280"/>
                  </a:cubicBezTo>
                  <a:cubicBezTo>
                    <a:pt x="3055" y="4976"/>
                    <a:pt x="5777" y="2557"/>
                    <a:pt x="9150" y="1394"/>
                  </a:cubicBezTo>
                  <a:cubicBezTo>
                    <a:pt x="9946" y="1121"/>
                    <a:pt x="9705" y="0"/>
                    <a:pt x="90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 name="Google Shape;264;p3"/>
            <p:cNvSpPr/>
            <p:nvPr/>
          </p:nvSpPr>
          <p:spPr>
            <a:xfrm>
              <a:off x="4283200" y="1837550"/>
              <a:ext cx="143475" cy="119625"/>
            </a:xfrm>
            <a:custGeom>
              <a:avLst/>
              <a:gdLst/>
              <a:ahLst/>
              <a:cxnLst/>
              <a:rect l="l" t="t" r="r" b="b"/>
              <a:pathLst>
                <a:path w="5739" h="4785" extrusionOk="0">
                  <a:moveTo>
                    <a:pt x="4686" y="0"/>
                  </a:moveTo>
                  <a:cubicBezTo>
                    <a:pt x="4637" y="0"/>
                    <a:pt x="4586" y="5"/>
                    <a:pt x="4534" y="17"/>
                  </a:cubicBezTo>
                  <a:cubicBezTo>
                    <a:pt x="2510" y="505"/>
                    <a:pt x="858" y="1971"/>
                    <a:pt x="183" y="3902"/>
                  </a:cubicBezTo>
                  <a:cubicBezTo>
                    <a:pt x="0" y="4437"/>
                    <a:pt x="465" y="4784"/>
                    <a:pt x="922" y="4784"/>
                  </a:cubicBezTo>
                  <a:cubicBezTo>
                    <a:pt x="1221" y="4784"/>
                    <a:pt x="1515" y="4637"/>
                    <a:pt x="1626" y="4297"/>
                  </a:cubicBezTo>
                  <a:cubicBezTo>
                    <a:pt x="2114" y="2831"/>
                    <a:pt x="3370" y="1761"/>
                    <a:pt x="4929" y="1482"/>
                  </a:cubicBezTo>
                  <a:cubicBezTo>
                    <a:pt x="5739" y="1307"/>
                    <a:pt x="5458" y="0"/>
                    <a:pt x="46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 name="Google Shape;265;p3"/>
            <p:cNvSpPr/>
            <p:nvPr/>
          </p:nvSpPr>
          <p:spPr>
            <a:xfrm>
              <a:off x="4409450" y="1920125"/>
              <a:ext cx="138950" cy="80550"/>
            </a:xfrm>
            <a:custGeom>
              <a:avLst/>
              <a:gdLst/>
              <a:ahLst/>
              <a:cxnLst/>
              <a:rect l="l" t="t" r="r" b="b"/>
              <a:pathLst>
                <a:path w="5558" h="3222" extrusionOk="0">
                  <a:moveTo>
                    <a:pt x="4491" y="1"/>
                  </a:moveTo>
                  <a:cubicBezTo>
                    <a:pt x="4376" y="1"/>
                    <a:pt x="4256" y="34"/>
                    <a:pt x="4136" y="110"/>
                  </a:cubicBezTo>
                  <a:lnTo>
                    <a:pt x="647" y="1855"/>
                  </a:lnTo>
                  <a:cubicBezTo>
                    <a:pt x="0" y="2266"/>
                    <a:pt x="377" y="3222"/>
                    <a:pt x="1025" y="3222"/>
                  </a:cubicBezTo>
                  <a:cubicBezTo>
                    <a:pt x="1147" y="3222"/>
                    <a:pt x="1279" y="3188"/>
                    <a:pt x="1415" y="3111"/>
                  </a:cubicBezTo>
                  <a:cubicBezTo>
                    <a:pt x="2578" y="2529"/>
                    <a:pt x="3741" y="1948"/>
                    <a:pt x="4811" y="1366"/>
                  </a:cubicBezTo>
                  <a:cubicBezTo>
                    <a:pt x="5557" y="974"/>
                    <a:pt x="5110" y="1"/>
                    <a:pt x="44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66" name="Google Shape;266;p3"/>
          <p:cNvGrpSpPr/>
          <p:nvPr/>
        </p:nvGrpSpPr>
        <p:grpSpPr>
          <a:xfrm>
            <a:off x="8406210" y="-90113"/>
            <a:ext cx="492294" cy="1007595"/>
            <a:chOff x="5291025" y="2315450"/>
            <a:chExt cx="319900" cy="654750"/>
          </a:xfrm>
        </p:grpSpPr>
        <p:sp>
          <p:nvSpPr>
            <p:cNvPr id="267" name="Google Shape;267;p3"/>
            <p:cNvSpPr/>
            <p:nvPr/>
          </p:nvSpPr>
          <p:spPr>
            <a:xfrm>
              <a:off x="5382925" y="2317775"/>
              <a:ext cx="193675" cy="348975"/>
            </a:xfrm>
            <a:custGeom>
              <a:avLst/>
              <a:gdLst/>
              <a:ahLst/>
              <a:cxnLst/>
              <a:rect l="l" t="t" r="r" b="b"/>
              <a:pathLst>
                <a:path w="7747" h="13959" extrusionOk="0">
                  <a:moveTo>
                    <a:pt x="7747" y="0"/>
                  </a:moveTo>
                  <a:lnTo>
                    <a:pt x="7747" y="0"/>
                  </a:lnTo>
                  <a:cubicBezTo>
                    <a:pt x="4560" y="2536"/>
                    <a:pt x="0" y="9794"/>
                    <a:pt x="2420" y="13958"/>
                  </a:cubicBezTo>
                  <a:cubicBezTo>
                    <a:pt x="4560" y="13586"/>
                    <a:pt x="6095" y="9608"/>
                    <a:pt x="6793" y="7770"/>
                  </a:cubicBezTo>
                  <a:cubicBezTo>
                    <a:pt x="7165" y="6514"/>
                    <a:pt x="7561" y="5235"/>
                    <a:pt x="7654" y="3885"/>
                  </a:cubicBezTo>
                  <a:cubicBezTo>
                    <a:pt x="7747" y="3397"/>
                    <a:pt x="7561" y="210"/>
                    <a:pt x="774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 name="Google Shape;268;p3"/>
            <p:cNvSpPr/>
            <p:nvPr/>
          </p:nvSpPr>
          <p:spPr>
            <a:xfrm>
              <a:off x="5322425" y="2315450"/>
              <a:ext cx="196025" cy="342000"/>
            </a:xfrm>
            <a:custGeom>
              <a:avLst/>
              <a:gdLst/>
              <a:ahLst/>
              <a:cxnLst/>
              <a:rect l="l" t="t" r="r" b="b"/>
              <a:pathLst>
                <a:path w="7841" h="13680" extrusionOk="0">
                  <a:moveTo>
                    <a:pt x="489" y="0"/>
                  </a:moveTo>
                  <a:cubicBezTo>
                    <a:pt x="1" y="4071"/>
                    <a:pt x="2025" y="12423"/>
                    <a:pt x="6677" y="13679"/>
                  </a:cubicBezTo>
                  <a:cubicBezTo>
                    <a:pt x="7841" y="11934"/>
                    <a:pt x="6096" y="7956"/>
                    <a:pt x="5328" y="6212"/>
                  </a:cubicBezTo>
                  <a:cubicBezTo>
                    <a:pt x="4747" y="5048"/>
                    <a:pt x="4072" y="3885"/>
                    <a:pt x="3188" y="2815"/>
                  </a:cubicBezTo>
                  <a:cubicBezTo>
                    <a:pt x="2909" y="2420"/>
                    <a:pt x="489" y="303"/>
                    <a:pt x="48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9" name="Google Shape;269;p3"/>
            <p:cNvSpPr/>
            <p:nvPr/>
          </p:nvSpPr>
          <p:spPr>
            <a:xfrm>
              <a:off x="5291025" y="2579050"/>
              <a:ext cx="319900" cy="391150"/>
            </a:xfrm>
            <a:custGeom>
              <a:avLst/>
              <a:gdLst/>
              <a:ahLst/>
              <a:cxnLst/>
              <a:rect l="l" t="t" r="r" b="b"/>
              <a:pathLst>
                <a:path w="12796" h="15646" extrusionOk="0">
                  <a:moveTo>
                    <a:pt x="5544" y="1"/>
                  </a:moveTo>
                  <a:cubicBezTo>
                    <a:pt x="5472" y="1"/>
                    <a:pt x="5400" y="6"/>
                    <a:pt x="5328" y="18"/>
                  </a:cubicBezTo>
                  <a:cubicBezTo>
                    <a:pt x="4537" y="134"/>
                    <a:pt x="3955" y="809"/>
                    <a:pt x="3862" y="1484"/>
                  </a:cubicBezTo>
                  <a:cubicBezTo>
                    <a:pt x="1536" y="3042"/>
                    <a:pt x="0" y="6322"/>
                    <a:pt x="768" y="9905"/>
                  </a:cubicBezTo>
                  <a:cubicBezTo>
                    <a:pt x="1164" y="11766"/>
                    <a:pt x="2327" y="13604"/>
                    <a:pt x="4072" y="14465"/>
                  </a:cubicBezTo>
                  <a:cubicBezTo>
                    <a:pt x="4704" y="14714"/>
                    <a:pt x="5337" y="14884"/>
                    <a:pt x="5983" y="14884"/>
                  </a:cubicBezTo>
                  <a:cubicBezTo>
                    <a:pt x="6121" y="14884"/>
                    <a:pt x="6259" y="14877"/>
                    <a:pt x="6398" y="14860"/>
                  </a:cubicBezTo>
                  <a:cubicBezTo>
                    <a:pt x="6804" y="15368"/>
                    <a:pt x="7459" y="15646"/>
                    <a:pt x="8068" y="15646"/>
                  </a:cubicBezTo>
                  <a:cubicBezTo>
                    <a:pt x="8156" y="15646"/>
                    <a:pt x="8244" y="15640"/>
                    <a:pt x="8329" y="15628"/>
                  </a:cubicBezTo>
                  <a:cubicBezTo>
                    <a:pt x="9190" y="15349"/>
                    <a:pt x="9678" y="14465"/>
                    <a:pt x="9678" y="13790"/>
                  </a:cubicBezTo>
                  <a:cubicBezTo>
                    <a:pt x="10167" y="13395"/>
                    <a:pt x="10655" y="13022"/>
                    <a:pt x="11051" y="12441"/>
                  </a:cubicBezTo>
                  <a:cubicBezTo>
                    <a:pt x="12586" y="10301"/>
                    <a:pt x="12796" y="7393"/>
                    <a:pt x="11725" y="4973"/>
                  </a:cubicBezTo>
                  <a:cubicBezTo>
                    <a:pt x="10469" y="2065"/>
                    <a:pt x="8724" y="809"/>
                    <a:pt x="6980" y="599"/>
                  </a:cubicBezTo>
                  <a:cubicBezTo>
                    <a:pt x="6552" y="273"/>
                    <a:pt x="6052" y="1"/>
                    <a:pt x="554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0" name="Google Shape;270;p3"/>
          <p:cNvGrpSpPr/>
          <p:nvPr/>
        </p:nvGrpSpPr>
        <p:grpSpPr>
          <a:xfrm>
            <a:off x="276386" y="1439556"/>
            <a:ext cx="489708" cy="839276"/>
            <a:chOff x="1332275" y="1990950"/>
            <a:chExt cx="359050" cy="615350"/>
          </a:xfrm>
        </p:grpSpPr>
        <p:sp>
          <p:nvSpPr>
            <p:cNvPr id="271" name="Google Shape;271;p3"/>
            <p:cNvSpPr/>
            <p:nvPr/>
          </p:nvSpPr>
          <p:spPr>
            <a:xfrm>
              <a:off x="1374550" y="2220275"/>
              <a:ext cx="117875" cy="98300"/>
            </a:xfrm>
            <a:custGeom>
              <a:avLst/>
              <a:gdLst/>
              <a:ahLst/>
              <a:cxnLst/>
              <a:rect l="l" t="t" r="r" b="b"/>
              <a:pathLst>
                <a:path w="4715" h="3932" extrusionOk="0">
                  <a:moveTo>
                    <a:pt x="2393" y="0"/>
                  </a:moveTo>
                  <a:cubicBezTo>
                    <a:pt x="2279" y="0"/>
                    <a:pt x="2163" y="13"/>
                    <a:pt x="2048" y="38"/>
                  </a:cubicBezTo>
                  <a:lnTo>
                    <a:pt x="1955" y="38"/>
                  </a:lnTo>
                  <a:cubicBezTo>
                    <a:pt x="582" y="411"/>
                    <a:pt x="1" y="2458"/>
                    <a:pt x="1071" y="3435"/>
                  </a:cubicBezTo>
                  <a:cubicBezTo>
                    <a:pt x="1419" y="3775"/>
                    <a:pt x="1888" y="3931"/>
                    <a:pt x="2366" y="3931"/>
                  </a:cubicBezTo>
                  <a:cubicBezTo>
                    <a:pt x="3229" y="3931"/>
                    <a:pt x="4120" y="3420"/>
                    <a:pt x="4374" y="2551"/>
                  </a:cubicBezTo>
                  <a:cubicBezTo>
                    <a:pt x="4715" y="1402"/>
                    <a:pt x="3615" y="0"/>
                    <a:pt x="23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 name="Google Shape;272;p3"/>
            <p:cNvSpPr/>
            <p:nvPr/>
          </p:nvSpPr>
          <p:spPr>
            <a:xfrm>
              <a:off x="1474000" y="2220275"/>
              <a:ext cx="117875" cy="98300"/>
            </a:xfrm>
            <a:custGeom>
              <a:avLst/>
              <a:gdLst/>
              <a:ahLst/>
              <a:cxnLst/>
              <a:rect l="l" t="t" r="r" b="b"/>
              <a:pathLst>
                <a:path w="4715" h="3932" extrusionOk="0">
                  <a:moveTo>
                    <a:pt x="2304" y="0"/>
                  </a:moveTo>
                  <a:cubicBezTo>
                    <a:pt x="2181" y="0"/>
                    <a:pt x="2057" y="13"/>
                    <a:pt x="1932" y="38"/>
                  </a:cubicBezTo>
                  <a:lnTo>
                    <a:pt x="1839" y="38"/>
                  </a:lnTo>
                  <a:cubicBezTo>
                    <a:pt x="582" y="411"/>
                    <a:pt x="1" y="2458"/>
                    <a:pt x="978" y="3435"/>
                  </a:cubicBezTo>
                  <a:cubicBezTo>
                    <a:pt x="1318" y="3775"/>
                    <a:pt x="1796" y="3931"/>
                    <a:pt x="2289" y="3931"/>
                  </a:cubicBezTo>
                  <a:cubicBezTo>
                    <a:pt x="3181" y="3931"/>
                    <a:pt x="4120" y="3420"/>
                    <a:pt x="4374" y="2551"/>
                  </a:cubicBezTo>
                  <a:cubicBezTo>
                    <a:pt x="4715" y="1402"/>
                    <a:pt x="3615" y="0"/>
                    <a:pt x="230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 name="Google Shape;273;p3"/>
            <p:cNvSpPr/>
            <p:nvPr/>
          </p:nvSpPr>
          <p:spPr>
            <a:xfrm>
              <a:off x="1573450" y="2220275"/>
              <a:ext cx="117825" cy="98300"/>
            </a:xfrm>
            <a:custGeom>
              <a:avLst/>
              <a:gdLst/>
              <a:ahLst/>
              <a:cxnLst/>
              <a:rect l="l" t="t" r="r" b="b"/>
              <a:pathLst>
                <a:path w="4713" h="3932" extrusionOk="0">
                  <a:moveTo>
                    <a:pt x="2284" y="0"/>
                  </a:moveTo>
                  <a:cubicBezTo>
                    <a:pt x="2167" y="0"/>
                    <a:pt x="2049" y="13"/>
                    <a:pt x="1932" y="38"/>
                  </a:cubicBezTo>
                  <a:lnTo>
                    <a:pt x="1839" y="38"/>
                  </a:lnTo>
                  <a:cubicBezTo>
                    <a:pt x="489" y="411"/>
                    <a:pt x="1" y="2458"/>
                    <a:pt x="978" y="3435"/>
                  </a:cubicBezTo>
                  <a:cubicBezTo>
                    <a:pt x="1318" y="3775"/>
                    <a:pt x="1796" y="3931"/>
                    <a:pt x="2288" y="3931"/>
                  </a:cubicBezTo>
                  <a:cubicBezTo>
                    <a:pt x="3178" y="3931"/>
                    <a:pt x="4112" y="3420"/>
                    <a:pt x="4351" y="2551"/>
                  </a:cubicBezTo>
                  <a:cubicBezTo>
                    <a:pt x="4713" y="1402"/>
                    <a:pt x="3538" y="0"/>
                    <a:pt x="228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 name="Google Shape;274;p3"/>
            <p:cNvSpPr/>
            <p:nvPr/>
          </p:nvSpPr>
          <p:spPr>
            <a:xfrm>
              <a:off x="1374550" y="2314600"/>
              <a:ext cx="117925" cy="99750"/>
            </a:xfrm>
            <a:custGeom>
              <a:avLst/>
              <a:gdLst/>
              <a:ahLst/>
              <a:cxnLst/>
              <a:rect l="l" t="t" r="r" b="b"/>
              <a:pathLst>
                <a:path w="4717" h="3990" extrusionOk="0">
                  <a:moveTo>
                    <a:pt x="2373" y="1"/>
                  </a:moveTo>
                  <a:cubicBezTo>
                    <a:pt x="2265" y="1"/>
                    <a:pt x="2156" y="12"/>
                    <a:pt x="2048" y="34"/>
                  </a:cubicBezTo>
                  <a:lnTo>
                    <a:pt x="1955" y="127"/>
                  </a:lnTo>
                  <a:cubicBezTo>
                    <a:pt x="582" y="430"/>
                    <a:pt x="1" y="2454"/>
                    <a:pt x="1071" y="3431"/>
                  </a:cubicBezTo>
                  <a:cubicBezTo>
                    <a:pt x="1425" y="3819"/>
                    <a:pt x="1905" y="3990"/>
                    <a:pt x="2392" y="3990"/>
                  </a:cubicBezTo>
                  <a:cubicBezTo>
                    <a:pt x="3247" y="3990"/>
                    <a:pt x="4122" y="3463"/>
                    <a:pt x="4374" y="2663"/>
                  </a:cubicBezTo>
                  <a:cubicBezTo>
                    <a:pt x="4716" y="1401"/>
                    <a:pt x="3603" y="1"/>
                    <a:pt x="237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 name="Google Shape;275;p3"/>
            <p:cNvSpPr/>
            <p:nvPr/>
          </p:nvSpPr>
          <p:spPr>
            <a:xfrm>
              <a:off x="1474000" y="2314600"/>
              <a:ext cx="117925" cy="99750"/>
            </a:xfrm>
            <a:custGeom>
              <a:avLst/>
              <a:gdLst/>
              <a:ahLst/>
              <a:cxnLst/>
              <a:rect l="l" t="t" r="r" b="b"/>
              <a:pathLst>
                <a:path w="4717" h="3990" extrusionOk="0">
                  <a:moveTo>
                    <a:pt x="2282" y="1"/>
                  </a:moveTo>
                  <a:cubicBezTo>
                    <a:pt x="2167" y="1"/>
                    <a:pt x="2050" y="12"/>
                    <a:pt x="1932" y="34"/>
                  </a:cubicBezTo>
                  <a:lnTo>
                    <a:pt x="1839" y="127"/>
                  </a:lnTo>
                  <a:cubicBezTo>
                    <a:pt x="582" y="430"/>
                    <a:pt x="1" y="2454"/>
                    <a:pt x="978" y="3431"/>
                  </a:cubicBezTo>
                  <a:cubicBezTo>
                    <a:pt x="1324" y="3819"/>
                    <a:pt x="1814" y="3990"/>
                    <a:pt x="2317" y="3990"/>
                  </a:cubicBezTo>
                  <a:cubicBezTo>
                    <a:pt x="3200" y="3990"/>
                    <a:pt x="4122" y="3463"/>
                    <a:pt x="4374" y="2663"/>
                  </a:cubicBezTo>
                  <a:cubicBezTo>
                    <a:pt x="4717" y="1401"/>
                    <a:pt x="3603" y="1"/>
                    <a:pt x="228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 name="Google Shape;276;p3"/>
            <p:cNvSpPr/>
            <p:nvPr/>
          </p:nvSpPr>
          <p:spPr>
            <a:xfrm>
              <a:off x="1573450" y="2314600"/>
              <a:ext cx="117875" cy="99750"/>
            </a:xfrm>
            <a:custGeom>
              <a:avLst/>
              <a:gdLst/>
              <a:ahLst/>
              <a:cxnLst/>
              <a:rect l="l" t="t" r="r" b="b"/>
              <a:pathLst>
                <a:path w="4715" h="3990" extrusionOk="0">
                  <a:moveTo>
                    <a:pt x="2263" y="1"/>
                  </a:moveTo>
                  <a:cubicBezTo>
                    <a:pt x="2153" y="1"/>
                    <a:pt x="2042" y="12"/>
                    <a:pt x="1932" y="34"/>
                  </a:cubicBezTo>
                  <a:lnTo>
                    <a:pt x="1839" y="127"/>
                  </a:lnTo>
                  <a:cubicBezTo>
                    <a:pt x="489" y="430"/>
                    <a:pt x="1" y="2454"/>
                    <a:pt x="978" y="3431"/>
                  </a:cubicBezTo>
                  <a:cubicBezTo>
                    <a:pt x="1324" y="3819"/>
                    <a:pt x="1814" y="3990"/>
                    <a:pt x="2316" y="3990"/>
                  </a:cubicBezTo>
                  <a:cubicBezTo>
                    <a:pt x="3197" y="3990"/>
                    <a:pt x="4114" y="3463"/>
                    <a:pt x="4351" y="2663"/>
                  </a:cubicBezTo>
                  <a:cubicBezTo>
                    <a:pt x="4715" y="1401"/>
                    <a:pt x="3524" y="1"/>
                    <a:pt x="226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 name="Google Shape;277;p3"/>
            <p:cNvSpPr/>
            <p:nvPr/>
          </p:nvSpPr>
          <p:spPr>
            <a:xfrm>
              <a:off x="1374550" y="2413325"/>
              <a:ext cx="117675" cy="99325"/>
            </a:xfrm>
            <a:custGeom>
              <a:avLst/>
              <a:gdLst/>
              <a:ahLst/>
              <a:cxnLst/>
              <a:rect l="l" t="t" r="r" b="b"/>
              <a:pathLst>
                <a:path w="4707" h="3973" extrusionOk="0">
                  <a:moveTo>
                    <a:pt x="2481" y="1"/>
                  </a:moveTo>
                  <a:cubicBezTo>
                    <a:pt x="2338" y="1"/>
                    <a:pt x="2193" y="21"/>
                    <a:pt x="2048" y="63"/>
                  </a:cubicBezTo>
                  <a:lnTo>
                    <a:pt x="1955" y="63"/>
                  </a:lnTo>
                  <a:cubicBezTo>
                    <a:pt x="582" y="459"/>
                    <a:pt x="1" y="2390"/>
                    <a:pt x="1071" y="3460"/>
                  </a:cubicBezTo>
                  <a:cubicBezTo>
                    <a:pt x="1421" y="3810"/>
                    <a:pt x="1895" y="3972"/>
                    <a:pt x="2376" y="3972"/>
                  </a:cubicBezTo>
                  <a:cubicBezTo>
                    <a:pt x="3236" y="3972"/>
                    <a:pt x="4121" y="3456"/>
                    <a:pt x="4374" y="2576"/>
                  </a:cubicBezTo>
                  <a:cubicBezTo>
                    <a:pt x="4706" y="1372"/>
                    <a:pt x="3668" y="1"/>
                    <a:pt x="24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 name="Google Shape;278;p3"/>
            <p:cNvSpPr/>
            <p:nvPr/>
          </p:nvSpPr>
          <p:spPr>
            <a:xfrm>
              <a:off x="1474000" y="2413325"/>
              <a:ext cx="117675" cy="99325"/>
            </a:xfrm>
            <a:custGeom>
              <a:avLst/>
              <a:gdLst/>
              <a:ahLst/>
              <a:cxnLst/>
              <a:rect l="l" t="t" r="r" b="b"/>
              <a:pathLst>
                <a:path w="4707" h="3973" extrusionOk="0">
                  <a:moveTo>
                    <a:pt x="2399" y="1"/>
                  </a:moveTo>
                  <a:cubicBezTo>
                    <a:pt x="2246" y="1"/>
                    <a:pt x="2089" y="21"/>
                    <a:pt x="1932" y="63"/>
                  </a:cubicBezTo>
                  <a:lnTo>
                    <a:pt x="1839" y="63"/>
                  </a:lnTo>
                  <a:cubicBezTo>
                    <a:pt x="582" y="459"/>
                    <a:pt x="1" y="2390"/>
                    <a:pt x="978" y="3460"/>
                  </a:cubicBezTo>
                  <a:cubicBezTo>
                    <a:pt x="1320" y="3810"/>
                    <a:pt x="1803" y="3972"/>
                    <a:pt x="2300" y="3972"/>
                  </a:cubicBezTo>
                  <a:cubicBezTo>
                    <a:pt x="3188" y="3972"/>
                    <a:pt x="4121" y="3456"/>
                    <a:pt x="4374" y="2576"/>
                  </a:cubicBezTo>
                  <a:cubicBezTo>
                    <a:pt x="4706" y="1372"/>
                    <a:pt x="3668" y="1"/>
                    <a:pt x="23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279;p3"/>
            <p:cNvSpPr/>
            <p:nvPr/>
          </p:nvSpPr>
          <p:spPr>
            <a:xfrm>
              <a:off x="1573450" y="2413325"/>
              <a:ext cx="117625" cy="99325"/>
            </a:xfrm>
            <a:custGeom>
              <a:avLst/>
              <a:gdLst/>
              <a:ahLst/>
              <a:cxnLst/>
              <a:rect l="l" t="t" r="r" b="b"/>
              <a:pathLst>
                <a:path w="4705" h="3973" extrusionOk="0">
                  <a:moveTo>
                    <a:pt x="2375" y="1"/>
                  </a:moveTo>
                  <a:cubicBezTo>
                    <a:pt x="2228" y="1"/>
                    <a:pt x="2079" y="21"/>
                    <a:pt x="1932" y="63"/>
                  </a:cubicBezTo>
                  <a:lnTo>
                    <a:pt x="1839" y="63"/>
                  </a:lnTo>
                  <a:cubicBezTo>
                    <a:pt x="489" y="459"/>
                    <a:pt x="1" y="2390"/>
                    <a:pt x="978" y="3460"/>
                  </a:cubicBezTo>
                  <a:cubicBezTo>
                    <a:pt x="1320" y="3810"/>
                    <a:pt x="1803" y="3972"/>
                    <a:pt x="2299" y="3972"/>
                  </a:cubicBezTo>
                  <a:cubicBezTo>
                    <a:pt x="3185" y="3972"/>
                    <a:pt x="4113" y="3456"/>
                    <a:pt x="4351" y="2576"/>
                  </a:cubicBezTo>
                  <a:cubicBezTo>
                    <a:pt x="4704" y="1372"/>
                    <a:pt x="3593" y="1"/>
                    <a:pt x="237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280;p3"/>
            <p:cNvSpPr/>
            <p:nvPr/>
          </p:nvSpPr>
          <p:spPr>
            <a:xfrm>
              <a:off x="1474000" y="2508125"/>
              <a:ext cx="117675" cy="98175"/>
            </a:xfrm>
            <a:custGeom>
              <a:avLst/>
              <a:gdLst/>
              <a:ahLst/>
              <a:cxnLst/>
              <a:rect l="l" t="t" r="r" b="b"/>
              <a:pathLst>
                <a:path w="4707" h="3927" extrusionOk="0">
                  <a:moveTo>
                    <a:pt x="2399" y="1"/>
                  </a:moveTo>
                  <a:cubicBezTo>
                    <a:pt x="2246" y="1"/>
                    <a:pt x="2089" y="21"/>
                    <a:pt x="1932" y="63"/>
                  </a:cubicBezTo>
                  <a:lnTo>
                    <a:pt x="1839" y="63"/>
                  </a:lnTo>
                  <a:cubicBezTo>
                    <a:pt x="582" y="435"/>
                    <a:pt x="1" y="2390"/>
                    <a:pt x="978" y="3343"/>
                  </a:cubicBezTo>
                  <a:cubicBezTo>
                    <a:pt x="1335" y="3744"/>
                    <a:pt x="1846" y="3927"/>
                    <a:pt x="2366" y="3927"/>
                  </a:cubicBezTo>
                  <a:cubicBezTo>
                    <a:pt x="3234" y="3927"/>
                    <a:pt x="4127" y="3419"/>
                    <a:pt x="4374" y="2576"/>
                  </a:cubicBezTo>
                  <a:cubicBezTo>
                    <a:pt x="4706" y="1372"/>
                    <a:pt x="3668" y="1"/>
                    <a:pt x="23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 name="Google Shape;281;p3"/>
            <p:cNvSpPr/>
            <p:nvPr/>
          </p:nvSpPr>
          <p:spPr>
            <a:xfrm>
              <a:off x="1507750" y="2012425"/>
              <a:ext cx="128550" cy="223350"/>
            </a:xfrm>
            <a:custGeom>
              <a:avLst/>
              <a:gdLst/>
              <a:ahLst/>
              <a:cxnLst/>
              <a:rect l="l" t="t" r="r" b="b"/>
              <a:pathLst>
                <a:path w="5142" h="8934" extrusionOk="0">
                  <a:moveTo>
                    <a:pt x="4653" y="1"/>
                  </a:moveTo>
                  <a:cubicBezTo>
                    <a:pt x="1745" y="1862"/>
                    <a:pt x="0" y="5444"/>
                    <a:pt x="698" y="8934"/>
                  </a:cubicBezTo>
                  <a:lnTo>
                    <a:pt x="1559" y="8725"/>
                  </a:lnTo>
                  <a:cubicBezTo>
                    <a:pt x="977" y="5724"/>
                    <a:pt x="2536" y="2327"/>
                    <a:pt x="5141" y="792"/>
                  </a:cubicBezTo>
                  <a:lnTo>
                    <a:pt x="465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 name="Google Shape;282;p3"/>
            <p:cNvSpPr/>
            <p:nvPr/>
          </p:nvSpPr>
          <p:spPr>
            <a:xfrm>
              <a:off x="1332275" y="1990950"/>
              <a:ext cx="204575" cy="186675"/>
            </a:xfrm>
            <a:custGeom>
              <a:avLst/>
              <a:gdLst/>
              <a:ahLst/>
              <a:cxnLst/>
              <a:rect l="l" t="t" r="r" b="b"/>
              <a:pathLst>
                <a:path w="8183" h="7467" extrusionOk="0">
                  <a:moveTo>
                    <a:pt x="1607" y="1"/>
                  </a:moveTo>
                  <a:cubicBezTo>
                    <a:pt x="539" y="1"/>
                    <a:pt x="1" y="645"/>
                    <a:pt x="1110" y="2511"/>
                  </a:cubicBezTo>
                  <a:cubicBezTo>
                    <a:pt x="2576" y="5047"/>
                    <a:pt x="5181" y="6885"/>
                    <a:pt x="8089" y="7467"/>
                  </a:cubicBezTo>
                  <a:cubicBezTo>
                    <a:pt x="8182" y="5326"/>
                    <a:pt x="7321" y="3186"/>
                    <a:pt x="5763" y="1744"/>
                  </a:cubicBezTo>
                  <a:cubicBezTo>
                    <a:pt x="4868" y="900"/>
                    <a:pt x="2868" y="1"/>
                    <a:pt x="160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 name="Google Shape;283;p3"/>
            <p:cNvSpPr/>
            <p:nvPr/>
          </p:nvSpPr>
          <p:spPr>
            <a:xfrm>
              <a:off x="1532175" y="2079050"/>
              <a:ext cx="147750" cy="95200"/>
            </a:xfrm>
            <a:custGeom>
              <a:avLst/>
              <a:gdLst/>
              <a:ahLst/>
              <a:cxnLst/>
              <a:rect l="l" t="t" r="r" b="b"/>
              <a:pathLst>
                <a:path w="5910" h="3808" extrusionOk="0">
                  <a:moveTo>
                    <a:pt x="4347" y="0"/>
                  </a:moveTo>
                  <a:cubicBezTo>
                    <a:pt x="4058" y="0"/>
                    <a:pt x="3755" y="66"/>
                    <a:pt x="3490" y="151"/>
                  </a:cubicBezTo>
                  <a:cubicBezTo>
                    <a:pt x="1931" y="639"/>
                    <a:pt x="768" y="1895"/>
                    <a:pt x="396" y="3454"/>
                  </a:cubicBezTo>
                  <a:lnTo>
                    <a:pt x="489" y="3454"/>
                  </a:lnTo>
                  <a:cubicBezTo>
                    <a:pt x="396" y="3547"/>
                    <a:pt x="186" y="3547"/>
                    <a:pt x="0" y="3640"/>
                  </a:cubicBezTo>
                  <a:cubicBezTo>
                    <a:pt x="438" y="3751"/>
                    <a:pt x="890" y="3807"/>
                    <a:pt x="1342" y="3807"/>
                  </a:cubicBezTo>
                  <a:cubicBezTo>
                    <a:pt x="2500" y="3807"/>
                    <a:pt x="3656" y="3439"/>
                    <a:pt x="4560" y="2686"/>
                  </a:cubicBezTo>
                  <a:cubicBezTo>
                    <a:pt x="5328" y="2105"/>
                    <a:pt x="5909" y="1035"/>
                    <a:pt x="5234" y="360"/>
                  </a:cubicBezTo>
                  <a:cubicBezTo>
                    <a:pt x="5019" y="94"/>
                    <a:pt x="4693" y="0"/>
                    <a:pt x="434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4" name="Google Shape;284;p3"/>
          <p:cNvGrpSpPr/>
          <p:nvPr/>
        </p:nvGrpSpPr>
        <p:grpSpPr>
          <a:xfrm rot="-7942932">
            <a:off x="5853666" y="-365813"/>
            <a:ext cx="845641" cy="831543"/>
            <a:chOff x="4452350" y="1286250"/>
            <a:chExt cx="700275" cy="688600"/>
          </a:xfrm>
        </p:grpSpPr>
        <p:sp>
          <p:nvSpPr>
            <p:cNvPr id="285" name="Google Shape;285;p3"/>
            <p:cNvSpPr/>
            <p:nvPr/>
          </p:nvSpPr>
          <p:spPr>
            <a:xfrm>
              <a:off x="4706525" y="1330225"/>
              <a:ext cx="446100" cy="452175"/>
            </a:xfrm>
            <a:custGeom>
              <a:avLst/>
              <a:gdLst/>
              <a:ahLst/>
              <a:cxnLst/>
              <a:rect l="l" t="t" r="r" b="b"/>
              <a:pathLst>
                <a:path w="17844" h="18087" extrusionOk="0">
                  <a:moveTo>
                    <a:pt x="11588" y="1"/>
                  </a:moveTo>
                  <a:cubicBezTo>
                    <a:pt x="9302" y="1"/>
                    <a:pt x="7157" y="1241"/>
                    <a:pt x="5537" y="2862"/>
                  </a:cubicBezTo>
                  <a:cubicBezTo>
                    <a:pt x="4862" y="3560"/>
                    <a:pt x="4188" y="4327"/>
                    <a:pt x="3606" y="5188"/>
                  </a:cubicBezTo>
                  <a:cubicBezTo>
                    <a:pt x="1559" y="8212"/>
                    <a:pt x="0" y="12377"/>
                    <a:pt x="884" y="15657"/>
                  </a:cubicBezTo>
                  <a:lnTo>
                    <a:pt x="884" y="15866"/>
                  </a:lnTo>
                  <a:cubicBezTo>
                    <a:pt x="1163" y="16634"/>
                    <a:pt x="1559" y="17215"/>
                    <a:pt x="2047" y="17518"/>
                  </a:cubicBezTo>
                  <a:cubicBezTo>
                    <a:pt x="2327" y="17797"/>
                    <a:pt x="2722" y="17890"/>
                    <a:pt x="3118" y="17983"/>
                  </a:cubicBezTo>
                  <a:cubicBezTo>
                    <a:pt x="3423" y="18054"/>
                    <a:pt x="3751" y="18086"/>
                    <a:pt x="4094" y="18086"/>
                  </a:cubicBezTo>
                  <a:cubicBezTo>
                    <a:pt x="6568" y="18086"/>
                    <a:pt x="9843" y="16411"/>
                    <a:pt x="11539" y="15471"/>
                  </a:cubicBezTo>
                  <a:cubicBezTo>
                    <a:pt x="14447" y="13819"/>
                    <a:pt x="16983" y="11004"/>
                    <a:pt x="17355" y="7724"/>
                  </a:cubicBezTo>
                  <a:cubicBezTo>
                    <a:pt x="17844" y="4420"/>
                    <a:pt x="15820" y="652"/>
                    <a:pt x="12516" y="70"/>
                  </a:cubicBezTo>
                  <a:cubicBezTo>
                    <a:pt x="12205" y="23"/>
                    <a:pt x="11895" y="1"/>
                    <a:pt x="1158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286;p3"/>
            <p:cNvSpPr/>
            <p:nvPr/>
          </p:nvSpPr>
          <p:spPr>
            <a:xfrm>
              <a:off x="4633825" y="1768150"/>
              <a:ext cx="150650" cy="206700"/>
            </a:xfrm>
            <a:custGeom>
              <a:avLst/>
              <a:gdLst/>
              <a:ahLst/>
              <a:cxnLst/>
              <a:rect l="l" t="t" r="r" b="b"/>
              <a:pathLst>
                <a:path w="6026" h="8268" extrusionOk="0">
                  <a:moveTo>
                    <a:pt x="4955" y="1"/>
                  </a:moveTo>
                  <a:cubicBezTo>
                    <a:pt x="4281" y="1932"/>
                    <a:pt x="3792" y="3956"/>
                    <a:pt x="3490" y="6003"/>
                  </a:cubicBezTo>
                  <a:lnTo>
                    <a:pt x="1070" y="1164"/>
                  </a:lnTo>
                  <a:cubicBezTo>
                    <a:pt x="698" y="1350"/>
                    <a:pt x="303" y="1443"/>
                    <a:pt x="0" y="1443"/>
                  </a:cubicBezTo>
                  <a:cubicBezTo>
                    <a:pt x="884" y="3863"/>
                    <a:pt x="2047" y="6003"/>
                    <a:pt x="3606" y="8027"/>
                  </a:cubicBezTo>
                  <a:cubicBezTo>
                    <a:pt x="3715" y="8197"/>
                    <a:pt x="3860" y="8268"/>
                    <a:pt x="4005" y="8268"/>
                  </a:cubicBezTo>
                  <a:cubicBezTo>
                    <a:pt x="4356" y="8268"/>
                    <a:pt x="4708" y="7857"/>
                    <a:pt x="4560" y="7445"/>
                  </a:cubicBezTo>
                  <a:lnTo>
                    <a:pt x="4560" y="7352"/>
                  </a:lnTo>
                  <a:cubicBezTo>
                    <a:pt x="4653" y="5026"/>
                    <a:pt x="5142" y="2699"/>
                    <a:pt x="6026" y="466"/>
                  </a:cubicBezTo>
                  <a:cubicBezTo>
                    <a:pt x="5630" y="373"/>
                    <a:pt x="5235" y="280"/>
                    <a:pt x="495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 name="Google Shape;287;p3"/>
            <p:cNvSpPr/>
            <p:nvPr/>
          </p:nvSpPr>
          <p:spPr>
            <a:xfrm>
              <a:off x="4757700" y="1448300"/>
              <a:ext cx="268800" cy="331525"/>
            </a:xfrm>
            <a:custGeom>
              <a:avLst/>
              <a:gdLst/>
              <a:ahLst/>
              <a:cxnLst/>
              <a:rect l="l" t="t" r="r" b="b"/>
              <a:pathLst>
                <a:path w="10752" h="13261" extrusionOk="0">
                  <a:moveTo>
                    <a:pt x="9910" y="1"/>
                  </a:moveTo>
                  <a:cubicBezTo>
                    <a:pt x="9808" y="1"/>
                    <a:pt x="9698" y="29"/>
                    <a:pt x="9585" y="93"/>
                  </a:cubicBezTo>
                  <a:cubicBezTo>
                    <a:pt x="8538" y="954"/>
                    <a:pt x="7468" y="1838"/>
                    <a:pt x="6398" y="2791"/>
                  </a:cubicBezTo>
                  <a:cubicBezTo>
                    <a:pt x="6096" y="3187"/>
                    <a:pt x="5723" y="3489"/>
                    <a:pt x="5421" y="3862"/>
                  </a:cubicBezTo>
                  <a:cubicBezTo>
                    <a:pt x="4467" y="4932"/>
                    <a:pt x="3490" y="6095"/>
                    <a:pt x="2722" y="7351"/>
                  </a:cubicBezTo>
                  <a:cubicBezTo>
                    <a:pt x="2420" y="7840"/>
                    <a:pt x="2141" y="8328"/>
                    <a:pt x="1838" y="8817"/>
                  </a:cubicBezTo>
                  <a:cubicBezTo>
                    <a:pt x="1071" y="10073"/>
                    <a:pt x="489" y="11422"/>
                    <a:pt x="0" y="12795"/>
                  </a:cubicBezTo>
                  <a:cubicBezTo>
                    <a:pt x="280" y="13074"/>
                    <a:pt x="675" y="13167"/>
                    <a:pt x="1071" y="13260"/>
                  </a:cubicBezTo>
                  <a:cubicBezTo>
                    <a:pt x="1559" y="11818"/>
                    <a:pt x="2234" y="10468"/>
                    <a:pt x="3002" y="9189"/>
                  </a:cubicBezTo>
                  <a:cubicBezTo>
                    <a:pt x="3188" y="8724"/>
                    <a:pt x="3490" y="8235"/>
                    <a:pt x="3769" y="7840"/>
                  </a:cubicBezTo>
                  <a:cubicBezTo>
                    <a:pt x="4560" y="6676"/>
                    <a:pt x="5421" y="5513"/>
                    <a:pt x="6398" y="4443"/>
                  </a:cubicBezTo>
                  <a:lnTo>
                    <a:pt x="7375" y="3489"/>
                  </a:lnTo>
                  <a:cubicBezTo>
                    <a:pt x="8236" y="2605"/>
                    <a:pt x="9213" y="1838"/>
                    <a:pt x="10167" y="1163"/>
                  </a:cubicBezTo>
                  <a:cubicBezTo>
                    <a:pt x="10752" y="753"/>
                    <a:pt x="10438" y="1"/>
                    <a:pt x="99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 name="Google Shape;288;p3"/>
            <p:cNvSpPr/>
            <p:nvPr/>
          </p:nvSpPr>
          <p:spPr>
            <a:xfrm>
              <a:off x="4791425" y="1526900"/>
              <a:ext cx="44125" cy="153800"/>
            </a:xfrm>
            <a:custGeom>
              <a:avLst/>
              <a:gdLst/>
              <a:ahLst/>
              <a:cxnLst/>
              <a:rect l="l" t="t" r="r" b="b"/>
              <a:pathLst>
                <a:path w="1765" h="6152" extrusionOk="0">
                  <a:moveTo>
                    <a:pt x="766" y="0"/>
                  </a:moveTo>
                  <a:cubicBezTo>
                    <a:pt x="541" y="0"/>
                    <a:pt x="340" y="128"/>
                    <a:pt x="303" y="438"/>
                  </a:cubicBezTo>
                  <a:cubicBezTo>
                    <a:pt x="1" y="2183"/>
                    <a:pt x="94" y="4021"/>
                    <a:pt x="489" y="5766"/>
                  </a:cubicBezTo>
                  <a:cubicBezTo>
                    <a:pt x="563" y="6034"/>
                    <a:pt x="792" y="6152"/>
                    <a:pt x="1029" y="6152"/>
                  </a:cubicBezTo>
                  <a:cubicBezTo>
                    <a:pt x="1388" y="6152"/>
                    <a:pt x="1765" y="5883"/>
                    <a:pt x="1653" y="5463"/>
                  </a:cubicBezTo>
                  <a:cubicBezTo>
                    <a:pt x="1257" y="3928"/>
                    <a:pt x="1164" y="2276"/>
                    <a:pt x="1466" y="718"/>
                  </a:cubicBezTo>
                  <a:cubicBezTo>
                    <a:pt x="1523" y="307"/>
                    <a:pt x="1115" y="0"/>
                    <a:pt x="76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289;p3"/>
            <p:cNvSpPr/>
            <p:nvPr/>
          </p:nvSpPr>
          <p:spPr>
            <a:xfrm>
              <a:off x="4806900" y="1629600"/>
              <a:ext cx="151225" cy="48650"/>
            </a:xfrm>
            <a:custGeom>
              <a:avLst/>
              <a:gdLst/>
              <a:ahLst/>
              <a:cxnLst/>
              <a:rect l="l" t="t" r="r" b="b"/>
              <a:pathLst>
                <a:path w="6049" h="1946" extrusionOk="0">
                  <a:moveTo>
                    <a:pt x="5105" y="0"/>
                  </a:moveTo>
                  <a:cubicBezTo>
                    <a:pt x="5075" y="0"/>
                    <a:pt x="5043" y="2"/>
                    <a:pt x="5012" y="6"/>
                  </a:cubicBezTo>
                  <a:cubicBezTo>
                    <a:pt x="3546" y="308"/>
                    <a:pt x="2104" y="495"/>
                    <a:pt x="754" y="774"/>
                  </a:cubicBezTo>
                  <a:cubicBezTo>
                    <a:pt x="1" y="885"/>
                    <a:pt x="240" y="1945"/>
                    <a:pt x="927" y="1945"/>
                  </a:cubicBezTo>
                  <a:cubicBezTo>
                    <a:pt x="962" y="1945"/>
                    <a:pt x="997" y="1942"/>
                    <a:pt x="1034" y="1937"/>
                  </a:cubicBezTo>
                  <a:cubicBezTo>
                    <a:pt x="2499" y="1658"/>
                    <a:pt x="3848" y="1355"/>
                    <a:pt x="5291" y="1169"/>
                  </a:cubicBezTo>
                  <a:cubicBezTo>
                    <a:pt x="6049" y="991"/>
                    <a:pt x="5803" y="0"/>
                    <a:pt x="510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3"/>
            <p:cNvSpPr/>
            <p:nvPr/>
          </p:nvSpPr>
          <p:spPr>
            <a:xfrm>
              <a:off x="4881000" y="1408875"/>
              <a:ext cx="77275" cy="149250"/>
            </a:xfrm>
            <a:custGeom>
              <a:avLst/>
              <a:gdLst/>
              <a:ahLst/>
              <a:cxnLst/>
              <a:rect l="l" t="t" r="r" b="b"/>
              <a:pathLst>
                <a:path w="3091" h="5970" extrusionOk="0">
                  <a:moveTo>
                    <a:pt x="2305" y="1"/>
                  </a:moveTo>
                  <a:cubicBezTo>
                    <a:pt x="2160" y="1"/>
                    <a:pt x="2005" y="61"/>
                    <a:pt x="1862" y="204"/>
                  </a:cubicBezTo>
                  <a:cubicBezTo>
                    <a:pt x="489" y="1670"/>
                    <a:pt x="0" y="3601"/>
                    <a:pt x="489" y="5532"/>
                  </a:cubicBezTo>
                  <a:cubicBezTo>
                    <a:pt x="571" y="5842"/>
                    <a:pt x="800" y="5969"/>
                    <a:pt x="1035" y="5969"/>
                  </a:cubicBezTo>
                  <a:cubicBezTo>
                    <a:pt x="1400" y="5969"/>
                    <a:pt x="1779" y="5663"/>
                    <a:pt x="1652" y="5252"/>
                  </a:cubicBezTo>
                  <a:cubicBezTo>
                    <a:pt x="1280" y="3694"/>
                    <a:pt x="1652" y="2158"/>
                    <a:pt x="2722" y="995"/>
                  </a:cubicBezTo>
                  <a:cubicBezTo>
                    <a:pt x="3090" y="557"/>
                    <a:pt x="2746" y="1"/>
                    <a:pt x="230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291;p3"/>
            <p:cNvSpPr/>
            <p:nvPr/>
          </p:nvSpPr>
          <p:spPr>
            <a:xfrm>
              <a:off x="4904350" y="1532100"/>
              <a:ext cx="135825" cy="35300"/>
            </a:xfrm>
            <a:custGeom>
              <a:avLst/>
              <a:gdLst/>
              <a:ahLst/>
              <a:cxnLst/>
              <a:rect l="l" t="t" r="r" b="b"/>
              <a:pathLst>
                <a:path w="5433" h="1412" extrusionOk="0">
                  <a:moveTo>
                    <a:pt x="780" y="1"/>
                  </a:moveTo>
                  <a:cubicBezTo>
                    <a:pt x="194" y="1"/>
                    <a:pt x="0" y="1012"/>
                    <a:pt x="625" y="1184"/>
                  </a:cubicBezTo>
                  <a:cubicBezTo>
                    <a:pt x="1300" y="1335"/>
                    <a:pt x="1980" y="1411"/>
                    <a:pt x="2661" y="1411"/>
                  </a:cubicBezTo>
                  <a:cubicBezTo>
                    <a:pt x="3341" y="1411"/>
                    <a:pt x="4022" y="1335"/>
                    <a:pt x="4696" y="1184"/>
                  </a:cubicBezTo>
                  <a:cubicBezTo>
                    <a:pt x="5432" y="1006"/>
                    <a:pt x="5206" y="15"/>
                    <a:pt x="4510" y="15"/>
                  </a:cubicBezTo>
                  <a:cubicBezTo>
                    <a:pt x="4480" y="15"/>
                    <a:pt x="4449" y="17"/>
                    <a:pt x="4417" y="21"/>
                  </a:cubicBezTo>
                  <a:cubicBezTo>
                    <a:pt x="3835" y="172"/>
                    <a:pt x="3254" y="248"/>
                    <a:pt x="2672" y="248"/>
                  </a:cubicBezTo>
                  <a:cubicBezTo>
                    <a:pt x="2091" y="248"/>
                    <a:pt x="1509" y="172"/>
                    <a:pt x="928" y="21"/>
                  </a:cubicBezTo>
                  <a:cubicBezTo>
                    <a:pt x="876" y="7"/>
                    <a:pt x="827" y="1"/>
                    <a:pt x="78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 name="Google Shape;292;p3"/>
            <p:cNvSpPr/>
            <p:nvPr/>
          </p:nvSpPr>
          <p:spPr>
            <a:xfrm>
              <a:off x="4452350" y="1286250"/>
              <a:ext cx="351325" cy="518575"/>
            </a:xfrm>
            <a:custGeom>
              <a:avLst/>
              <a:gdLst/>
              <a:ahLst/>
              <a:cxnLst/>
              <a:rect l="l" t="t" r="r" b="b"/>
              <a:pathLst>
                <a:path w="14053" h="20743" extrusionOk="0">
                  <a:moveTo>
                    <a:pt x="6538" y="0"/>
                  </a:moveTo>
                  <a:cubicBezTo>
                    <a:pt x="5567" y="0"/>
                    <a:pt x="4612" y="237"/>
                    <a:pt x="3770" y="759"/>
                  </a:cubicBezTo>
                  <a:cubicBezTo>
                    <a:pt x="1443" y="2015"/>
                    <a:pt x="489" y="4830"/>
                    <a:pt x="280" y="7343"/>
                  </a:cubicBezTo>
                  <a:cubicBezTo>
                    <a:pt x="1" y="11507"/>
                    <a:pt x="1560" y="17718"/>
                    <a:pt x="5235" y="20231"/>
                  </a:cubicBezTo>
                  <a:cubicBezTo>
                    <a:pt x="5795" y="20559"/>
                    <a:pt x="6355" y="20743"/>
                    <a:pt x="6915" y="20743"/>
                  </a:cubicBezTo>
                  <a:cubicBezTo>
                    <a:pt x="7029" y="20743"/>
                    <a:pt x="7144" y="20735"/>
                    <a:pt x="7259" y="20719"/>
                  </a:cubicBezTo>
                  <a:cubicBezTo>
                    <a:pt x="7562" y="20719"/>
                    <a:pt x="7957" y="20626"/>
                    <a:pt x="8329" y="20440"/>
                  </a:cubicBezTo>
                  <a:cubicBezTo>
                    <a:pt x="9400" y="19858"/>
                    <a:pt x="10284" y="18695"/>
                    <a:pt x="11051" y="17416"/>
                  </a:cubicBezTo>
                  <a:cubicBezTo>
                    <a:pt x="11912" y="15880"/>
                    <a:pt x="12703" y="14136"/>
                    <a:pt x="13075" y="12972"/>
                  </a:cubicBezTo>
                  <a:cubicBezTo>
                    <a:pt x="13773" y="11018"/>
                    <a:pt x="14052" y="8901"/>
                    <a:pt x="13773" y="6947"/>
                  </a:cubicBezTo>
                  <a:cubicBezTo>
                    <a:pt x="13564" y="5598"/>
                    <a:pt x="13192" y="4435"/>
                    <a:pt x="12401" y="3271"/>
                  </a:cubicBezTo>
                  <a:cubicBezTo>
                    <a:pt x="11178" y="1299"/>
                    <a:pt x="8813" y="0"/>
                    <a:pt x="653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3" name="Google Shape;293;p3"/>
            <p:cNvSpPr/>
            <p:nvPr/>
          </p:nvSpPr>
          <p:spPr>
            <a:xfrm>
              <a:off x="4587875" y="1398075"/>
              <a:ext cx="72725" cy="406175"/>
            </a:xfrm>
            <a:custGeom>
              <a:avLst/>
              <a:gdLst/>
              <a:ahLst/>
              <a:cxnLst/>
              <a:rect l="l" t="t" r="r" b="b"/>
              <a:pathLst>
                <a:path w="2909" h="16247" extrusionOk="0">
                  <a:moveTo>
                    <a:pt x="1284" y="0"/>
                  </a:moveTo>
                  <a:cubicBezTo>
                    <a:pt x="1064" y="0"/>
                    <a:pt x="860" y="107"/>
                    <a:pt x="791" y="357"/>
                  </a:cubicBezTo>
                  <a:cubicBezTo>
                    <a:pt x="489" y="1706"/>
                    <a:pt x="303" y="3172"/>
                    <a:pt x="210" y="4521"/>
                  </a:cubicBezTo>
                  <a:cubicBezTo>
                    <a:pt x="93" y="5010"/>
                    <a:pt x="93" y="5498"/>
                    <a:pt x="93" y="5964"/>
                  </a:cubicBezTo>
                  <a:cubicBezTo>
                    <a:pt x="0" y="7429"/>
                    <a:pt x="93" y="8872"/>
                    <a:pt x="303" y="10337"/>
                  </a:cubicBezTo>
                  <a:cubicBezTo>
                    <a:pt x="396" y="10919"/>
                    <a:pt x="489" y="11500"/>
                    <a:pt x="582" y="11989"/>
                  </a:cubicBezTo>
                  <a:cubicBezTo>
                    <a:pt x="884" y="13431"/>
                    <a:pt x="1257" y="14897"/>
                    <a:pt x="1838" y="16246"/>
                  </a:cubicBezTo>
                  <a:cubicBezTo>
                    <a:pt x="2141" y="16246"/>
                    <a:pt x="2536" y="16153"/>
                    <a:pt x="2908" y="15967"/>
                  </a:cubicBezTo>
                  <a:cubicBezTo>
                    <a:pt x="2327" y="14501"/>
                    <a:pt x="1955" y="13059"/>
                    <a:pt x="1652" y="11593"/>
                  </a:cubicBezTo>
                  <a:cubicBezTo>
                    <a:pt x="1559" y="11105"/>
                    <a:pt x="1466" y="10523"/>
                    <a:pt x="1466" y="10035"/>
                  </a:cubicBezTo>
                  <a:cubicBezTo>
                    <a:pt x="1257" y="8592"/>
                    <a:pt x="1164" y="7243"/>
                    <a:pt x="1257" y="5777"/>
                  </a:cubicBezTo>
                  <a:lnTo>
                    <a:pt x="1257" y="4428"/>
                  </a:lnTo>
                  <a:cubicBezTo>
                    <a:pt x="1466" y="3172"/>
                    <a:pt x="1652" y="2009"/>
                    <a:pt x="1955" y="729"/>
                  </a:cubicBezTo>
                  <a:cubicBezTo>
                    <a:pt x="2072" y="305"/>
                    <a:pt x="1655" y="0"/>
                    <a:pt x="12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294;p3"/>
            <p:cNvSpPr/>
            <p:nvPr/>
          </p:nvSpPr>
          <p:spPr>
            <a:xfrm>
              <a:off x="4506300" y="1582700"/>
              <a:ext cx="127600" cy="119750"/>
            </a:xfrm>
            <a:custGeom>
              <a:avLst/>
              <a:gdLst/>
              <a:ahLst/>
              <a:cxnLst/>
              <a:rect l="l" t="t" r="r" b="b"/>
              <a:pathLst>
                <a:path w="5104" h="4790" extrusionOk="0">
                  <a:moveTo>
                    <a:pt x="783" y="0"/>
                  </a:moveTo>
                  <a:cubicBezTo>
                    <a:pt x="381" y="0"/>
                    <a:pt x="1" y="365"/>
                    <a:pt x="262" y="812"/>
                  </a:cubicBezTo>
                  <a:cubicBezTo>
                    <a:pt x="1239" y="2371"/>
                    <a:pt x="2403" y="3627"/>
                    <a:pt x="3938" y="4697"/>
                  </a:cubicBezTo>
                  <a:cubicBezTo>
                    <a:pt x="4033" y="4761"/>
                    <a:pt x="4131" y="4789"/>
                    <a:pt x="4225" y="4789"/>
                  </a:cubicBezTo>
                  <a:cubicBezTo>
                    <a:pt x="4710" y="4789"/>
                    <a:pt x="5104" y="4051"/>
                    <a:pt x="4520" y="3720"/>
                  </a:cubicBezTo>
                  <a:cubicBezTo>
                    <a:pt x="3263" y="2859"/>
                    <a:pt x="2193" y="1696"/>
                    <a:pt x="1333" y="323"/>
                  </a:cubicBezTo>
                  <a:cubicBezTo>
                    <a:pt x="1199" y="95"/>
                    <a:pt x="988" y="0"/>
                    <a:pt x="78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5" name="Google Shape;295;p3"/>
            <p:cNvSpPr/>
            <p:nvPr/>
          </p:nvSpPr>
          <p:spPr>
            <a:xfrm>
              <a:off x="4596175" y="1580500"/>
              <a:ext cx="112250" cy="112000"/>
            </a:xfrm>
            <a:custGeom>
              <a:avLst/>
              <a:gdLst/>
              <a:ahLst/>
              <a:cxnLst/>
              <a:rect l="l" t="t" r="r" b="b"/>
              <a:pathLst>
                <a:path w="4490" h="4480" extrusionOk="0">
                  <a:moveTo>
                    <a:pt x="3631" y="0"/>
                  </a:moveTo>
                  <a:cubicBezTo>
                    <a:pt x="3463" y="0"/>
                    <a:pt x="3292" y="65"/>
                    <a:pt x="3158" y="225"/>
                  </a:cubicBezTo>
                  <a:cubicBezTo>
                    <a:pt x="2204" y="1388"/>
                    <a:pt x="1320" y="2459"/>
                    <a:pt x="343" y="3622"/>
                  </a:cubicBezTo>
                  <a:cubicBezTo>
                    <a:pt x="0" y="4051"/>
                    <a:pt x="428" y="4479"/>
                    <a:pt x="873" y="4479"/>
                  </a:cubicBezTo>
                  <a:cubicBezTo>
                    <a:pt x="1031" y="4479"/>
                    <a:pt x="1192" y="4425"/>
                    <a:pt x="1320" y="4296"/>
                  </a:cubicBezTo>
                  <a:cubicBezTo>
                    <a:pt x="2297" y="3133"/>
                    <a:pt x="3158" y="1970"/>
                    <a:pt x="4135" y="807"/>
                  </a:cubicBezTo>
                  <a:cubicBezTo>
                    <a:pt x="4489" y="453"/>
                    <a:pt x="4073" y="0"/>
                    <a:pt x="36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6" name="Google Shape;296;p3"/>
            <p:cNvSpPr/>
            <p:nvPr/>
          </p:nvSpPr>
          <p:spPr>
            <a:xfrm>
              <a:off x="4527375" y="1411475"/>
              <a:ext cx="94500" cy="140725"/>
            </a:xfrm>
            <a:custGeom>
              <a:avLst/>
              <a:gdLst/>
              <a:ahLst/>
              <a:cxnLst/>
              <a:rect l="l" t="t" r="r" b="b"/>
              <a:pathLst>
                <a:path w="3780" h="5629" extrusionOk="0">
                  <a:moveTo>
                    <a:pt x="647" y="1"/>
                  </a:moveTo>
                  <a:cubicBezTo>
                    <a:pt x="366" y="1"/>
                    <a:pt x="94" y="169"/>
                    <a:pt x="94" y="496"/>
                  </a:cubicBezTo>
                  <a:cubicBezTo>
                    <a:pt x="1" y="2520"/>
                    <a:pt x="978" y="4381"/>
                    <a:pt x="2630" y="5544"/>
                  </a:cubicBezTo>
                  <a:cubicBezTo>
                    <a:pt x="2722" y="5603"/>
                    <a:pt x="2816" y="5628"/>
                    <a:pt x="2907" y="5628"/>
                  </a:cubicBezTo>
                  <a:cubicBezTo>
                    <a:pt x="3391" y="5628"/>
                    <a:pt x="3779" y="4900"/>
                    <a:pt x="3211" y="4567"/>
                  </a:cubicBezTo>
                  <a:cubicBezTo>
                    <a:pt x="1932" y="3590"/>
                    <a:pt x="1164" y="2240"/>
                    <a:pt x="1257" y="589"/>
                  </a:cubicBezTo>
                  <a:cubicBezTo>
                    <a:pt x="1257" y="192"/>
                    <a:pt x="947" y="1"/>
                    <a:pt x="6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7" name="Google Shape;297;p3"/>
            <p:cNvSpPr/>
            <p:nvPr/>
          </p:nvSpPr>
          <p:spPr>
            <a:xfrm>
              <a:off x="4595325" y="1452875"/>
              <a:ext cx="111200" cy="89500"/>
            </a:xfrm>
            <a:custGeom>
              <a:avLst/>
              <a:gdLst/>
              <a:ahLst/>
              <a:cxnLst/>
              <a:rect l="l" t="t" r="r" b="b"/>
              <a:pathLst>
                <a:path w="4448" h="3580" extrusionOk="0">
                  <a:moveTo>
                    <a:pt x="3647" y="0"/>
                  </a:moveTo>
                  <a:cubicBezTo>
                    <a:pt x="3478" y="0"/>
                    <a:pt x="3310" y="82"/>
                    <a:pt x="3192" y="282"/>
                  </a:cubicBezTo>
                  <a:cubicBezTo>
                    <a:pt x="2517" y="1259"/>
                    <a:pt x="1657" y="1934"/>
                    <a:pt x="493" y="2515"/>
                  </a:cubicBezTo>
                  <a:cubicBezTo>
                    <a:pt x="1" y="2772"/>
                    <a:pt x="259" y="3579"/>
                    <a:pt x="774" y="3579"/>
                  </a:cubicBezTo>
                  <a:cubicBezTo>
                    <a:pt x="867" y="3579"/>
                    <a:pt x="968" y="3553"/>
                    <a:pt x="1075" y="3492"/>
                  </a:cubicBezTo>
                  <a:cubicBezTo>
                    <a:pt x="2331" y="2911"/>
                    <a:pt x="3285" y="2027"/>
                    <a:pt x="4169" y="864"/>
                  </a:cubicBezTo>
                  <a:cubicBezTo>
                    <a:pt x="4447" y="455"/>
                    <a:pt x="4047" y="0"/>
                    <a:pt x="364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8" name="Google Shape;298;p3"/>
          <p:cNvGrpSpPr/>
          <p:nvPr/>
        </p:nvGrpSpPr>
        <p:grpSpPr>
          <a:xfrm>
            <a:off x="2411250" y="4357513"/>
            <a:ext cx="845650" cy="713075"/>
            <a:chOff x="2385375" y="4063625"/>
            <a:chExt cx="845650" cy="713075"/>
          </a:xfrm>
        </p:grpSpPr>
        <p:sp>
          <p:nvSpPr>
            <p:cNvPr id="299" name="Google Shape;299;p3"/>
            <p:cNvSpPr/>
            <p:nvPr/>
          </p:nvSpPr>
          <p:spPr>
            <a:xfrm>
              <a:off x="2385375" y="4063625"/>
              <a:ext cx="411775" cy="713075"/>
            </a:xfrm>
            <a:custGeom>
              <a:avLst/>
              <a:gdLst/>
              <a:ahLst/>
              <a:cxnLst/>
              <a:rect l="l" t="t" r="r" b="b"/>
              <a:pathLst>
                <a:path w="16471" h="28523" extrusionOk="0">
                  <a:moveTo>
                    <a:pt x="11473" y="1"/>
                  </a:moveTo>
                  <a:cubicBezTo>
                    <a:pt x="10441" y="1"/>
                    <a:pt x="9269" y="518"/>
                    <a:pt x="8236" y="1028"/>
                  </a:cubicBezTo>
                  <a:cubicBezTo>
                    <a:pt x="2699" y="4145"/>
                    <a:pt x="0" y="12287"/>
                    <a:pt x="954" y="18196"/>
                  </a:cubicBezTo>
                  <a:cubicBezTo>
                    <a:pt x="1443" y="21198"/>
                    <a:pt x="2815" y="24012"/>
                    <a:pt x="5025" y="26036"/>
                  </a:cubicBezTo>
                  <a:cubicBezTo>
                    <a:pt x="6758" y="27553"/>
                    <a:pt x="9079" y="28523"/>
                    <a:pt x="11391" y="28523"/>
                  </a:cubicBezTo>
                  <a:cubicBezTo>
                    <a:pt x="12058" y="28523"/>
                    <a:pt x="12725" y="28442"/>
                    <a:pt x="13377" y="28270"/>
                  </a:cubicBezTo>
                  <a:cubicBezTo>
                    <a:pt x="14238" y="27991"/>
                    <a:pt x="15215" y="27502"/>
                    <a:pt x="15796" y="26711"/>
                  </a:cubicBezTo>
                  <a:cubicBezTo>
                    <a:pt x="16285" y="25943"/>
                    <a:pt x="16471" y="24780"/>
                    <a:pt x="15796" y="24012"/>
                  </a:cubicBezTo>
                  <a:cubicBezTo>
                    <a:pt x="15308" y="23338"/>
                    <a:pt x="14540" y="23128"/>
                    <a:pt x="13749" y="22849"/>
                  </a:cubicBezTo>
                  <a:cubicBezTo>
                    <a:pt x="11237" y="21872"/>
                    <a:pt x="9213" y="19732"/>
                    <a:pt x="8329" y="17126"/>
                  </a:cubicBezTo>
                  <a:cubicBezTo>
                    <a:pt x="7468" y="14614"/>
                    <a:pt x="7840" y="11590"/>
                    <a:pt x="9306" y="9380"/>
                  </a:cubicBezTo>
                  <a:cubicBezTo>
                    <a:pt x="10469" y="7425"/>
                    <a:pt x="14726" y="4238"/>
                    <a:pt x="13656" y="1516"/>
                  </a:cubicBezTo>
                  <a:cubicBezTo>
                    <a:pt x="13158" y="391"/>
                    <a:pt x="12369" y="1"/>
                    <a:pt x="1147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300;p3"/>
            <p:cNvSpPr/>
            <p:nvPr/>
          </p:nvSpPr>
          <p:spPr>
            <a:xfrm>
              <a:off x="2472600" y="4225400"/>
              <a:ext cx="280950" cy="503675"/>
            </a:xfrm>
            <a:custGeom>
              <a:avLst/>
              <a:gdLst/>
              <a:ahLst/>
              <a:cxnLst/>
              <a:rect l="l" t="t" r="r" b="b"/>
              <a:pathLst>
                <a:path w="11238" h="20147" extrusionOk="0">
                  <a:moveTo>
                    <a:pt x="2513" y="1"/>
                  </a:moveTo>
                  <a:lnTo>
                    <a:pt x="2513" y="1"/>
                  </a:lnTo>
                  <a:cubicBezTo>
                    <a:pt x="1164" y="1745"/>
                    <a:pt x="373" y="3862"/>
                    <a:pt x="94" y="6096"/>
                  </a:cubicBezTo>
                  <a:cubicBezTo>
                    <a:pt x="1" y="7166"/>
                    <a:pt x="1" y="8329"/>
                    <a:pt x="187" y="9399"/>
                  </a:cubicBezTo>
                  <a:cubicBezTo>
                    <a:pt x="280" y="10469"/>
                    <a:pt x="675" y="11632"/>
                    <a:pt x="1071" y="12586"/>
                  </a:cubicBezTo>
                  <a:cubicBezTo>
                    <a:pt x="1536" y="13656"/>
                    <a:pt x="2118" y="14633"/>
                    <a:pt x="2816" y="15494"/>
                  </a:cubicBezTo>
                  <a:cubicBezTo>
                    <a:pt x="3490" y="16378"/>
                    <a:pt x="4258" y="17146"/>
                    <a:pt x="5235" y="17821"/>
                  </a:cubicBezTo>
                  <a:cubicBezTo>
                    <a:pt x="6980" y="19193"/>
                    <a:pt x="9097" y="20054"/>
                    <a:pt x="11237" y="20147"/>
                  </a:cubicBezTo>
                  <a:cubicBezTo>
                    <a:pt x="9213" y="19565"/>
                    <a:pt x="7352" y="18495"/>
                    <a:pt x="5817" y="17053"/>
                  </a:cubicBezTo>
                  <a:cubicBezTo>
                    <a:pt x="5026" y="16378"/>
                    <a:pt x="4258" y="15704"/>
                    <a:pt x="3676" y="14820"/>
                  </a:cubicBezTo>
                  <a:cubicBezTo>
                    <a:pt x="3095" y="13959"/>
                    <a:pt x="2513" y="13075"/>
                    <a:pt x="2118" y="12098"/>
                  </a:cubicBezTo>
                  <a:cubicBezTo>
                    <a:pt x="1746" y="11237"/>
                    <a:pt x="1443" y="10260"/>
                    <a:pt x="1257" y="9190"/>
                  </a:cubicBezTo>
                  <a:cubicBezTo>
                    <a:pt x="1071" y="8236"/>
                    <a:pt x="955" y="7166"/>
                    <a:pt x="1071" y="6096"/>
                  </a:cubicBezTo>
                  <a:cubicBezTo>
                    <a:pt x="1071" y="4072"/>
                    <a:pt x="1536" y="1931"/>
                    <a:pt x="251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301;p3"/>
            <p:cNvSpPr/>
            <p:nvPr/>
          </p:nvSpPr>
          <p:spPr>
            <a:xfrm>
              <a:off x="2598225" y="4066700"/>
              <a:ext cx="632800" cy="590350"/>
            </a:xfrm>
            <a:custGeom>
              <a:avLst/>
              <a:gdLst/>
              <a:ahLst/>
              <a:cxnLst/>
              <a:rect l="l" t="t" r="r" b="b"/>
              <a:pathLst>
                <a:path w="25312" h="23614" extrusionOk="0">
                  <a:moveTo>
                    <a:pt x="4745" y="1"/>
                  </a:moveTo>
                  <a:cubicBezTo>
                    <a:pt x="3064" y="1"/>
                    <a:pt x="2233" y="1926"/>
                    <a:pt x="1746" y="3720"/>
                  </a:cubicBezTo>
                  <a:cubicBezTo>
                    <a:pt x="1" y="9722"/>
                    <a:pt x="3793" y="17492"/>
                    <a:pt x="8725" y="20981"/>
                  </a:cubicBezTo>
                  <a:cubicBezTo>
                    <a:pt x="10964" y="22581"/>
                    <a:pt x="13593" y="23613"/>
                    <a:pt x="16327" y="23613"/>
                  </a:cubicBezTo>
                  <a:cubicBezTo>
                    <a:pt x="16576" y="23613"/>
                    <a:pt x="16826" y="23605"/>
                    <a:pt x="17076" y="23587"/>
                  </a:cubicBezTo>
                  <a:cubicBezTo>
                    <a:pt x="20077" y="23494"/>
                    <a:pt x="22985" y="21935"/>
                    <a:pt x="24544" y="19330"/>
                  </a:cubicBezTo>
                  <a:cubicBezTo>
                    <a:pt x="25009" y="18446"/>
                    <a:pt x="25312" y="17492"/>
                    <a:pt x="25126" y="16515"/>
                  </a:cubicBezTo>
                  <a:cubicBezTo>
                    <a:pt x="25009" y="15538"/>
                    <a:pt x="24242" y="14677"/>
                    <a:pt x="23265" y="14584"/>
                  </a:cubicBezTo>
                  <a:cubicBezTo>
                    <a:pt x="23184" y="14574"/>
                    <a:pt x="23103" y="14569"/>
                    <a:pt x="23022" y="14569"/>
                  </a:cubicBezTo>
                  <a:cubicBezTo>
                    <a:pt x="22336" y="14569"/>
                    <a:pt x="21658" y="14905"/>
                    <a:pt x="21055" y="15259"/>
                  </a:cubicBezTo>
                  <a:cubicBezTo>
                    <a:pt x="19893" y="15749"/>
                    <a:pt x="18635" y="15995"/>
                    <a:pt x="17379" y="15995"/>
                  </a:cubicBezTo>
                  <a:cubicBezTo>
                    <a:pt x="15892" y="15995"/>
                    <a:pt x="14410" y="15650"/>
                    <a:pt x="13098" y="14956"/>
                  </a:cubicBezTo>
                  <a:cubicBezTo>
                    <a:pt x="10679" y="13793"/>
                    <a:pt x="8934" y="11467"/>
                    <a:pt x="8259" y="8768"/>
                  </a:cubicBezTo>
                  <a:cubicBezTo>
                    <a:pt x="7771" y="6628"/>
                    <a:pt x="8539" y="1300"/>
                    <a:pt x="5817" y="230"/>
                  </a:cubicBezTo>
                  <a:cubicBezTo>
                    <a:pt x="5425" y="72"/>
                    <a:pt x="5070" y="1"/>
                    <a:pt x="474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302;p3"/>
            <p:cNvSpPr/>
            <p:nvPr/>
          </p:nvSpPr>
          <p:spPr>
            <a:xfrm>
              <a:off x="2695350" y="4295200"/>
              <a:ext cx="513575" cy="270450"/>
            </a:xfrm>
            <a:custGeom>
              <a:avLst/>
              <a:gdLst/>
              <a:ahLst/>
              <a:cxnLst/>
              <a:rect l="l" t="t" r="r" b="b"/>
              <a:pathLst>
                <a:path w="20543" h="10818" extrusionOk="0">
                  <a:moveTo>
                    <a:pt x="1" y="0"/>
                  </a:moveTo>
                  <a:lnTo>
                    <a:pt x="1" y="0"/>
                  </a:lnTo>
                  <a:cubicBezTo>
                    <a:pt x="303" y="2140"/>
                    <a:pt x="1257" y="4188"/>
                    <a:pt x="2630" y="5932"/>
                  </a:cubicBezTo>
                  <a:cubicBezTo>
                    <a:pt x="3304" y="6793"/>
                    <a:pt x="4165" y="7561"/>
                    <a:pt x="5049" y="8259"/>
                  </a:cubicBezTo>
                  <a:cubicBezTo>
                    <a:pt x="5910" y="8933"/>
                    <a:pt x="6887" y="9515"/>
                    <a:pt x="7957" y="9887"/>
                  </a:cubicBezTo>
                  <a:cubicBezTo>
                    <a:pt x="9027" y="10283"/>
                    <a:pt x="10074" y="10585"/>
                    <a:pt x="11237" y="10678"/>
                  </a:cubicBezTo>
                  <a:cubicBezTo>
                    <a:pt x="11772" y="10771"/>
                    <a:pt x="12331" y="10818"/>
                    <a:pt x="12889" y="10818"/>
                  </a:cubicBezTo>
                  <a:cubicBezTo>
                    <a:pt x="13447" y="10818"/>
                    <a:pt x="14006" y="10771"/>
                    <a:pt x="14541" y="10678"/>
                  </a:cubicBezTo>
                  <a:cubicBezTo>
                    <a:pt x="16774" y="10376"/>
                    <a:pt x="18798" y="9422"/>
                    <a:pt x="20543" y="8049"/>
                  </a:cubicBezTo>
                  <a:lnTo>
                    <a:pt x="20543" y="8049"/>
                  </a:lnTo>
                  <a:cubicBezTo>
                    <a:pt x="18612" y="9027"/>
                    <a:pt x="16472" y="9608"/>
                    <a:pt x="14448" y="9701"/>
                  </a:cubicBezTo>
                  <a:cubicBezTo>
                    <a:pt x="14004" y="9740"/>
                    <a:pt x="13577" y="9762"/>
                    <a:pt x="13154" y="9762"/>
                  </a:cubicBezTo>
                  <a:cubicBezTo>
                    <a:pt x="12556" y="9762"/>
                    <a:pt x="11967" y="9717"/>
                    <a:pt x="11354" y="9608"/>
                  </a:cubicBezTo>
                  <a:cubicBezTo>
                    <a:pt x="10376" y="9422"/>
                    <a:pt x="9306" y="9213"/>
                    <a:pt x="8329" y="8840"/>
                  </a:cubicBezTo>
                  <a:cubicBezTo>
                    <a:pt x="7469" y="8445"/>
                    <a:pt x="6491" y="7956"/>
                    <a:pt x="5724" y="7375"/>
                  </a:cubicBezTo>
                  <a:cubicBezTo>
                    <a:pt x="4840" y="6793"/>
                    <a:pt x="4072" y="6119"/>
                    <a:pt x="3304" y="5351"/>
                  </a:cubicBezTo>
                  <a:cubicBezTo>
                    <a:pt x="1932" y="3792"/>
                    <a:pt x="769" y="2047"/>
                    <a:pt x="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03" name="Google Shape;303;p3"/>
          <p:cNvGrpSpPr/>
          <p:nvPr/>
        </p:nvGrpSpPr>
        <p:grpSpPr>
          <a:xfrm rot="2700000">
            <a:off x="-292677" y="3107154"/>
            <a:ext cx="764885" cy="1148083"/>
            <a:chOff x="3463650" y="2615600"/>
            <a:chExt cx="467625" cy="701900"/>
          </a:xfrm>
        </p:grpSpPr>
        <p:sp>
          <p:nvSpPr>
            <p:cNvPr id="304" name="Google Shape;304;p3"/>
            <p:cNvSpPr/>
            <p:nvPr/>
          </p:nvSpPr>
          <p:spPr>
            <a:xfrm>
              <a:off x="3463650" y="2615600"/>
              <a:ext cx="467625" cy="536200"/>
            </a:xfrm>
            <a:custGeom>
              <a:avLst/>
              <a:gdLst/>
              <a:ahLst/>
              <a:cxnLst/>
              <a:rect l="l" t="t" r="r" b="b"/>
              <a:pathLst>
                <a:path w="18705" h="21448" extrusionOk="0">
                  <a:moveTo>
                    <a:pt x="6293" y="0"/>
                  </a:moveTo>
                  <a:cubicBezTo>
                    <a:pt x="6099" y="0"/>
                    <a:pt x="5908" y="8"/>
                    <a:pt x="5723" y="22"/>
                  </a:cubicBezTo>
                  <a:cubicBezTo>
                    <a:pt x="4746" y="208"/>
                    <a:pt x="3676" y="510"/>
                    <a:pt x="3188" y="1371"/>
                  </a:cubicBezTo>
                  <a:cubicBezTo>
                    <a:pt x="2722" y="2348"/>
                    <a:pt x="3188" y="3511"/>
                    <a:pt x="3676" y="4488"/>
                  </a:cubicBezTo>
                  <a:cubicBezTo>
                    <a:pt x="4165" y="5349"/>
                    <a:pt x="4746" y="6326"/>
                    <a:pt x="4653" y="7396"/>
                  </a:cubicBezTo>
                  <a:cubicBezTo>
                    <a:pt x="4524" y="7464"/>
                    <a:pt x="4395" y="7493"/>
                    <a:pt x="4266" y="7493"/>
                  </a:cubicBezTo>
                  <a:cubicBezTo>
                    <a:pt x="3515" y="7493"/>
                    <a:pt x="2765" y="6499"/>
                    <a:pt x="1931" y="6419"/>
                  </a:cubicBezTo>
                  <a:cubicBezTo>
                    <a:pt x="1863" y="6404"/>
                    <a:pt x="1796" y="6397"/>
                    <a:pt x="1729" y="6397"/>
                  </a:cubicBezTo>
                  <a:cubicBezTo>
                    <a:pt x="951" y="6397"/>
                    <a:pt x="289" y="7350"/>
                    <a:pt x="396" y="8164"/>
                  </a:cubicBezTo>
                  <a:cubicBezTo>
                    <a:pt x="489" y="9025"/>
                    <a:pt x="1164" y="9816"/>
                    <a:pt x="1931" y="10397"/>
                  </a:cubicBezTo>
                  <a:cubicBezTo>
                    <a:pt x="2606" y="10886"/>
                    <a:pt x="3490" y="11351"/>
                    <a:pt x="4072" y="12049"/>
                  </a:cubicBezTo>
                  <a:cubicBezTo>
                    <a:pt x="4467" y="12421"/>
                    <a:pt x="4746" y="13212"/>
                    <a:pt x="4351" y="13491"/>
                  </a:cubicBezTo>
                  <a:cubicBezTo>
                    <a:pt x="4186" y="13625"/>
                    <a:pt x="3998" y="13677"/>
                    <a:pt x="3814" y="13677"/>
                  </a:cubicBezTo>
                  <a:cubicBezTo>
                    <a:pt x="3582" y="13677"/>
                    <a:pt x="3356" y="13595"/>
                    <a:pt x="3188" y="13491"/>
                  </a:cubicBezTo>
                  <a:cubicBezTo>
                    <a:pt x="2815" y="13212"/>
                    <a:pt x="2513" y="12910"/>
                    <a:pt x="2141" y="12817"/>
                  </a:cubicBezTo>
                  <a:cubicBezTo>
                    <a:pt x="1978" y="12746"/>
                    <a:pt x="1812" y="12714"/>
                    <a:pt x="1649" y="12714"/>
                  </a:cubicBezTo>
                  <a:cubicBezTo>
                    <a:pt x="1112" y="12714"/>
                    <a:pt x="610" y="13067"/>
                    <a:pt x="396" y="13584"/>
                  </a:cubicBezTo>
                  <a:cubicBezTo>
                    <a:pt x="0" y="14259"/>
                    <a:pt x="93" y="15050"/>
                    <a:pt x="396" y="15725"/>
                  </a:cubicBezTo>
                  <a:cubicBezTo>
                    <a:pt x="977" y="17283"/>
                    <a:pt x="2513" y="18330"/>
                    <a:pt x="4072" y="19121"/>
                  </a:cubicBezTo>
                  <a:cubicBezTo>
                    <a:pt x="5142" y="19703"/>
                    <a:pt x="6398" y="20563"/>
                    <a:pt x="7654" y="21052"/>
                  </a:cubicBezTo>
                  <a:cubicBezTo>
                    <a:pt x="7957" y="21238"/>
                    <a:pt x="8329" y="21354"/>
                    <a:pt x="8631" y="21448"/>
                  </a:cubicBezTo>
                  <a:lnTo>
                    <a:pt x="9213" y="21448"/>
                  </a:lnTo>
                  <a:cubicBezTo>
                    <a:pt x="10562" y="21448"/>
                    <a:pt x="12121" y="20563"/>
                    <a:pt x="13284" y="20191"/>
                  </a:cubicBezTo>
                  <a:cubicBezTo>
                    <a:pt x="14633" y="19703"/>
                    <a:pt x="16099" y="19214"/>
                    <a:pt x="17146" y="18144"/>
                  </a:cubicBezTo>
                  <a:cubicBezTo>
                    <a:pt x="18216" y="17074"/>
                    <a:pt x="18705" y="15422"/>
                    <a:pt x="18030" y="14166"/>
                  </a:cubicBezTo>
                  <a:cubicBezTo>
                    <a:pt x="17637" y="13379"/>
                    <a:pt x="16745" y="12917"/>
                    <a:pt x="15900" y="12917"/>
                  </a:cubicBezTo>
                  <a:cubicBezTo>
                    <a:pt x="15295" y="12917"/>
                    <a:pt x="14713" y="13153"/>
                    <a:pt x="14354" y="13677"/>
                  </a:cubicBezTo>
                  <a:cubicBezTo>
                    <a:pt x="14145" y="14073"/>
                    <a:pt x="13959" y="14561"/>
                    <a:pt x="13470" y="14748"/>
                  </a:cubicBezTo>
                  <a:cubicBezTo>
                    <a:pt x="13416" y="14764"/>
                    <a:pt x="13363" y="14772"/>
                    <a:pt x="13311" y="14772"/>
                  </a:cubicBezTo>
                  <a:cubicBezTo>
                    <a:pt x="12722" y="14772"/>
                    <a:pt x="12339" y="13737"/>
                    <a:pt x="12702" y="13096"/>
                  </a:cubicBezTo>
                  <a:cubicBezTo>
                    <a:pt x="13075" y="12514"/>
                    <a:pt x="13866" y="12235"/>
                    <a:pt x="14540" y="11840"/>
                  </a:cubicBezTo>
                  <a:cubicBezTo>
                    <a:pt x="16099" y="10886"/>
                    <a:pt x="16960" y="8932"/>
                    <a:pt x="16285" y="7280"/>
                  </a:cubicBezTo>
                  <a:cubicBezTo>
                    <a:pt x="15887" y="6164"/>
                    <a:pt x="14669" y="5441"/>
                    <a:pt x="13507" y="5441"/>
                  </a:cubicBezTo>
                  <a:cubicBezTo>
                    <a:pt x="12974" y="5441"/>
                    <a:pt x="12452" y="5594"/>
                    <a:pt x="12028" y="5931"/>
                  </a:cubicBezTo>
                  <a:cubicBezTo>
                    <a:pt x="11632" y="6326"/>
                    <a:pt x="11237" y="6815"/>
                    <a:pt x="10865" y="7094"/>
                  </a:cubicBezTo>
                  <a:cubicBezTo>
                    <a:pt x="10592" y="7314"/>
                    <a:pt x="10261" y="7441"/>
                    <a:pt x="9954" y="7441"/>
                  </a:cubicBezTo>
                  <a:cubicBezTo>
                    <a:pt x="9710" y="7441"/>
                    <a:pt x="9481" y="7362"/>
                    <a:pt x="9306" y="7187"/>
                  </a:cubicBezTo>
                  <a:cubicBezTo>
                    <a:pt x="9701" y="6233"/>
                    <a:pt x="10074" y="5163"/>
                    <a:pt x="10283" y="4093"/>
                  </a:cubicBezTo>
                  <a:cubicBezTo>
                    <a:pt x="10376" y="3023"/>
                    <a:pt x="10074" y="1952"/>
                    <a:pt x="9399" y="1092"/>
                  </a:cubicBezTo>
                  <a:cubicBezTo>
                    <a:pt x="8665" y="258"/>
                    <a:pt x="7422" y="0"/>
                    <a:pt x="629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5" name="Google Shape;305;p3"/>
            <p:cNvSpPr/>
            <p:nvPr/>
          </p:nvSpPr>
          <p:spPr>
            <a:xfrm>
              <a:off x="3655000" y="3141900"/>
              <a:ext cx="91350" cy="175600"/>
            </a:xfrm>
            <a:custGeom>
              <a:avLst/>
              <a:gdLst/>
              <a:ahLst/>
              <a:cxnLst/>
              <a:rect l="l" t="t" r="r" b="b"/>
              <a:pathLst>
                <a:path w="3654" h="7024" extrusionOk="0">
                  <a:moveTo>
                    <a:pt x="0" y="0"/>
                  </a:moveTo>
                  <a:lnTo>
                    <a:pt x="0" y="0"/>
                  </a:lnTo>
                  <a:cubicBezTo>
                    <a:pt x="489" y="2233"/>
                    <a:pt x="1163" y="4467"/>
                    <a:pt x="2047" y="6584"/>
                  </a:cubicBezTo>
                  <a:cubicBezTo>
                    <a:pt x="2178" y="6893"/>
                    <a:pt x="2431" y="7023"/>
                    <a:pt x="2688" y="7023"/>
                  </a:cubicBezTo>
                  <a:cubicBezTo>
                    <a:pt x="3164" y="7023"/>
                    <a:pt x="3654" y="6576"/>
                    <a:pt x="3397" y="6002"/>
                  </a:cubicBezTo>
                  <a:cubicBezTo>
                    <a:pt x="2722" y="4164"/>
                    <a:pt x="2047" y="2326"/>
                    <a:pt x="1559" y="396"/>
                  </a:cubicBezTo>
                  <a:lnTo>
                    <a:pt x="977" y="396"/>
                  </a:lnTo>
                  <a:cubicBezTo>
                    <a:pt x="675" y="302"/>
                    <a:pt x="303" y="186"/>
                    <a:pt x="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306;p3"/>
            <p:cNvSpPr/>
            <p:nvPr/>
          </p:nvSpPr>
          <p:spPr>
            <a:xfrm>
              <a:off x="3611375" y="2701525"/>
              <a:ext cx="82600" cy="450275"/>
            </a:xfrm>
            <a:custGeom>
              <a:avLst/>
              <a:gdLst/>
              <a:ahLst/>
              <a:cxnLst/>
              <a:rect l="l" t="t" r="r" b="b"/>
              <a:pathLst>
                <a:path w="3304" h="18011" extrusionOk="0">
                  <a:moveTo>
                    <a:pt x="1436" y="1"/>
                  </a:moveTo>
                  <a:cubicBezTo>
                    <a:pt x="1119" y="1"/>
                    <a:pt x="819" y="179"/>
                    <a:pt x="768" y="563"/>
                  </a:cubicBezTo>
                  <a:cubicBezTo>
                    <a:pt x="0" y="6286"/>
                    <a:pt x="396" y="12101"/>
                    <a:pt x="1745" y="17615"/>
                  </a:cubicBezTo>
                  <a:cubicBezTo>
                    <a:pt x="2048" y="17801"/>
                    <a:pt x="2420" y="17917"/>
                    <a:pt x="2722" y="18011"/>
                  </a:cubicBezTo>
                  <a:lnTo>
                    <a:pt x="3304" y="18011"/>
                  </a:lnTo>
                  <a:cubicBezTo>
                    <a:pt x="1838" y="12381"/>
                    <a:pt x="1466" y="6565"/>
                    <a:pt x="2234" y="842"/>
                  </a:cubicBezTo>
                  <a:cubicBezTo>
                    <a:pt x="2286" y="302"/>
                    <a:pt x="1848" y="1"/>
                    <a:pt x="143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07" name="Google Shape;307;p3"/>
          <p:cNvGrpSpPr/>
          <p:nvPr/>
        </p:nvGrpSpPr>
        <p:grpSpPr>
          <a:xfrm>
            <a:off x="99934" y="4395244"/>
            <a:ext cx="346800" cy="525634"/>
            <a:chOff x="2525525" y="689125"/>
            <a:chExt cx="298400" cy="452275"/>
          </a:xfrm>
        </p:grpSpPr>
        <p:sp>
          <p:nvSpPr>
            <p:cNvPr id="308" name="Google Shape;308;p3"/>
            <p:cNvSpPr/>
            <p:nvPr/>
          </p:nvSpPr>
          <p:spPr>
            <a:xfrm>
              <a:off x="2525525" y="689125"/>
              <a:ext cx="269300" cy="187475"/>
            </a:xfrm>
            <a:custGeom>
              <a:avLst/>
              <a:gdLst/>
              <a:ahLst/>
              <a:cxnLst/>
              <a:rect l="l" t="t" r="r" b="b"/>
              <a:pathLst>
                <a:path w="10772" h="7499" extrusionOk="0">
                  <a:moveTo>
                    <a:pt x="4571" y="0"/>
                  </a:moveTo>
                  <a:cubicBezTo>
                    <a:pt x="3917" y="0"/>
                    <a:pt x="3244" y="296"/>
                    <a:pt x="2816" y="798"/>
                  </a:cubicBezTo>
                  <a:cubicBezTo>
                    <a:pt x="2234" y="1566"/>
                    <a:pt x="2141" y="2729"/>
                    <a:pt x="2327" y="3706"/>
                  </a:cubicBezTo>
                  <a:cubicBezTo>
                    <a:pt x="2443" y="3986"/>
                    <a:pt x="2537" y="4288"/>
                    <a:pt x="2723" y="4660"/>
                  </a:cubicBezTo>
                  <a:cubicBezTo>
                    <a:pt x="2537" y="4567"/>
                    <a:pt x="2327" y="4474"/>
                    <a:pt x="2141" y="4381"/>
                  </a:cubicBezTo>
                  <a:cubicBezTo>
                    <a:pt x="1921" y="4297"/>
                    <a:pt x="1702" y="4251"/>
                    <a:pt x="1493" y="4251"/>
                  </a:cubicBezTo>
                  <a:cubicBezTo>
                    <a:pt x="1237" y="4251"/>
                    <a:pt x="997" y="4320"/>
                    <a:pt x="792" y="4474"/>
                  </a:cubicBezTo>
                  <a:cubicBezTo>
                    <a:pt x="117" y="4870"/>
                    <a:pt x="1" y="5823"/>
                    <a:pt x="396" y="6405"/>
                  </a:cubicBezTo>
                  <a:cubicBezTo>
                    <a:pt x="792" y="7103"/>
                    <a:pt x="1559" y="7382"/>
                    <a:pt x="2234" y="7475"/>
                  </a:cubicBezTo>
                  <a:cubicBezTo>
                    <a:pt x="2365" y="7491"/>
                    <a:pt x="2503" y="7498"/>
                    <a:pt x="2645" y="7498"/>
                  </a:cubicBezTo>
                  <a:cubicBezTo>
                    <a:pt x="3359" y="7498"/>
                    <a:pt x="4168" y="7301"/>
                    <a:pt x="4654" y="6894"/>
                  </a:cubicBezTo>
                  <a:cubicBezTo>
                    <a:pt x="4863" y="6894"/>
                    <a:pt x="4956" y="6987"/>
                    <a:pt x="5142" y="6987"/>
                  </a:cubicBezTo>
                  <a:cubicBezTo>
                    <a:pt x="5142" y="6894"/>
                    <a:pt x="5142" y="6800"/>
                    <a:pt x="5235" y="6707"/>
                  </a:cubicBezTo>
                  <a:cubicBezTo>
                    <a:pt x="6026" y="6614"/>
                    <a:pt x="6887" y="6405"/>
                    <a:pt x="7678" y="6312"/>
                  </a:cubicBezTo>
                  <a:cubicBezTo>
                    <a:pt x="8259" y="6219"/>
                    <a:pt x="8841" y="6126"/>
                    <a:pt x="9423" y="5823"/>
                  </a:cubicBezTo>
                  <a:cubicBezTo>
                    <a:pt x="10004" y="5544"/>
                    <a:pt x="10470" y="5056"/>
                    <a:pt x="10586" y="4474"/>
                  </a:cubicBezTo>
                  <a:cubicBezTo>
                    <a:pt x="10772" y="3497"/>
                    <a:pt x="10004" y="2543"/>
                    <a:pt x="9120" y="2334"/>
                  </a:cubicBezTo>
                  <a:cubicBezTo>
                    <a:pt x="8954" y="2302"/>
                    <a:pt x="8789" y="2287"/>
                    <a:pt x="8625" y="2287"/>
                  </a:cubicBezTo>
                  <a:cubicBezTo>
                    <a:pt x="7824" y="2287"/>
                    <a:pt x="7055" y="2642"/>
                    <a:pt x="6398" y="3125"/>
                  </a:cubicBezTo>
                  <a:cubicBezTo>
                    <a:pt x="6305" y="3218"/>
                    <a:pt x="6305" y="3218"/>
                    <a:pt x="6212" y="3311"/>
                  </a:cubicBezTo>
                  <a:cubicBezTo>
                    <a:pt x="6305" y="2915"/>
                    <a:pt x="6398" y="2450"/>
                    <a:pt x="6398" y="2055"/>
                  </a:cubicBezTo>
                  <a:cubicBezTo>
                    <a:pt x="6398" y="1380"/>
                    <a:pt x="6119" y="705"/>
                    <a:pt x="5631" y="310"/>
                  </a:cubicBezTo>
                  <a:cubicBezTo>
                    <a:pt x="5317" y="98"/>
                    <a:pt x="4947" y="0"/>
                    <a:pt x="457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09;p3"/>
            <p:cNvSpPr/>
            <p:nvPr/>
          </p:nvSpPr>
          <p:spPr>
            <a:xfrm>
              <a:off x="2542975" y="832625"/>
              <a:ext cx="280950" cy="308775"/>
            </a:xfrm>
            <a:custGeom>
              <a:avLst/>
              <a:gdLst/>
              <a:ahLst/>
              <a:cxnLst/>
              <a:rect l="l" t="t" r="r" b="b"/>
              <a:pathLst>
                <a:path w="11238" h="12351" extrusionOk="0">
                  <a:moveTo>
                    <a:pt x="7904" y="0"/>
                  </a:moveTo>
                  <a:cubicBezTo>
                    <a:pt x="6382" y="0"/>
                    <a:pt x="4677" y="365"/>
                    <a:pt x="3862" y="572"/>
                  </a:cubicBezTo>
                  <a:cubicBezTo>
                    <a:pt x="2420" y="967"/>
                    <a:pt x="955" y="2038"/>
                    <a:pt x="466" y="3480"/>
                  </a:cubicBezTo>
                  <a:cubicBezTo>
                    <a:pt x="1" y="4852"/>
                    <a:pt x="373" y="6388"/>
                    <a:pt x="1257" y="7551"/>
                  </a:cubicBezTo>
                  <a:cubicBezTo>
                    <a:pt x="2025" y="8807"/>
                    <a:pt x="3188" y="9691"/>
                    <a:pt x="4258" y="10668"/>
                  </a:cubicBezTo>
                  <a:cubicBezTo>
                    <a:pt x="5026" y="11250"/>
                    <a:pt x="5817" y="11832"/>
                    <a:pt x="6677" y="12111"/>
                  </a:cubicBezTo>
                  <a:cubicBezTo>
                    <a:pt x="7035" y="12271"/>
                    <a:pt x="7420" y="12351"/>
                    <a:pt x="7803" y="12351"/>
                  </a:cubicBezTo>
                  <a:cubicBezTo>
                    <a:pt x="8367" y="12351"/>
                    <a:pt x="8928" y="12178"/>
                    <a:pt x="9399" y="11832"/>
                  </a:cubicBezTo>
                  <a:cubicBezTo>
                    <a:pt x="10167" y="11250"/>
                    <a:pt x="10353" y="10180"/>
                    <a:pt x="10562" y="9203"/>
                  </a:cubicBezTo>
                  <a:cubicBezTo>
                    <a:pt x="10842" y="7458"/>
                    <a:pt x="11051" y="5713"/>
                    <a:pt x="11144" y="3968"/>
                  </a:cubicBezTo>
                  <a:cubicBezTo>
                    <a:pt x="11237" y="2898"/>
                    <a:pt x="11237" y="1828"/>
                    <a:pt x="10656" y="967"/>
                  </a:cubicBezTo>
                  <a:cubicBezTo>
                    <a:pt x="10221" y="234"/>
                    <a:pt x="9121" y="0"/>
                    <a:pt x="790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3"/>
            <p:cNvSpPr/>
            <p:nvPr/>
          </p:nvSpPr>
          <p:spPr>
            <a:xfrm>
              <a:off x="2572050" y="929775"/>
              <a:ext cx="32450" cy="39625"/>
            </a:xfrm>
            <a:custGeom>
              <a:avLst/>
              <a:gdLst/>
              <a:ahLst/>
              <a:cxnLst/>
              <a:rect l="l" t="t" r="r" b="b"/>
              <a:pathLst>
                <a:path w="1298" h="1585" extrusionOk="0">
                  <a:moveTo>
                    <a:pt x="398" y="1"/>
                  </a:moveTo>
                  <a:cubicBezTo>
                    <a:pt x="261" y="1"/>
                    <a:pt x="131" y="82"/>
                    <a:pt x="94" y="269"/>
                  </a:cubicBezTo>
                  <a:cubicBezTo>
                    <a:pt x="1" y="757"/>
                    <a:pt x="187" y="1246"/>
                    <a:pt x="582" y="1548"/>
                  </a:cubicBezTo>
                  <a:cubicBezTo>
                    <a:pt x="632" y="1573"/>
                    <a:pt x="682" y="1584"/>
                    <a:pt x="731" y="1584"/>
                  </a:cubicBezTo>
                  <a:cubicBezTo>
                    <a:pt x="1046" y="1584"/>
                    <a:pt x="1297" y="1112"/>
                    <a:pt x="955" y="850"/>
                  </a:cubicBezTo>
                  <a:cubicBezTo>
                    <a:pt x="862" y="850"/>
                    <a:pt x="862" y="757"/>
                    <a:pt x="769" y="757"/>
                  </a:cubicBezTo>
                  <a:lnTo>
                    <a:pt x="769" y="571"/>
                  </a:lnTo>
                  <a:lnTo>
                    <a:pt x="769" y="478"/>
                  </a:lnTo>
                  <a:cubicBezTo>
                    <a:pt x="824" y="185"/>
                    <a:pt x="604" y="1"/>
                    <a:pt x="3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3"/>
            <p:cNvSpPr/>
            <p:nvPr/>
          </p:nvSpPr>
          <p:spPr>
            <a:xfrm>
              <a:off x="2630225" y="1020500"/>
              <a:ext cx="38400" cy="28250"/>
            </a:xfrm>
            <a:custGeom>
              <a:avLst/>
              <a:gdLst/>
              <a:ahLst/>
              <a:cxnLst/>
              <a:rect l="l" t="t" r="r" b="b"/>
              <a:pathLst>
                <a:path w="1536" h="1130" extrusionOk="0">
                  <a:moveTo>
                    <a:pt x="389" y="0"/>
                  </a:moveTo>
                  <a:cubicBezTo>
                    <a:pt x="343" y="0"/>
                    <a:pt x="304" y="12"/>
                    <a:pt x="279" y="36"/>
                  </a:cubicBezTo>
                  <a:cubicBezTo>
                    <a:pt x="93" y="245"/>
                    <a:pt x="0" y="432"/>
                    <a:pt x="93" y="618"/>
                  </a:cubicBezTo>
                  <a:cubicBezTo>
                    <a:pt x="248" y="946"/>
                    <a:pt x="610" y="1130"/>
                    <a:pt x="1008" y="1130"/>
                  </a:cubicBezTo>
                  <a:cubicBezTo>
                    <a:pt x="1090" y="1130"/>
                    <a:pt x="1173" y="1122"/>
                    <a:pt x="1257" y="1106"/>
                  </a:cubicBezTo>
                  <a:cubicBezTo>
                    <a:pt x="1443" y="1106"/>
                    <a:pt x="1536" y="827"/>
                    <a:pt x="1443" y="711"/>
                  </a:cubicBezTo>
                  <a:cubicBezTo>
                    <a:pt x="1443" y="432"/>
                    <a:pt x="1257" y="432"/>
                    <a:pt x="1047" y="432"/>
                  </a:cubicBezTo>
                  <a:lnTo>
                    <a:pt x="861" y="432"/>
                  </a:lnTo>
                  <a:cubicBezTo>
                    <a:pt x="954" y="432"/>
                    <a:pt x="954" y="432"/>
                    <a:pt x="861" y="339"/>
                  </a:cubicBezTo>
                  <a:lnTo>
                    <a:pt x="768" y="339"/>
                  </a:lnTo>
                  <a:cubicBezTo>
                    <a:pt x="861" y="339"/>
                    <a:pt x="768" y="245"/>
                    <a:pt x="768" y="245"/>
                  </a:cubicBezTo>
                  <a:cubicBezTo>
                    <a:pt x="699" y="91"/>
                    <a:pt x="517" y="0"/>
                    <a:pt x="38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2" name="Google Shape;312;p3"/>
            <p:cNvSpPr/>
            <p:nvPr/>
          </p:nvSpPr>
          <p:spPr>
            <a:xfrm>
              <a:off x="2717450" y="1077225"/>
              <a:ext cx="21550" cy="29100"/>
            </a:xfrm>
            <a:custGeom>
              <a:avLst/>
              <a:gdLst/>
              <a:ahLst/>
              <a:cxnLst/>
              <a:rect l="l" t="t" r="r" b="b"/>
              <a:pathLst>
                <a:path w="862" h="1164" extrusionOk="0">
                  <a:moveTo>
                    <a:pt x="466" y="0"/>
                  </a:moveTo>
                  <a:cubicBezTo>
                    <a:pt x="280" y="0"/>
                    <a:pt x="94" y="93"/>
                    <a:pt x="94" y="303"/>
                  </a:cubicBezTo>
                  <a:lnTo>
                    <a:pt x="94" y="768"/>
                  </a:lnTo>
                  <a:cubicBezTo>
                    <a:pt x="1" y="978"/>
                    <a:pt x="187" y="1164"/>
                    <a:pt x="373" y="1164"/>
                  </a:cubicBezTo>
                  <a:cubicBezTo>
                    <a:pt x="675" y="1164"/>
                    <a:pt x="769" y="978"/>
                    <a:pt x="769" y="768"/>
                  </a:cubicBezTo>
                  <a:cubicBezTo>
                    <a:pt x="769" y="582"/>
                    <a:pt x="769" y="489"/>
                    <a:pt x="862" y="303"/>
                  </a:cubicBezTo>
                  <a:cubicBezTo>
                    <a:pt x="862" y="93"/>
                    <a:pt x="675" y="0"/>
                    <a:pt x="46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3" name="Google Shape;313;p3"/>
            <p:cNvSpPr/>
            <p:nvPr/>
          </p:nvSpPr>
          <p:spPr>
            <a:xfrm>
              <a:off x="2758175" y="1064400"/>
              <a:ext cx="29100" cy="40225"/>
            </a:xfrm>
            <a:custGeom>
              <a:avLst/>
              <a:gdLst/>
              <a:ahLst/>
              <a:cxnLst/>
              <a:rect l="l" t="t" r="r" b="b"/>
              <a:pathLst>
                <a:path w="1164" h="1609" extrusionOk="0">
                  <a:moveTo>
                    <a:pt x="680" y="0"/>
                  </a:moveTo>
                  <a:cubicBezTo>
                    <a:pt x="520" y="0"/>
                    <a:pt x="396" y="156"/>
                    <a:pt x="396" y="327"/>
                  </a:cubicBezTo>
                  <a:cubicBezTo>
                    <a:pt x="303" y="606"/>
                    <a:pt x="117" y="909"/>
                    <a:pt x="0" y="1188"/>
                  </a:cubicBezTo>
                  <a:cubicBezTo>
                    <a:pt x="0" y="1281"/>
                    <a:pt x="117" y="1584"/>
                    <a:pt x="303" y="1584"/>
                  </a:cubicBezTo>
                  <a:cubicBezTo>
                    <a:pt x="338" y="1601"/>
                    <a:pt x="375" y="1609"/>
                    <a:pt x="411" y="1609"/>
                  </a:cubicBezTo>
                  <a:cubicBezTo>
                    <a:pt x="565" y="1609"/>
                    <a:pt x="716" y="1473"/>
                    <a:pt x="791" y="1397"/>
                  </a:cubicBezTo>
                  <a:cubicBezTo>
                    <a:pt x="884" y="1095"/>
                    <a:pt x="977" y="816"/>
                    <a:pt x="1070" y="513"/>
                  </a:cubicBezTo>
                  <a:cubicBezTo>
                    <a:pt x="1164" y="327"/>
                    <a:pt x="977" y="25"/>
                    <a:pt x="791" y="25"/>
                  </a:cubicBezTo>
                  <a:cubicBezTo>
                    <a:pt x="753" y="8"/>
                    <a:pt x="716" y="0"/>
                    <a:pt x="68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3"/>
            <p:cNvSpPr/>
            <p:nvPr/>
          </p:nvSpPr>
          <p:spPr>
            <a:xfrm>
              <a:off x="2774700" y="994375"/>
              <a:ext cx="28900" cy="37325"/>
            </a:xfrm>
            <a:custGeom>
              <a:avLst/>
              <a:gdLst/>
              <a:ahLst/>
              <a:cxnLst/>
              <a:rect l="l" t="t" r="r" b="b"/>
              <a:pathLst>
                <a:path w="1156" h="1493" extrusionOk="0">
                  <a:moveTo>
                    <a:pt x="687" y="1"/>
                  </a:moveTo>
                  <a:cubicBezTo>
                    <a:pt x="538" y="1"/>
                    <a:pt x="389" y="67"/>
                    <a:pt x="316" y="220"/>
                  </a:cubicBezTo>
                  <a:cubicBezTo>
                    <a:pt x="223" y="500"/>
                    <a:pt x="223" y="802"/>
                    <a:pt x="130" y="1081"/>
                  </a:cubicBezTo>
                  <a:cubicBezTo>
                    <a:pt x="0" y="1327"/>
                    <a:pt x="257" y="1492"/>
                    <a:pt x="492" y="1492"/>
                  </a:cubicBezTo>
                  <a:cubicBezTo>
                    <a:pt x="635" y="1492"/>
                    <a:pt x="770" y="1431"/>
                    <a:pt x="805" y="1290"/>
                  </a:cubicBezTo>
                  <a:cubicBezTo>
                    <a:pt x="898" y="988"/>
                    <a:pt x="991" y="709"/>
                    <a:pt x="1084" y="406"/>
                  </a:cubicBezTo>
                  <a:cubicBezTo>
                    <a:pt x="1155" y="165"/>
                    <a:pt x="922" y="1"/>
                    <a:pt x="68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15;p3"/>
            <p:cNvSpPr/>
            <p:nvPr/>
          </p:nvSpPr>
          <p:spPr>
            <a:xfrm>
              <a:off x="2738975" y="1016725"/>
              <a:ext cx="19225" cy="29125"/>
            </a:xfrm>
            <a:custGeom>
              <a:avLst/>
              <a:gdLst/>
              <a:ahLst/>
              <a:cxnLst/>
              <a:rect l="l" t="t" r="r" b="b"/>
              <a:pathLst>
                <a:path w="769" h="1165" extrusionOk="0">
                  <a:moveTo>
                    <a:pt x="396" y="1"/>
                  </a:moveTo>
                  <a:cubicBezTo>
                    <a:pt x="187" y="1"/>
                    <a:pt x="94" y="187"/>
                    <a:pt x="1" y="396"/>
                  </a:cubicBezTo>
                  <a:lnTo>
                    <a:pt x="1" y="769"/>
                  </a:lnTo>
                  <a:cubicBezTo>
                    <a:pt x="1" y="978"/>
                    <a:pt x="187" y="1164"/>
                    <a:pt x="396" y="1164"/>
                  </a:cubicBezTo>
                  <a:cubicBezTo>
                    <a:pt x="582" y="1164"/>
                    <a:pt x="675" y="978"/>
                    <a:pt x="768" y="769"/>
                  </a:cubicBezTo>
                  <a:lnTo>
                    <a:pt x="768" y="396"/>
                  </a:lnTo>
                  <a:cubicBezTo>
                    <a:pt x="768" y="187"/>
                    <a:pt x="582" y="1"/>
                    <a:pt x="39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3"/>
            <p:cNvSpPr/>
            <p:nvPr/>
          </p:nvSpPr>
          <p:spPr>
            <a:xfrm>
              <a:off x="2678225" y="1010300"/>
              <a:ext cx="37725" cy="41975"/>
            </a:xfrm>
            <a:custGeom>
              <a:avLst/>
              <a:gdLst/>
              <a:ahLst/>
              <a:cxnLst/>
              <a:rect l="l" t="t" r="r" b="b"/>
              <a:pathLst>
                <a:path w="1509" h="1679" extrusionOk="0">
                  <a:moveTo>
                    <a:pt x="524" y="1"/>
                  </a:moveTo>
                  <a:cubicBezTo>
                    <a:pt x="278" y="1"/>
                    <a:pt x="0" y="275"/>
                    <a:pt x="197" y="537"/>
                  </a:cubicBezTo>
                  <a:cubicBezTo>
                    <a:pt x="290" y="840"/>
                    <a:pt x="500" y="1235"/>
                    <a:pt x="686" y="1514"/>
                  </a:cubicBezTo>
                  <a:cubicBezTo>
                    <a:pt x="740" y="1630"/>
                    <a:pt x="839" y="1678"/>
                    <a:pt x="945" y="1678"/>
                  </a:cubicBezTo>
                  <a:cubicBezTo>
                    <a:pt x="1203" y="1678"/>
                    <a:pt x="1509" y="1398"/>
                    <a:pt x="1360" y="1119"/>
                  </a:cubicBezTo>
                  <a:cubicBezTo>
                    <a:pt x="1174" y="840"/>
                    <a:pt x="988" y="537"/>
                    <a:pt x="779" y="165"/>
                  </a:cubicBezTo>
                  <a:cubicBezTo>
                    <a:pt x="724" y="48"/>
                    <a:pt x="627" y="1"/>
                    <a:pt x="52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3"/>
            <p:cNvSpPr/>
            <p:nvPr/>
          </p:nvSpPr>
          <p:spPr>
            <a:xfrm>
              <a:off x="2712225" y="977775"/>
              <a:ext cx="22125" cy="36650"/>
            </a:xfrm>
            <a:custGeom>
              <a:avLst/>
              <a:gdLst/>
              <a:ahLst/>
              <a:cxnLst/>
              <a:rect l="l" t="t" r="r" b="b"/>
              <a:pathLst>
                <a:path w="885" h="1466" extrusionOk="0">
                  <a:moveTo>
                    <a:pt x="396" y="0"/>
                  </a:moveTo>
                  <a:cubicBezTo>
                    <a:pt x="210" y="0"/>
                    <a:pt x="0" y="210"/>
                    <a:pt x="0" y="396"/>
                  </a:cubicBezTo>
                  <a:cubicBezTo>
                    <a:pt x="0" y="582"/>
                    <a:pt x="0" y="884"/>
                    <a:pt x="94" y="1070"/>
                  </a:cubicBezTo>
                  <a:cubicBezTo>
                    <a:pt x="94" y="1257"/>
                    <a:pt x="210" y="1466"/>
                    <a:pt x="489" y="1466"/>
                  </a:cubicBezTo>
                  <a:cubicBezTo>
                    <a:pt x="582" y="1466"/>
                    <a:pt x="884" y="1257"/>
                    <a:pt x="791" y="1070"/>
                  </a:cubicBezTo>
                  <a:cubicBezTo>
                    <a:pt x="791" y="884"/>
                    <a:pt x="791" y="582"/>
                    <a:pt x="675" y="396"/>
                  </a:cubicBezTo>
                  <a:cubicBezTo>
                    <a:pt x="675" y="210"/>
                    <a:pt x="582" y="0"/>
                    <a:pt x="3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318;p3"/>
            <p:cNvSpPr/>
            <p:nvPr/>
          </p:nvSpPr>
          <p:spPr>
            <a:xfrm>
              <a:off x="2748875" y="960900"/>
              <a:ext cx="23850" cy="34600"/>
            </a:xfrm>
            <a:custGeom>
              <a:avLst/>
              <a:gdLst/>
              <a:ahLst/>
              <a:cxnLst/>
              <a:rect l="l" t="t" r="r" b="b"/>
              <a:pathLst>
                <a:path w="954" h="1384" extrusionOk="0">
                  <a:moveTo>
                    <a:pt x="675" y="1"/>
                  </a:moveTo>
                  <a:cubicBezTo>
                    <a:pt x="489" y="1"/>
                    <a:pt x="186" y="94"/>
                    <a:pt x="186" y="303"/>
                  </a:cubicBezTo>
                  <a:cubicBezTo>
                    <a:pt x="186" y="489"/>
                    <a:pt x="93" y="675"/>
                    <a:pt x="93" y="885"/>
                  </a:cubicBezTo>
                  <a:cubicBezTo>
                    <a:pt x="0" y="1071"/>
                    <a:pt x="93" y="1257"/>
                    <a:pt x="279" y="1350"/>
                  </a:cubicBezTo>
                  <a:cubicBezTo>
                    <a:pt x="321" y="1373"/>
                    <a:pt x="362" y="1383"/>
                    <a:pt x="402" y="1383"/>
                  </a:cubicBezTo>
                  <a:cubicBezTo>
                    <a:pt x="559" y="1383"/>
                    <a:pt x="693" y="1220"/>
                    <a:pt x="768" y="1071"/>
                  </a:cubicBezTo>
                  <a:cubicBezTo>
                    <a:pt x="768" y="885"/>
                    <a:pt x="861" y="675"/>
                    <a:pt x="861" y="489"/>
                  </a:cubicBezTo>
                  <a:cubicBezTo>
                    <a:pt x="954" y="303"/>
                    <a:pt x="861" y="94"/>
                    <a:pt x="6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319;p3"/>
            <p:cNvSpPr/>
            <p:nvPr/>
          </p:nvSpPr>
          <p:spPr>
            <a:xfrm>
              <a:off x="2784925" y="918000"/>
              <a:ext cx="20950" cy="40450"/>
            </a:xfrm>
            <a:custGeom>
              <a:avLst/>
              <a:gdLst/>
              <a:ahLst/>
              <a:cxnLst/>
              <a:rect l="l" t="t" r="r" b="b"/>
              <a:pathLst>
                <a:path w="838" h="1618" extrusionOk="0">
                  <a:moveTo>
                    <a:pt x="477" y="1"/>
                  </a:moveTo>
                  <a:cubicBezTo>
                    <a:pt x="291" y="1"/>
                    <a:pt x="94" y="123"/>
                    <a:pt x="94" y="367"/>
                  </a:cubicBezTo>
                  <a:cubicBezTo>
                    <a:pt x="94" y="647"/>
                    <a:pt x="94" y="949"/>
                    <a:pt x="0" y="1321"/>
                  </a:cubicBezTo>
                  <a:cubicBezTo>
                    <a:pt x="0" y="1519"/>
                    <a:pt x="198" y="1618"/>
                    <a:pt x="396" y="1618"/>
                  </a:cubicBezTo>
                  <a:cubicBezTo>
                    <a:pt x="594" y="1618"/>
                    <a:pt x="791" y="1519"/>
                    <a:pt x="791" y="1321"/>
                  </a:cubicBezTo>
                  <a:lnTo>
                    <a:pt x="791" y="367"/>
                  </a:lnTo>
                  <a:cubicBezTo>
                    <a:pt x="838" y="123"/>
                    <a:pt x="663" y="1"/>
                    <a:pt x="4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320;p3"/>
            <p:cNvSpPr/>
            <p:nvPr/>
          </p:nvSpPr>
          <p:spPr>
            <a:xfrm>
              <a:off x="2630225" y="976600"/>
              <a:ext cx="31425" cy="32025"/>
            </a:xfrm>
            <a:custGeom>
              <a:avLst/>
              <a:gdLst/>
              <a:ahLst/>
              <a:cxnLst/>
              <a:rect l="l" t="t" r="r" b="b"/>
              <a:pathLst>
                <a:path w="1257" h="1281" extrusionOk="0">
                  <a:moveTo>
                    <a:pt x="375" y="1"/>
                  </a:moveTo>
                  <a:cubicBezTo>
                    <a:pt x="279" y="1"/>
                    <a:pt x="186" y="47"/>
                    <a:pt x="93" y="140"/>
                  </a:cubicBezTo>
                  <a:cubicBezTo>
                    <a:pt x="0" y="257"/>
                    <a:pt x="0" y="536"/>
                    <a:pt x="93" y="629"/>
                  </a:cubicBezTo>
                  <a:cubicBezTo>
                    <a:pt x="279" y="838"/>
                    <a:pt x="372" y="1024"/>
                    <a:pt x="582" y="1211"/>
                  </a:cubicBezTo>
                  <a:cubicBezTo>
                    <a:pt x="628" y="1257"/>
                    <a:pt x="721" y="1280"/>
                    <a:pt x="814" y="1280"/>
                  </a:cubicBezTo>
                  <a:cubicBezTo>
                    <a:pt x="908" y="1280"/>
                    <a:pt x="1001" y="1257"/>
                    <a:pt x="1047" y="1211"/>
                  </a:cubicBezTo>
                  <a:cubicBezTo>
                    <a:pt x="1257" y="1024"/>
                    <a:pt x="1257" y="838"/>
                    <a:pt x="1047" y="629"/>
                  </a:cubicBezTo>
                  <a:cubicBezTo>
                    <a:pt x="954" y="536"/>
                    <a:pt x="768" y="350"/>
                    <a:pt x="675" y="140"/>
                  </a:cubicBezTo>
                  <a:cubicBezTo>
                    <a:pt x="570" y="47"/>
                    <a:pt x="471" y="1"/>
                    <a:pt x="3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 name="Google Shape;321;p3"/>
            <p:cNvSpPr/>
            <p:nvPr/>
          </p:nvSpPr>
          <p:spPr>
            <a:xfrm>
              <a:off x="2661625" y="944775"/>
              <a:ext cx="29275" cy="35375"/>
            </a:xfrm>
            <a:custGeom>
              <a:avLst/>
              <a:gdLst/>
              <a:ahLst/>
              <a:cxnLst/>
              <a:rect l="l" t="t" r="r" b="b"/>
              <a:pathLst>
                <a:path w="1171" h="1415" extrusionOk="0">
                  <a:moveTo>
                    <a:pt x="338" y="0"/>
                  </a:moveTo>
                  <a:cubicBezTo>
                    <a:pt x="169" y="0"/>
                    <a:pt x="1" y="122"/>
                    <a:pt x="1" y="366"/>
                  </a:cubicBezTo>
                  <a:cubicBezTo>
                    <a:pt x="1" y="739"/>
                    <a:pt x="94" y="1041"/>
                    <a:pt x="373" y="1320"/>
                  </a:cubicBezTo>
                  <a:cubicBezTo>
                    <a:pt x="459" y="1386"/>
                    <a:pt x="549" y="1414"/>
                    <a:pt x="634" y="1414"/>
                  </a:cubicBezTo>
                  <a:cubicBezTo>
                    <a:pt x="939" y="1414"/>
                    <a:pt x="1171" y="1048"/>
                    <a:pt x="861" y="739"/>
                  </a:cubicBezTo>
                  <a:cubicBezTo>
                    <a:pt x="768" y="646"/>
                    <a:pt x="675" y="553"/>
                    <a:pt x="675" y="366"/>
                  </a:cubicBezTo>
                  <a:cubicBezTo>
                    <a:pt x="675" y="122"/>
                    <a:pt x="507" y="0"/>
                    <a:pt x="3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 name="Google Shape;322;p3"/>
            <p:cNvSpPr/>
            <p:nvPr/>
          </p:nvSpPr>
          <p:spPr>
            <a:xfrm>
              <a:off x="2717450" y="910300"/>
              <a:ext cx="21550" cy="33775"/>
            </a:xfrm>
            <a:custGeom>
              <a:avLst/>
              <a:gdLst/>
              <a:ahLst/>
              <a:cxnLst/>
              <a:rect l="l" t="t" r="r" b="b"/>
              <a:pathLst>
                <a:path w="862" h="1351" extrusionOk="0">
                  <a:moveTo>
                    <a:pt x="280" y="1"/>
                  </a:moveTo>
                  <a:cubicBezTo>
                    <a:pt x="94" y="94"/>
                    <a:pt x="1" y="280"/>
                    <a:pt x="94" y="466"/>
                  </a:cubicBezTo>
                  <a:cubicBezTo>
                    <a:pt x="94" y="675"/>
                    <a:pt x="94" y="861"/>
                    <a:pt x="187" y="1048"/>
                  </a:cubicBezTo>
                  <a:cubicBezTo>
                    <a:pt x="187" y="1257"/>
                    <a:pt x="373" y="1350"/>
                    <a:pt x="582" y="1350"/>
                  </a:cubicBezTo>
                  <a:cubicBezTo>
                    <a:pt x="769" y="1257"/>
                    <a:pt x="862" y="1048"/>
                    <a:pt x="862" y="861"/>
                  </a:cubicBezTo>
                  <a:cubicBezTo>
                    <a:pt x="862" y="675"/>
                    <a:pt x="769" y="466"/>
                    <a:pt x="769" y="280"/>
                  </a:cubicBezTo>
                  <a:cubicBezTo>
                    <a:pt x="769" y="94"/>
                    <a:pt x="466" y="1"/>
                    <a:pt x="28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 name="Google Shape;323;p3"/>
            <p:cNvSpPr/>
            <p:nvPr/>
          </p:nvSpPr>
          <p:spPr>
            <a:xfrm>
              <a:off x="2753525" y="901150"/>
              <a:ext cx="16875" cy="34150"/>
            </a:xfrm>
            <a:custGeom>
              <a:avLst/>
              <a:gdLst/>
              <a:ahLst/>
              <a:cxnLst/>
              <a:rect l="l" t="t" r="r" b="b"/>
              <a:pathLst>
                <a:path w="675" h="1366" extrusionOk="0">
                  <a:moveTo>
                    <a:pt x="338" y="0"/>
                  </a:moveTo>
                  <a:cubicBezTo>
                    <a:pt x="169" y="0"/>
                    <a:pt x="0" y="122"/>
                    <a:pt x="0" y="367"/>
                  </a:cubicBezTo>
                  <a:lnTo>
                    <a:pt x="0" y="1041"/>
                  </a:lnTo>
                  <a:cubicBezTo>
                    <a:pt x="0" y="1240"/>
                    <a:pt x="192" y="1366"/>
                    <a:pt x="371" y="1366"/>
                  </a:cubicBezTo>
                  <a:cubicBezTo>
                    <a:pt x="528" y="1366"/>
                    <a:pt x="675" y="1269"/>
                    <a:pt x="675" y="1041"/>
                  </a:cubicBezTo>
                  <a:lnTo>
                    <a:pt x="675" y="367"/>
                  </a:lnTo>
                  <a:cubicBezTo>
                    <a:pt x="675" y="122"/>
                    <a:pt x="506" y="0"/>
                    <a:pt x="3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4" name="Google Shape;324;p3"/>
            <p:cNvSpPr/>
            <p:nvPr/>
          </p:nvSpPr>
          <p:spPr>
            <a:xfrm>
              <a:off x="2772750" y="863350"/>
              <a:ext cx="26750" cy="29550"/>
            </a:xfrm>
            <a:custGeom>
              <a:avLst/>
              <a:gdLst/>
              <a:ahLst/>
              <a:cxnLst/>
              <a:rect l="l" t="t" r="r" b="b"/>
              <a:pathLst>
                <a:path w="1070" h="1182" extrusionOk="0">
                  <a:moveTo>
                    <a:pt x="541" y="0"/>
                  </a:moveTo>
                  <a:cubicBezTo>
                    <a:pt x="264" y="0"/>
                    <a:pt x="1" y="387"/>
                    <a:pt x="301" y="599"/>
                  </a:cubicBezTo>
                  <a:lnTo>
                    <a:pt x="301" y="716"/>
                  </a:lnTo>
                  <a:cubicBezTo>
                    <a:pt x="246" y="994"/>
                    <a:pt x="465" y="1181"/>
                    <a:pt x="691" y="1181"/>
                  </a:cubicBezTo>
                  <a:cubicBezTo>
                    <a:pt x="841" y="1181"/>
                    <a:pt x="994" y="1097"/>
                    <a:pt x="1069" y="902"/>
                  </a:cubicBezTo>
                  <a:cubicBezTo>
                    <a:pt x="1069" y="599"/>
                    <a:pt x="1069" y="320"/>
                    <a:pt x="790" y="134"/>
                  </a:cubicBezTo>
                  <a:cubicBezTo>
                    <a:pt x="717" y="39"/>
                    <a:pt x="629" y="0"/>
                    <a:pt x="54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325;p3"/>
            <p:cNvSpPr/>
            <p:nvPr/>
          </p:nvSpPr>
          <p:spPr>
            <a:xfrm>
              <a:off x="2676175" y="890525"/>
              <a:ext cx="19200" cy="34350"/>
            </a:xfrm>
            <a:custGeom>
              <a:avLst/>
              <a:gdLst/>
              <a:ahLst/>
              <a:cxnLst/>
              <a:rect l="l" t="t" r="r" b="b"/>
              <a:pathLst>
                <a:path w="768" h="1374" extrusionOk="0">
                  <a:moveTo>
                    <a:pt x="372" y="1"/>
                  </a:moveTo>
                  <a:cubicBezTo>
                    <a:pt x="186" y="1"/>
                    <a:pt x="0" y="210"/>
                    <a:pt x="0" y="396"/>
                  </a:cubicBezTo>
                  <a:lnTo>
                    <a:pt x="0" y="978"/>
                  </a:lnTo>
                  <a:cubicBezTo>
                    <a:pt x="0" y="1164"/>
                    <a:pt x="186" y="1373"/>
                    <a:pt x="372" y="1373"/>
                  </a:cubicBezTo>
                  <a:cubicBezTo>
                    <a:pt x="582" y="1373"/>
                    <a:pt x="768" y="1164"/>
                    <a:pt x="768" y="978"/>
                  </a:cubicBezTo>
                  <a:cubicBezTo>
                    <a:pt x="768" y="792"/>
                    <a:pt x="768" y="582"/>
                    <a:pt x="675" y="396"/>
                  </a:cubicBezTo>
                  <a:cubicBezTo>
                    <a:pt x="675" y="210"/>
                    <a:pt x="582" y="1"/>
                    <a:pt x="37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326;p3"/>
            <p:cNvSpPr/>
            <p:nvPr/>
          </p:nvSpPr>
          <p:spPr>
            <a:xfrm>
              <a:off x="2718975" y="864325"/>
              <a:ext cx="30600" cy="23725"/>
            </a:xfrm>
            <a:custGeom>
              <a:avLst/>
              <a:gdLst/>
              <a:ahLst/>
              <a:cxnLst/>
              <a:rect l="l" t="t" r="r" b="b"/>
              <a:pathLst>
                <a:path w="1224" h="949" extrusionOk="0">
                  <a:moveTo>
                    <a:pt x="496" y="1"/>
                  </a:moveTo>
                  <a:cubicBezTo>
                    <a:pt x="238" y="1"/>
                    <a:pt x="1" y="367"/>
                    <a:pt x="219" y="677"/>
                  </a:cubicBezTo>
                  <a:cubicBezTo>
                    <a:pt x="312" y="677"/>
                    <a:pt x="405" y="770"/>
                    <a:pt x="521" y="863"/>
                  </a:cubicBezTo>
                  <a:cubicBezTo>
                    <a:pt x="582" y="923"/>
                    <a:pt x="652" y="948"/>
                    <a:pt x="721" y="948"/>
                  </a:cubicBezTo>
                  <a:cubicBezTo>
                    <a:pt x="975" y="948"/>
                    <a:pt x="1224" y="611"/>
                    <a:pt x="987" y="374"/>
                  </a:cubicBezTo>
                  <a:cubicBezTo>
                    <a:pt x="894" y="281"/>
                    <a:pt x="801" y="188"/>
                    <a:pt x="708" y="95"/>
                  </a:cubicBezTo>
                  <a:cubicBezTo>
                    <a:pt x="642" y="29"/>
                    <a:pt x="568" y="1"/>
                    <a:pt x="49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327;p3"/>
            <p:cNvSpPr/>
            <p:nvPr/>
          </p:nvSpPr>
          <p:spPr>
            <a:xfrm>
              <a:off x="2622650" y="885875"/>
              <a:ext cx="24450" cy="36075"/>
            </a:xfrm>
            <a:custGeom>
              <a:avLst/>
              <a:gdLst/>
              <a:ahLst/>
              <a:cxnLst/>
              <a:rect l="l" t="t" r="r" b="b"/>
              <a:pathLst>
                <a:path w="978" h="1443" extrusionOk="0">
                  <a:moveTo>
                    <a:pt x="582" y="1"/>
                  </a:moveTo>
                  <a:cubicBezTo>
                    <a:pt x="489" y="1"/>
                    <a:pt x="187" y="94"/>
                    <a:pt x="187" y="280"/>
                  </a:cubicBezTo>
                  <a:cubicBezTo>
                    <a:pt x="94" y="489"/>
                    <a:pt x="94" y="768"/>
                    <a:pt x="1" y="978"/>
                  </a:cubicBezTo>
                  <a:cubicBezTo>
                    <a:pt x="1" y="1164"/>
                    <a:pt x="94" y="1350"/>
                    <a:pt x="303" y="1443"/>
                  </a:cubicBezTo>
                  <a:cubicBezTo>
                    <a:pt x="489" y="1443"/>
                    <a:pt x="675" y="1350"/>
                    <a:pt x="769" y="1164"/>
                  </a:cubicBezTo>
                  <a:cubicBezTo>
                    <a:pt x="769" y="978"/>
                    <a:pt x="885" y="675"/>
                    <a:pt x="885" y="489"/>
                  </a:cubicBezTo>
                  <a:cubicBezTo>
                    <a:pt x="978" y="280"/>
                    <a:pt x="885" y="94"/>
                    <a:pt x="58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328;p3"/>
            <p:cNvSpPr/>
            <p:nvPr/>
          </p:nvSpPr>
          <p:spPr>
            <a:xfrm>
              <a:off x="2586600" y="993150"/>
              <a:ext cx="29100" cy="37350"/>
            </a:xfrm>
            <a:custGeom>
              <a:avLst/>
              <a:gdLst/>
              <a:ahLst/>
              <a:cxnLst/>
              <a:rect l="l" t="t" r="r" b="b"/>
              <a:pathLst>
                <a:path w="1164" h="1494" extrusionOk="0">
                  <a:moveTo>
                    <a:pt x="445" y="0"/>
                  </a:moveTo>
                  <a:cubicBezTo>
                    <a:pt x="354" y="0"/>
                    <a:pt x="261" y="23"/>
                    <a:pt x="187" y="60"/>
                  </a:cubicBezTo>
                  <a:cubicBezTo>
                    <a:pt x="0" y="176"/>
                    <a:pt x="0" y="362"/>
                    <a:pt x="94" y="549"/>
                  </a:cubicBezTo>
                  <a:cubicBezTo>
                    <a:pt x="187" y="851"/>
                    <a:pt x="280" y="1037"/>
                    <a:pt x="373" y="1339"/>
                  </a:cubicBezTo>
                  <a:cubicBezTo>
                    <a:pt x="427" y="1448"/>
                    <a:pt x="554" y="1494"/>
                    <a:pt x="686" y="1494"/>
                  </a:cubicBezTo>
                  <a:cubicBezTo>
                    <a:pt x="780" y="1494"/>
                    <a:pt x="877" y="1471"/>
                    <a:pt x="954" y="1433"/>
                  </a:cubicBezTo>
                  <a:cubicBezTo>
                    <a:pt x="1164" y="1339"/>
                    <a:pt x="1164" y="1130"/>
                    <a:pt x="1047" y="944"/>
                  </a:cubicBezTo>
                  <a:cubicBezTo>
                    <a:pt x="954" y="758"/>
                    <a:pt x="861" y="455"/>
                    <a:pt x="768" y="176"/>
                  </a:cubicBezTo>
                  <a:cubicBezTo>
                    <a:pt x="712" y="51"/>
                    <a:pt x="581" y="0"/>
                    <a:pt x="4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329;p3"/>
            <p:cNvSpPr/>
            <p:nvPr/>
          </p:nvSpPr>
          <p:spPr>
            <a:xfrm>
              <a:off x="2658775" y="1066900"/>
              <a:ext cx="37425" cy="29575"/>
            </a:xfrm>
            <a:custGeom>
              <a:avLst/>
              <a:gdLst/>
              <a:ahLst/>
              <a:cxnLst/>
              <a:rect l="l" t="t" r="r" b="b"/>
              <a:pathLst>
                <a:path w="1497" h="1183" extrusionOk="0">
                  <a:moveTo>
                    <a:pt x="502" y="1"/>
                  </a:moveTo>
                  <a:cubicBezTo>
                    <a:pt x="210" y="1"/>
                    <a:pt x="0" y="387"/>
                    <a:pt x="301" y="600"/>
                  </a:cubicBezTo>
                  <a:cubicBezTo>
                    <a:pt x="394" y="809"/>
                    <a:pt x="603" y="902"/>
                    <a:pt x="789" y="1088"/>
                  </a:cubicBezTo>
                  <a:cubicBezTo>
                    <a:pt x="850" y="1154"/>
                    <a:pt x="921" y="1182"/>
                    <a:pt x="991" y="1182"/>
                  </a:cubicBezTo>
                  <a:cubicBezTo>
                    <a:pt x="1245" y="1182"/>
                    <a:pt x="1496" y="816"/>
                    <a:pt x="1278" y="506"/>
                  </a:cubicBezTo>
                  <a:cubicBezTo>
                    <a:pt x="1068" y="413"/>
                    <a:pt x="975" y="227"/>
                    <a:pt x="789" y="134"/>
                  </a:cubicBezTo>
                  <a:cubicBezTo>
                    <a:pt x="694" y="39"/>
                    <a:pt x="594" y="1"/>
                    <a:pt x="50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330;p3"/>
            <p:cNvSpPr/>
            <p:nvPr/>
          </p:nvSpPr>
          <p:spPr>
            <a:xfrm>
              <a:off x="2612775" y="940800"/>
              <a:ext cx="24450" cy="29175"/>
            </a:xfrm>
            <a:custGeom>
              <a:avLst/>
              <a:gdLst/>
              <a:ahLst/>
              <a:cxnLst/>
              <a:rect l="l" t="t" r="r" b="b"/>
              <a:pathLst>
                <a:path w="978" h="1167" extrusionOk="0">
                  <a:moveTo>
                    <a:pt x="629" y="0"/>
                  </a:moveTo>
                  <a:cubicBezTo>
                    <a:pt x="489" y="0"/>
                    <a:pt x="371" y="87"/>
                    <a:pt x="303" y="223"/>
                  </a:cubicBezTo>
                  <a:cubicBezTo>
                    <a:pt x="210" y="316"/>
                    <a:pt x="210" y="525"/>
                    <a:pt x="117" y="619"/>
                  </a:cubicBezTo>
                  <a:cubicBezTo>
                    <a:pt x="0" y="805"/>
                    <a:pt x="0" y="991"/>
                    <a:pt x="210" y="1107"/>
                  </a:cubicBezTo>
                  <a:cubicBezTo>
                    <a:pt x="284" y="1144"/>
                    <a:pt x="377" y="1167"/>
                    <a:pt x="462" y="1167"/>
                  </a:cubicBezTo>
                  <a:cubicBezTo>
                    <a:pt x="589" y="1167"/>
                    <a:pt x="698" y="1116"/>
                    <a:pt x="698" y="991"/>
                  </a:cubicBezTo>
                  <a:cubicBezTo>
                    <a:pt x="791" y="805"/>
                    <a:pt x="884" y="712"/>
                    <a:pt x="884" y="525"/>
                  </a:cubicBezTo>
                  <a:cubicBezTo>
                    <a:pt x="977" y="409"/>
                    <a:pt x="977" y="130"/>
                    <a:pt x="791" y="37"/>
                  </a:cubicBezTo>
                  <a:cubicBezTo>
                    <a:pt x="735" y="12"/>
                    <a:pt x="681" y="0"/>
                    <a:pt x="62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930485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31"/>
        <p:cNvGrpSpPr/>
        <p:nvPr/>
      </p:nvGrpSpPr>
      <p:grpSpPr>
        <a:xfrm>
          <a:off x="0" y="0"/>
          <a:ext cx="0" cy="0"/>
          <a:chOff x="0" y="0"/>
          <a:chExt cx="0" cy="0"/>
        </a:xfrm>
      </p:grpSpPr>
      <p:sp>
        <p:nvSpPr>
          <p:cNvPr id="332" name="Google Shape;332;p4"/>
          <p:cNvSpPr/>
          <p:nvPr/>
        </p:nvSpPr>
        <p:spPr>
          <a:xfrm rot="10800000">
            <a:off x="7023122" y="-321245"/>
            <a:ext cx="3074676" cy="1993438"/>
          </a:xfrm>
          <a:custGeom>
            <a:avLst/>
            <a:gdLst/>
            <a:ahLst/>
            <a:cxnLst/>
            <a:rect l="l" t="t" r="r" b="b"/>
            <a:pathLst>
              <a:path w="100710" h="60808" extrusionOk="0">
                <a:moveTo>
                  <a:pt x="20725" y="1"/>
                </a:moveTo>
                <a:cubicBezTo>
                  <a:pt x="18693" y="1"/>
                  <a:pt x="16637" y="491"/>
                  <a:pt x="14842" y="1433"/>
                </a:cubicBezTo>
                <a:cubicBezTo>
                  <a:pt x="0" y="9087"/>
                  <a:pt x="1349" y="37306"/>
                  <a:pt x="3885" y="50776"/>
                </a:cubicBezTo>
                <a:cubicBezTo>
                  <a:pt x="4374" y="53381"/>
                  <a:pt x="5048" y="56103"/>
                  <a:pt x="6979" y="57848"/>
                </a:cubicBezTo>
                <a:cubicBezTo>
                  <a:pt x="9037" y="59742"/>
                  <a:pt x="11908" y="60153"/>
                  <a:pt x="14788" y="60153"/>
                </a:cubicBezTo>
                <a:cubicBezTo>
                  <a:pt x="15586" y="60153"/>
                  <a:pt x="16386" y="60122"/>
                  <a:pt x="17169" y="60081"/>
                </a:cubicBezTo>
                <a:cubicBezTo>
                  <a:pt x="26850" y="59672"/>
                  <a:pt x="36519" y="59467"/>
                  <a:pt x="46182" y="59467"/>
                </a:cubicBezTo>
                <a:cubicBezTo>
                  <a:pt x="59621" y="59467"/>
                  <a:pt x="73046" y="59864"/>
                  <a:pt x="86472" y="60663"/>
                </a:cubicBezTo>
                <a:cubicBezTo>
                  <a:pt x="87638" y="60735"/>
                  <a:pt x="88832" y="60807"/>
                  <a:pt x="90021" y="60807"/>
                </a:cubicBezTo>
                <a:cubicBezTo>
                  <a:pt x="91893" y="60807"/>
                  <a:pt x="93754" y="60628"/>
                  <a:pt x="95475" y="59988"/>
                </a:cubicBezTo>
                <a:cubicBezTo>
                  <a:pt x="98290" y="58825"/>
                  <a:pt x="100709" y="56010"/>
                  <a:pt x="100221" y="53009"/>
                </a:cubicBezTo>
                <a:cubicBezTo>
                  <a:pt x="99848" y="49519"/>
                  <a:pt x="96056" y="47565"/>
                  <a:pt x="92567" y="46891"/>
                </a:cubicBezTo>
                <a:cubicBezTo>
                  <a:pt x="89077" y="46123"/>
                  <a:pt x="85402" y="46123"/>
                  <a:pt x="82494" y="43983"/>
                </a:cubicBezTo>
                <a:cubicBezTo>
                  <a:pt x="76678" y="39725"/>
                  <a:pt x="77934" y="29536"/>
                  <a:pt x="71839" y="25674"/>
                </a:cubicBezTo>
                <a:cubicBezTo>
                  <a:pt x="70267" y="24640"/>
                  <a:pt x="68426" y="24230"/>
                  <a:pt x="66525" y="24230"/>
                </a:cubicBezTo>
                <a:cubicBezTo>
                  <a:pt x="64320" y="24230"/>
                  <a:pt x="62034" y="24783"/>
                  <a:pt x="59998" y="25558"/>
                </a:cubicBezTo>
                <a:cubicBezTo>
                  <a:pt x="56136" y="27023"/>
                  <a:pt x="52344" y="29047"/>
                  <a:pt x="48273" y="29443"/>
                </a:cubicBezTo>
                <a:cubicBezTo>
                  <a:pt x="47966" y="29465"/>
                  <a:pt x="47659" y="29475"/>
                  <a:pt x="47351" y="29475"/>
                </a:cubicBezTo>
                <a:cubicBezTo>
                  <a:pt x="42133" y="29475"/>
                  <a:pt x="36902" y="26348"/>
                  <a:pt x="34617" y="21603"/>
                </a:cubicBezTo>
                <a:cubicBezTo>
                  <a:pt x="31709" y="15577"/>
                  <a:pt x="32965" y="7528"/>
                  <a:pt x="28219" y="2875"/>
                </a:cubicBezTo>
                <a:cubicBezTo>
                  <a:pt x="26255" y="924"/>
                  <a:pt x="23512" y="1"/>
                  <a:pt x="2072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3" name="Google Shape;333;p4"/>
          <p:cNvSpPr/>
          <p:nvPr/>
        </p:nvSpPr>
        <p:spPr>
          <a:xfrm rot="10800000">
            <a:off x="-940582" y="3711360"/>
            <a:ext cx="2621806" cy="1858134"/>
          </a:xfrm>
          <a:custGeom>
            <a:avLst/>
            <a:gdLst/>
            <a:ahLst/>
            <a:cxnLst/>
            <a:rect l="l" t="t" r="r" b="b"/>
            <a:pathLst>
              <a:path w="95174" h="67452" extrusionOk="0">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34" name="Google Shape;334;p4"/>
          <p:cNvGrpSpPr/>
          <p:nvPr/>
        </p:nvGrpSpPr>
        <p:grpSpPr>
          <a:xfrm rot="-9968762">
            <a:off x="21519" y="4008816"/>
            <a:ext cx="907591" cy="887303"/>
            <a:chOff x="3495050" y="1152875"/>
            <a:chExt cx="1082275" cy="847800"/>
          </a:xfrm>
        </p:grpSpPr>
        <p:sp>
          <p:nvSpPr>
            <p:cNvPr id="335" name="Google Shape;335;p4"/>
            <p:cNvSpPr/>
            <p:nvPr/>
          </p:nvSpPr>
          <p:spPr>
            <a:xfrm>
              <a:off x="3495050" y="1170600"/>
              <a:ext cx="330975" cy="469025"/>
            </a:xfrm>
            <a:custGeom>
              <a:avLst/>
              <a:gdLst/>
              <a:ahLst/>
              <a:cxnLst/>
              <a:rect l="l" t="t" r="r" b="b"/>
              <a:pathLst>
                <a:path w="13239" h="18761" extrusionOk="0">
                  <a:moveTo>
                    <a:pt x="12300" y="0"/>
                  </a:moveTo>
                  <a:cubicBezTo>
                    <a:pt x="12182" y="0"/>
                    <a:pt x="12057" y="46"/>
                    <a:pt x="11935" y="150"/>
                  </a:cubicBezTo>
                  <a:cubicBezTo>
                    <a:pt x="6119" y="4408"/>
                    <a:pt x="1" y="10317"/>
                    <a:pt x="1164" y="18273"/>
                  </a:cubicBezTo>
                  <a:cubicBezTo>
                    <a:pt x="1201" y="18613"/>
                    <a:pt x="1451" y="18760"/>
                    <a:pt x="1728" y="18760"/>
                  </a:cubicBezTo>
                  <a:cubicBezTo>
                    <a:pt x="2153" y="18760"/>
                    <a:pt x="2640" y="18413"/>
                    <a:pt x="2513" y="17878"/>
                  </a:cubicBezTo>
                  <a:cubicBezTo>
                    <a:pt x="1559" y="10712"/>
                    <a:pt x="7468" y="5292"/>
                    <a:pt x="12610" y="1407"/>
                  </a:cubicBezTo>
                  <a:cubicBezTo>
                    <a:pt x="13239" y="930"/>
                    <a:pt x="12837" y="0"/>
                    <a:pt x="123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6" name="Google Shape;336;p4"/>
            <p:cNvSpPr/>
            <p:nvPr/>
          </p:nvSpPr>
          <p:spPr>
            <a:xfrm>
              <a:off x="3616025" y="1156225"/>
              <a:ext cx="508425" cy="530400"/>
            </a:xfrm>
            <a:custGeom>
              <a:avLst/>
              <a:gdLst/>
              <a:ahLst/>
              <a:cxnLst/>
              <a:rect l="l" t="t" r="r" b="b"/>
              <a:pathLst>
                <a:path w="20337" h="21216" extrusionOk="0">
                  <a:moveTo>
                    <a:pt x="19304" y="1"/>
                  </a:moveTo>
                  <a:cubicBezTo>
                    <a:pt x="19179" y="1"/>
                    <a:pt x="19046" y="44"/>
                    <a:pt x="18914" y="144"/>
                  </a:cubicBezTo>
                  <a:cubicBezTo>
                    <a:pt x="14657" y="3052"/>
                    <a:pt x="10004" y="5657"/>
                    <a:pt x="6119" y="9054"/>
                  </a:cubicBezTo>
                  <a:cubicBezTo>
                    <a:pt x="2722" y="11869"/>
                    <a:pt x="1" y="15940"/>
                    <a:pt x="303" y="20500"/>
                  </a:cubicBezTo>
                  <a:cubicBezTo>
                    <a:pt x="349" y="20977"/>
                    <a:pt x="739" y="21215"/>
                    <a:pt x="1117" y="21215"/>
                  </a:cubicBezTo>
                  <a:cubicBezTo>
                    <a:pt x="1495" y="21215"/>
                    <a:pt x="1862" y="20977"/>
                    <a:pt x="1862" y="20500"/>
                  </a:cubicBezTo>
                  <a:cubicBezTo>
                    <a:pt x="1559" y="15847"/>
                    <a:pt x="4560" y="12055"/>
                    <a:pt x="8050" y="9356"/>
                  </a:cubicBezTo>
                  <a:cubicBezTo>
                    <a:pt x="11749" y="6448"/>
                    <a:pt x="15820" y="4006"/>
                    <a:pt x="19682" y="1400"/>
                  </a:cubicBezTo>
                  <a:cubicBezTo>
                    <a:pt x="20337" y="996"/>
                    <a:pt x="19907" y="1"/>
                    <a:pt x="1930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7" name="Google Shape;337;p4"/>
            <p:cNvSpPr/>
            <p:nvPr/>
          </p:nvSpPr>
          <p:spPr>
            <a:xfrm>
              <a:off x="3727200" y="1158575"/>
              <a:ext cx="697850" cy="565950"/>
            </a:xfrm>
            <a:custGeom>
              <a:avLst/>
              <a:gdLst/>
              <a:ahLst/>
              <a:cxnLst/>
              <a:rect l="l" t="t" r="r" b="b"/>
              <a:pathLst>
                <a:path w="27914" h="22638" extrusionOk="0">
                  <a:moveTo>
                    <a:pt x="26969" y="0"/>
                  </a:moveTo>
                  <a:cubicBezTo>
                    <a:pt x="26849" y="0"/>
                    <a:pt x="26720" y="43"/>
                    <a:pt x="26588" y="143"/>
                  </a:cubicBezTo>
                  <a:cubicBezTo>
                    <a:pt x="17561" y="6634"/>
                    <a:pt x="2835" y="9146"/>
                    <a:pt x="113" y="21755"/>
                  </a:cubicBezTo>
                  <a:cubicBezTo>
                    <a:pt x="1" y="22290"/>
                    <a:pt x="451" y="22638"/>
                    <a:pt x="890" y="22638"/>
                  </a:cubicBezTo>
                  <a:cubicBezTo>
                    <a:pt x="1177" y="22638"/>
                    <a:pt x="1460" y="22490"/>
                    <a:pt x="1579" y="22151"/>
                  </a:cubicBezTo>
                  <a:cubicBezTo>
                    <a:pt x="4184" y="10123"/>
                    <a:pt x="18724" y="7611"/>
                    <a:pt x="27355" y="1399"/>
                  </a:cubicBezTo>
                  <a:cubicBezTo>
                    <a:pt x="27914" y="995"/>
                    <a:pt x="27547" y="0"/>
                    <a:pt x="2696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338;p4"/>
            <p:cNvSpPr/>
            <p:nvPr/>
          </p:nvSpPr>
          <p:spPr>
            <a:xfrm>
              <a:off x="3869500" y="1152875"/>
              <a:ext cx="707825" cy="611025"/>
            </a:xfrm>
            <a:custGeom>
              <a:avLst/>
              <a:gdLst/>
              <a:ahLst/>
              <a:cxnLst/>
              <a:rect l="l" t="t" r="r" b="b"/>
              <a:pathLst>
                <a:path w="28313" h="24441" extrusionOk="0">
                  <a:moveTo>
                    <a:pt x="27373" y="0"/>
                  </a:moveTo>
                  <a:cubicBezTo>
                    <a:pt x="27210" y="0"/>
                    <a:pt x="27042" y="82"/>
                    <a:pt x="26898" y="278"/>
                  </a:cubicBezTo>
                  <a:cubicBezTo>
                    <a:pt x="19523" y="9583"/>
                    <a:pt x="7123" y="13352"/>
                    <a:pt x="330" y="23332"/>
                  </a:cubicBezTo>
                  <a:cubicBezTo>
                    <a:pt x="1" y="23892"/>
                    <a:pt x="534" y="24441"/>
                    <a:pt x="1080" y="24441"/>
                  </a:cubicBezTo>
                  <a:cubicBezTo>
                    <a:pt x="1306" y="24441"/>
                    <a:pt x="1533" y="24347"/>
                    <a:pt x="1703" y="24123"/>
                  </a:cubicBezTo>
                  <a:cubicBezTo>
                    <a:pt x="8286" y="14236"/>
                    <a:pt x="20593" y="10537"/>
                    <a:pt x="27875" y="1348"/>
                  </a:cubicBezTo>
                  <a:cubicBezTo>
                    <a:pt x="28312" y="753"/>
                    <a:pt x="27868" y="0"/>
                    <a:pt x="2737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9" name="Google Shape;339;p4"/>
            <p:cNvSpPr/>
            <p:nvPr/>
          </p:nvSpPr>
          <p:spPr>
            <a:xfrm>
              <a:off x="4007825" y="1440000"/>
              <a:ext cx="368075" cy="360050"/>
            </a:xfrm>
            <a:custGeom>
              <a:avLst/>
              <a:gdLst/>
              <a:ahLst/>
              <a:cxnLst/>
              <a:rect l="l" t="t" r="r" b="b"/>
              <a:pathLst>
                <a:path w="14723" h="14402" extrusionOk="0">
                  <a:moveTo>
                    <a:pt x="13618" y="1"/>
                  </a:moveTo>
                  <a:cubicBezTo>
                    <a:pt x="13451" y="1"/>
                    <a:pt x="13280" y="64"/>
                    <a:pt x="13129" y="215"/>
                  </a:cubicBezTo>
                  <a:cubicBezTo>
                    <a:pt x="8965" y="4496"/>
                    <a:pt x="4801" y="8846"/>
                    <a:pt x="520" y="13127"/>
                  </a:cubicBezTo>
                  <a:cubicBezTo>
                    <a:pt x="0" y="13647"/>
                    <a:pt x="516" y="14401"/>
                    <a:pt x="1089" y="14401"/>
                  </a:cubicBezTo>
                  <a:cubicBezTo>
                    <a:pt x="1260" y="14401"/>
                    <a:pt x="1435" y="14334"/>
                    <a:pt x="1590" y="14174"/>
                  </a:cubicBezTo>
                  <a:cubicBezTo>
                    <a:pt x="5755" y="9823"/>
                    <a:pt x="10035" y="5566"/>
                    <a:pt x="14199" y="1286"/>
                  </a:cubicBezTo>
                  <a:cubicBezTo>
                    <a:pt x="14723" y="762"/>
                    <a:pt x="14196" y="1"/>
                    <a:pt x="1361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0" name="Google Shape;340;p4"/>
            <p:cNvSpPr/>
            <p:nvPr/>
          </p:nvSpPr>
          <p:spPr>
            <a:xfrm>
              <a:off x="4157900" y="1679825"/>
              <a:ext cx="248675" cy="219175"/>
            </a:xfrm>
            <a:custGeom>
              <a:avLst/>
              <a:gdLst/>
              <a:ahLst/>
              <a:cxnLst/>
              <a:rect l="l" t="t" r="r" b="b"/>
              <a:pathLst>
                <a:path w="9947" h="8767" extrusionOk="0">
                  <a:moveTo>
                    <a:pt x="9021" y="0"/>
                  </a:moveTo>
                  <a:cubicBezTo>
                    <a:pt x="8945" y="0"/>
                    <a:pt x="8864" y="14"/>
                    <a:pt x="8778" y="44"/>
                  </a:cubicBezTo>
                  <a:cubicBezTo>
                    <a:pt x="4800" y="1301"/>
                    <a:pt x="1799" y="4115"/>
                    <a:pt x="240" y="7884"/>
                  </a:cubicBezTo>
                  <a:cubicBezTo>
                    <a:pt x="1" y="8419"/>
                    <a:pt x="443" y="8767"/>
                    <a:pt x="918" y="8767"/>
                  </a:cubicBezTo>
                  <a:cubicBezTo>
                    <a:pt x="1227" y="8767"/>
                    <a:pt x="1550" y="8619"/>
                    <a:pt x="1706" y="8280"/>
                  </a:cubicBezTo>
                  <a:cubicBezTo>
                    <a:pt x="3055" y="4976"/>
                    <a:pt x="5777" y="2557"/>
                    <a:pt x="9150" y="1394"/>
                  </a:cubicBezTo>
                  <a:cubicBezTo>
                    <a:pt x="9946" y="1121"/>
                    <a:pt x="9705" y="0"/>
                    <a:pt x="90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1" name="Google Shape;341;p4"/>
            <p:cNvSpPr/>
            <p:nvPr/>
          </p:nvSpPr>
          <p:spPr>
            <a:xfrm>
              <a:off x="4283200" y="1837550"/>
              <a:ext cx="143475" cy="119625"/>
            </a:xfrm>
            <a:custGeom>
              <a:avLst/>
              <a:gdLst/>
              <a:ahLst/>
              <a:cxnLst/>
              <a:rect l="l" t="t" r="r" b="b"/>
              <a:pathLst>
                <a:path w="5739" h="4785" extrusionOk="0">
                  <a:moveTo>
                    <a:pt x="4686" y="0"/>
                  </a:moveTo>
                  <a:cubicBezTo>
                    <a:pt x="4637" y="0"/>
                    <a:pt x="4586" y="5"/>
                    <a:pt x="4534" y="17"/>
                  </a:cubicBezTo>
                  <a:cubicBezTo>
                    <a:pt x="2510" y="505"/>
                    <a:pt x="858" y="1971"/>
                    <a:pt x="183" y="3902"/>
                  </a:cubicBezTo>
                  <a:cubicBezTo>
                    <a:pt x="0" y="4437"/>
                    <a:pt x="465" y="4784"/>
                    <a:pt x="922" y="4784"/>
                  </a:cubicBezTo>
                  <a:cubicBezTo>
                    <a:pt x="1221" y="4784"/>
                    <a:pt x="1515" y="4637"/>
                    <a:pt x="1626" y="4297"/>
                  </a:cubicBezTo>
                  <a:cubicBezTo>
                    <a:pt x="2114" y="2831"/>
                    <a:pt x="3370" y="1761"/>
                    <a:pt x="4929" y="1482"/>
                  </a:cubicBezTo>
                  <a:cubicBezTo>
                    <a:pt x="5739" y="1307"/>
                    <a:pt x="5458" y="0"/>
                    <a:pt x="46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2" name="Google Shape;342;p4"/>
            <p:cNvSpPr/>
            <p:nvPr/>
          </p:nvSpPr>
          <p:spPr>
            <a:xfrm>
              <a:off x="4409450" y="1920125"/>
              <a:ext cx="138950" cy="80550"/>
            </a:xfrm>
            <a:custGeom>
              <a:avLst/>
              <a:gdLst/>
              <a:ahLst/>
              <a:cxnLst/>
              <a:rect l="l" t="t" r="r" b="b"/>
              <a:pathLst>
                <a:path w="5558" h="3222" extrusionOk="0">
                  <a:moveTo>
                    <a:pt x="4491" y="1"/>
                  </a:moveTo>
                  <a:cubicBezTo>
                    <a:pt x="4376" y="1"/>
                    <a:pt x="4256" y="34"/>
                    <a:pt x="4136" y="110"/>
                  </a:cubicBezTo>
                  <a:lnTo>
                    <a:pt x="647" y="1855"/>
                  </a:lnTo>
                  <a:cubicBezTo>
                    <a:pt x="0" y="2266"/>
                    <a:pt x="377" y="3222"/>
                    <a:pt x="1025" y="3222"/>
                  </a:cubicBezTo>
                  <a:cubicBezTo>
                    <a:pt x="1147" y="3222"/>
                    <a:pt x="1279" y="3188"/>
                    <a:pt x="1415" y="3111"/>
                  </a:cubicBezTo>
                  <a:cubicBezTo>
                    <a:pt x="2578" y="2529"/>
                    <a:pt x="3741" y="1948"/>
                    <a:pt x="4811" y="1366"/>
                  </a:cubicBezTo>
                  <a:cubicBezTo>
                    <a:pt x="5557" y="974"/>
                    <a:pt x="5110" y="1"/>
                    <a:pt x="44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43" name="Google Shape;343;p4"/>
          <p:cNvGrpSpPr/>
          <p:nvPr/>
        </p:nvGrpSpPr>
        <p:grpSpPr>
          <a:xfrm>
            <a:off x="7139174" y="240021"/>
            <a:ext cx="2176640" cy="982692"/>
            <a:chOff x="2915775" y="2073500"/>
            <a:chExt cx="874750" cy="394925"/>
          </a:xfrm>
        </p:grpSpPr>
        <p:sp>
          <p:nvSpPr>
            <p:cNvPr id="344" name="Google Shape;344;p4"/>
            <p:cNvSpPr/>
            <p:nvPr/>
          </p:nvSpPr>
          <p:spPr>
            <a:xfrm>
              <a:off x="3546225" y="2317775"/>
              <a:ext cx="48300" cy="38975"/>
            </a:xfrm>
            <a:custGeom>
              <a:avLst/>
              <a:gdLst/>
              <a:ahLst/>
              <a:cxnLst/>
              <a:rect l="l" t="t" r="r" b="b"/>
              <a:pathLst>
                <a:path w="1932" h="1559" extrusionOk="0">
                  <a:moveTo>
                    <a:pt x="955" y="0"/>
                  </a:moveTo>
                  <a:cubicBezTo>
                    <a:pt x="1" y="0"/>
                    <a:pt x="1" y="1559"/>
                    <a:pt x="955" y="1559"/>
                  </a:cubicBezTo>
                  <a:cubicBezTo>
                    <a:pt x="1932" y="1559"/>
                    <a:pt x="1932" y="0"/>
                    <a:pt x="95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5" name="Google Shape;345;p4"/>
            <p:cNvSpPr/>
            <p:nvPr/>
          </p:nvSpPr>
          <p:spPr>
            <a:xfrm>
              <a:off x="3681750" y="2300900"/>
              <a:ext cx="38975" cy="45975"/>
            </a:xfrm>
            <a:custGeom>
              <a:avLst/>
              <a:gdLst/>
              <a:ahLst/>
              <a:cxnLst/>
              <a:rect l="l" t="t" r="r" b="b"/>
              <a:pathLst>
                <a:path w="1559" h="1839" extrusionOk="0">
                  <a:moveTo>
                    <a:pt x="768" y="1"/>
                  </a:moveTo>
                  <a:cubicBezTo>
                    <a:pt x="396" y="1"/>
                    <a:pt x="0" y="303"/>
                    <a:pt x="0" y="675"/>
                  </a:cubicBezTo>
                  <a:lnTo>
                    <a:pt x="0" y="1071"/>
                  </a:lnTo>
                  <a:cubicBezTo>
                    <a:pt x="0" y="1466"/>
                    <a:pt x="396" y="1838"/>
                    <a:pt x="768" y="1838"/>
                  </a:cubicBezTo>
                  <a:cubicBezTo>
                    <a:pt x="1164" y="1838"/>
                    <a:pt x="1559" y="1466"/>
                    <a:pt x="1559" y="1071"/>
                  </a:cubicBezTo>
                  <a:lnTo>
                    <a:pt x="1559" y="675"/>
                  </a:lnTo>
                  <a:cubicBezTo>
                    <a:pt x="1559" y="303"/>
                    <a:pt x="1164" y="1"/>
                    <a:pt x="76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6" name="Google Shape;346;p4"/>
            <p:cNvSpPr/>
            <p:nvPr/>
          </p:nvSpPr>
          <p:spPr>
            <a:xfrm>
              <a:off x="3611375" y="2245075"/>
              <a:ext cx="48300" cy="36650"/>
            </a:xfrm>
            <a:custGeom>
              <a:avLst/>
              <a:gdLst/>
              <a:ahLst/>
              <a:cxnLst/>
              <a:rect l="l" t="t" r="r" b="b"/>
              <a:pathLst>
                <a:path w="1932" h="1466" extrusionOk="0">
                  <a:moveTo>
                    <a:pt x="977" y="0"/>
                  </a:moveTo>
                  <a:cubicBezTo>
                    <a:pt x="0" y="0"/>
                    <a:pt x="0" y="1466"/>
                    <a:pt x="977" y="1466"/>
                  </a:cubicBezTo>
                  <a:cubicBezTo>
                    <a:pt x="1931" y="1466"/>
                    <a:pt x="1931" y="0"/>
                    <a:pt x="97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7" name="Google Shape;347;p4"/>
            <p:cNvSpPr/>
            <p:nvPr/>
          </p:nvSpPr>
          <p:spPr>
            <a:xfrm>
              <a:off x="3706175" y="2235750"/>
              <a:ext cx="48300" cy="36100"/>
            </a:xfrm>
            <a:custGeom>
              <a:avLst/>
              <a:gdLst/>
              <a:ahLst/>
              <a:cxnLst/>
              <a:rect l="l" t="t" r="r" b="b"/>
              <a:pathLst>
                <a:path w="1932" h="1444" extrusionOk="0">
                  <a:moveTo>
                    <a:pt x="954" y="1"/>
                  </a:moveTo>
                  <a:cubicBezTo>
                    <a:pt x="0" y="1"/>
                    <a:pt x="0" y="1443"/>
                    <a:pt x="954" y="1443"/>
                  </a:cubicBezTo>
                  <a:cubicBezTo>
                    <a:pt x="1838" y="1443"/>
                    <a:pt x="1931" y="1"/>
                    <a:pt x="95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8" name="Google Shape;348;p4"/>
            <p:cNvSpPr/>
            <p:nvPr/>
          </p:nvSpPr>
          <p:spPr>
            <a:xfrm>
              <a:off x="3742225" y="2150850"/>
              <a:ext cx="48300" cy="36075"/>
            </a:xfrm>
            <a:custGeom>
              <a:avLst/>
              <a:gdLst/>
              <a:ahLst/>
              <a:cxnLst/>
              <a:rect l="l" t="t" r="r" b="b"/>
              <a:pathLst>
                <a:path w="1932" h="1443" extrusionOk="0">
                  <a:moveTo>
                    <a:pt x="978" y="0"/>
                  </a:moveTo>
                  <a:cubicBezTo>
                    <a:pt x="1" y="0"/>
                    <a:pt x="1" y="1443"/>
                    <a:pt x="978" y="1443"/>
                  </a:cubicBezTo>
                  <a:cubicBezTo>
                    <a:pt x="1932" y="1443"/>
                    <a:pt x="1932" y="0"/>
                    <a:pt x="97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349;p4"/>
            <p:cNvSpPr/>
            <p:nvPr/>
          </p:nvSpPr>
          <p:spPr>
            <a:xfrm>
              <a:off x="3659650" y="2160725"/>
              <a:ext cx="46550" cy="36100"/>
            </a:xfrm>
            <a:custGeom>
              <a:avLst/>
              <a:gdLst/>
              <a:ahLst/>
              <a:cxnLst/>
              <a:rect l="l" t="t" r="r" b="b"/>
              <a:pathLst>
                <a:path w="1862" h="1444" extrusionOk="0">
                  <a:moveTo>
                    <a:pt x="884" y="1"/>
                  </a:moveTo>
                  <a:cubicBezTo>
                    <a:pt x="0" y="1"/>
                    <a:pt x="0" y="1443"/>
                    <a:pt x="884" y="1443"/>
                  </a:cubicBezTo>
                  <a:cubicBezTo>
                    <a:pt x="1861" y="1443"/>
                    <a:pt x="1861" y="1"/>
                    <a:pt x="88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4"/>
            <p:cNvSpPr/>
            <p:nvPr/>
          </p:nvSpPr>
          <p:spPr>
            <a:xfrm>
              <a:off x="3579975" y="2121775"/>
              <a:ext cx="36075" cy="46325"/>
            </a:xfrm>
            <a:custGeom>
              <a:avLst/>
              <a:gdLst/>
              <a:ahLst/>
              <a:cxnLst/>
              <a:rect l="l" t="t" r="r" b="b"/>
              <a:pathLst>
                <a:path w="1443" h="1853" extrusionOk="0">
                  <a:moveTo>
                    <a:pt x="768" y="0"/>
                  </a:moveTo>
                  <a:cubicBezTo>
                    <a:pt x="279" y="0"/>
                    <a:pt x="0" y="396"/>
                    <a:pt x="0" y="768"/>
                  </a:cubicBezTo>
                  <a:lnTo>
                    <a:pt x="0" y="1163"/>
                  </a:lnTo>
                  <a:cubicBezTo>
                    <a:pt x="0" y="1517"/>
                    <a:pt x="317" y="1853"/>
                    <a:pt x="650" y="1853"/>
                  </a:cubicBezTo>
                  <a:cubicBezTo>
                    <a:pt x="689" y="1853"/>
                    <a:pt x="729" y="1848"/>
                    <a:pt x="768" y="1838"/>
                  </a:cubicBezTo>
                  <a:cubicBezTo>
                    <a:pt x="1163" y="1838"/>
                    <a:pt x="1443" y="1559"/>
                    <a:pt x="1443" y="1163"/>
                  </a:cubicBezTo>
                  <a:lnTo>
                    <a:pt x="1443" y="768"/>
                  </a:lnTo>
                  <a:cubicBezTo>
                    <a:pt x="1443" y="396"/>
                    <a:pt x="1163" y="0"/>
                    <a:pt x="76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1" name="Google Shape;351;p4"/>
            <p:cNvSpPr/>
            <p:nvPr/>
          </p:nvSpPr>
          <p:spPr>
            <a:xfrm>
              <a:off x="3444450" y="2140950"/>
              <a:ext cx="45975" cy="36675"/>
            </a:xfrm>
            <a:custGeom>
              <a:avLst/>
              <a:gdLst/>
              <a:ahLst/>
              <a:cxnLst/>
              <a:rect l="l" t="t" r="r" b="b"/>
              <a:pathLst>
                <a:path w="1839" h="1467" extrusionOk="0">
                  <a:moveTo>
                    <a:pt x="954" y="1"/>
                  </a:moveTo>
                  <a:cubicBezTo>
                    <a:pt x="1" y="1"/>
                    <a:pt x="1" y="1467"/>
                    <a:pt x="954" y="1467"/>
                  </a:cubicBezTo>
                  <a:cubicBezTo>
                    <a:pt x="1839" y="1467"/>
                    <a:pt x="1839" y="1"/>
                    <a:pt x="95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2" name="Google Shape;352;p4"/>
            <p:cNvSpPr/>
            <p:nvPr/>
          </p:nvSpPr>
          <p:spPr>
            <a:xfrm>
              <a:off x="3495050" y="2206675"/>
              <a:ext cx="48300" cy="55675"/>
            </a:xfrm>
            <a:custGeom>
              <a:avLst/>
              <a:gdLst/>
              <a:ahLst/>
              <a:cxnLst/>
              <a:rect l="l" t="t" r="r" b="b"/>
              <a:pathLst>
                <a:path w="1932" h="2227" extrusionOk="0">
                  <a:moveTo>
                    <a:pt x="1147" y="1"/>
                  </a:moveTo>
                  <a:cubicBezTo>
                    <a:pt x="872" y="1"/>
                    <a:pt x="613" y="125"/>
                    <a:pt x="489" y="373"/>
                  </a:cubicBezTo>
                  <a:cubicBezTo>
                    <a:pt x="396" y="675"/>
                    <a:pt x="303" y="862"/>
                    <a:pt x="187" y="1164"/>
                  </a:cubicBezTo>
                  <a:cubicBezTo>
                    <a:pt x="1" y="1443"/>
                    <a:pt x="94" y="1932"/>
                    <a:pt x="396" y="2118"/>
                  </a:cubicBezTo>
                  <a:cubicBezTo>
                    <a:pt x="525" y="2190"/>
                    <a:pt x="668" y="2227"/>
                    <a:pt x="808" y="2227"/>
                  </a:cubicBezTo>
                  <a:cubicBezTo>
                    <a:pt x="1073" y="2227"/>
                    <a:pt x="1329" y="2097"/>
                    <a:pt x="1466" y="1839"/>
                  </a:cubicBezTo>
                  <a:cubicBezTo>
                    <a:pt x="1559" y="1653"/>
                    <a:pt x="1652" y="1350"/>
                    <a:pt x="1838" y="1164"/>
                  </a:cubicBezTo>
                  <a:cubicBezTo>
                    <a:pt x="1932" y="768"/>
                    <a:pt x="1932" y="280"/>
                    <a:pt x="1559" y="94"/>
                  </a:cubicBezTo>
                  <a:cubicBezTo>
                    <a:pt x="1427" y="32"/>
                    <a:pt x="1285" y="1"/>
                    <a:pt x="114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3" name="Google Shape;353;p4"/>
            <p:cNvSpPr/>
            <p:nvPr/>
          </p:nvSpPr>
          <p:spPr>
            <a:xfrm>
              <a:off x="3383375" y="2244725"/>
              <a:ext cx="36675" cy="46900"/>
            </a:xfrm>
            <a:custGeom>
              <a:avLst/>
              <a:gdLst/>
              <a:ahLst/>
              <a:cxnLst/>
              <a:rect l="l" t="t" r="r" b="b"/>
              <a:pathLst>
                <a:path w="1467" h="1876" extrusionOk="0">
                  <a:moveTo>
                    <a:pt x="902" y="0"/>
                  </a:moveTo>
                  <a:cubicBezTo>
                    <a:pt x="866" y="0"/>
                    <a:pt x="829" y="5"/>
                    <a:pt x="792" y="14"/>
                  </a:cubicBezTo>
                  <a:cubicBezTo>
                    <a:pt x="303" y="14"/>
                    <a:pt x="1" y="317"/>
                    <a:pt x="1" y="712"/>
                  </a:cubicBezTo>
                  <a:lnTo>
                    <a:pt x="1" y="1084"/>
                  </a:lnTo>
                  <a:cubicBezTo>
                    <a:pt x="1" y="1480"/>
                    <a:pt x="303" y="1875"/>
                    <a:pt x="792" y="1875"/>
                  </a:cubicBezTo>
                  <a:cubicBezTo>
                    <a:pt x="1164" y="1759"/>
                    <a:pt x="1467" y="1480"/>
                    <a:pt x="1467" y="1084"/>
                  </a:cubicBezTo>
                  <a:lnTo>
                    <a:pt x="1467" y="712"/>
                  </a:lnTo>
                  <a:cubicBezTo>
                    <a:pt x="1467" y="356"/>
                    <a:pt x="1222" y="0"/>
                    <a:pt x="9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4" name="Google Shape;354;p4"/>
            <p:cNvSpPr/>
            <p:nvPr/>
          </p:nvSpPr>
          <p:spPr>
            <a:xfrm>
              <a:off x="3306025" y="2123525"/>
              <a:ext cx="51225" cy="44800"/>
            </a:xfrm>
            <a:custGeom>
              <a:avLst/>
              <a:gdLst/>
              <a:ahLst/>
              <a:cxnLst/>
              <a:rect l="l" t="t" r="r" b="b"/>
              <a:pathLst>
                <a:path w="2049" h="1792" extrusionOk="0">
                  <a:moveTo>
                    <a:pt x="1219" y="0"/>
                  </a:moveTo>
                  <a:cubicBezTo>
                    <a:pt x="1024" y="0"/>
                    <a:pt x="827" y="70"/>
                    <a:pt x="676" y="209"/>
                  </a:cubicBezTo>
                  <a:cubicBezTo>
                    <a:pt x="582" y="326"/>
                    <a:pt x="489" y="419"/>
                    <a:pt x="303" y="512"/>
                  </a:cubicBezTo>
                  <a:cubicBezTo>
                    <a:pt x="1" y="791"/>
                    <a:pt x="1" y="1280"/>
                    <a:pt x="303" y="1582"/>
                  </a:cubicBezTo>
                  <a:cubicBezTo>
                    <a:pt x="443" y="1722"/>
                    <a:pt x="635" y="1791"/>
                    <a:pt x="827" y="1791"/>
                  </a:cubicBezTo>
                  <a:cubicBezTo>
                    <a:pt x="1019" y="1791"/>
                    <a:pt x="1211" y="1722"/>
                    <a:pt x="1350" y="1582"/>
                  </a:cubicBezTo>
                  <a:cubicBezTo>
                    <a:pt x="1466" y="1489"/>
                    <a:pt x="1653" y="1373"/>
                    <a:pt x="1746" y="1187"/>
                  </a:cubicBezTo>
                  <a:cubicBezTo>
                    <a:pt x="2048" y="907"/>
                    <a:pt x="2048" y="419"/>
                    <a:pt x="1746" y="209"/>
                  </a:cubicBezTo>
                  <a:cubicBezTo>
                    <a:pt x="1606" y="70"/>
                    <a:pt x="1414" y="0"/>
                    <a:pt x="121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5" name="Google Shape;355;p4"/>
            <p:cNvSpPr/>
            <p:nvPr/>
          </p:nvSpPr>
          <p:spPr>
            <a:xfrm>
              <a:off x="3097825" y="2131650"/>
              <a:ext cx="45975" cy="36100"/>
            </a:xfrm>
            <a:custGeom>
              <a:avLst/>
              <a:gdLst/>
              <a:ahLst/>
              <a:cxnLst/>
              <a:rect l="l" t="t" r="r" b="b"/>
              <a:pathLst>
                <a:path w="1839" h="1444" extrusionOk="0">
                  <a:moveTo>
                    <a:pt x="954" y="1"/>
                  </a:moveTo>
                  <a:cubicBezTo>
                    <a:pt x="0" y="1"/>
                    <a:pt x="0" y="1443"/>
                    <a:pt x="954" y="1443"/>
                  </a:cubicBezTo>
                  <a:cubicBezTo>
                    <a:pt x="1838" y="1443"/>
                    <a:pt x="1838" y="1"/>
                    <a:pt x="95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6" name="Google Shape;356;p4"/>
            <p:cNvSpPr/>
            <p:nvPr/>
          </p:nvSpPr>
          <p:spPr>
            <a:xfrm>
              <a:off x="3194375" y="2140950"/>
              <a:ext cx="48875" cy="36675"/>
            </a:xfrm>
            <a:custGeom>
              <a:avLst/>
              <a:gdLst/>
              <a:ahLst/>
              <a:cxnLst/>
              <a:rect l="l" t="t" r="r" b="b"/>
              <a:pathLst>
                <a:path w="1955" h="1467" extrusionOk="0">
                  <a:moveTo>
                    <a:pt x="791" y="1"/>
                  </a:moveTo>
                  <a:cubicBezTo>
                    <a:pt x="396" y="1"/>
                    <a:pt x="0" y="396"/>
                    <a:pt x="117" y="792"/>
                  </a:cubicBezTo>
                  <a:cubicBezTo>
                    <a:pt x="117" y="1164"/>
                    <a:pt x="396" y="1467"/>
                    <a:pt x="791" y="1467"/>
                  </a:cubicBezTo>
                  <a:lnTo>
                    <a:pt x="1163" y="1467"/>
                  </a:lnTo>
                  <a:cubicBezTo>
                    <a:pt x="1559" y="1467"/>
                    <a:pt x="1954" y="1164"/>
                    <a:pt x="1954" y="792"/>
                  </a:cubicBezTo>
                  <a:cubicBezTo>
                    <a:pt x="1954" y="396"/>
                    <a:pt x="1559" y="1"/>
                    <a:pt x="116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7" name="Google Shape;357;p4"/>
            <p:cNvSpPr/>
            <p:nvPr/>
          </p:nvSpPr>
          <p:spPr>
            <a:xfrm>
              <a:off x="2925675" y="2131650"/>
              <a:ext cx="36075" cy="45975"/>
            </a:xfrm>
            <a:custGeom>
              <a:avLst/>
              <a:gdLst/>
              <a:ahLst/>
              <a:cxnLst/>
              <a:rect l="l" t="t" r="r" b="b"/>
              <a:pathLst>
                <a:path w="1443" h="1839" extrusionOk="0">
                  <a:moveTo>
                    <a:pt x="675" y="1"/>
                  </a:moveTo>
                  <a:cubicBezTo>
                    <a:pt x="279" y="1"/>
                    <a:pt x="0" y="373"/>
                    <a:pt x="0" y="768"/>
                  </a:cubicBezTo>
                  <a:lnTo>
                    <a:pt x="0" y="1164"/>
                  </a:lnTo>
                  <a:cubicBezTo>
                    <a:pt x="0" y="1536"/>
                    <a:pt x="279" y="1839"/>
                    <a:pt x="675" y="1839"/>
                  </a:cubicBezTo>
                  <a:cubicBezTo>
                    <a:pt x="1070" y="1839"/>
                    <a:pt x="1443" y="1536"/>
                    <a:pt x="1443" y="1164"/>
                  </a:cubicBezTo>
                  <a:lnTo>
                    <a:pt x="1443" y="768"/>
                  </a:lnTo>
                  <a:cubicBezTo>
                    <a:pt x="1443" y="373"/>
                    <a:pt x="1070" y="1"/>
                    <a:pt x="67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 name="Google Shape;358;p4"/>
            <p:cNvSpPr/>
            <p:nvPr/>
          </p:nvSpPr>
          <p:spPr>
            <a:xfrm>
              <a:off x="3405475" y="2346850"/>
              <a:ext cx="48300" cy="36650"/>
            </a:xfrm>
            <a:custGeom>
              <a:avLst/>
              <a:gdLst/>
              <a:ahLst/>
              <a:cxnLst/>
              <a:rect l="l" t="t" r="r" b="b"/>
              <a:pathLst>
                <a:path w="1932" h="1466" extrusionOk="0">
                  <a:moveTo>
                    <a:pt x="978" y="0"/>
                  </a:moveTo>
                  <a:cubicBezTo>
                    <a:pt x="1" y="0"/>
                    <a:pt x="1" y="1466"/>
                    <a:pt x="978" y="1466"/>
                  </a:cubicBezTo>
                  <a:cubicBezTo>
                    <a:pt x="1932" y="1466"/>
                    <a:pt x="1932" y="0"/>
                    <a:pt x="97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9" name="Google Shape;359;p4"/>
            <p:cNvSpPr/>
            <p:nvPr/>
          </p:nvSpPr>
          <p:spPr>
            <a:xfrm>
              <a:off x="3480525" y="2402675"/>
              <a:ext cx="48275" cy="36675"/>
            </a:xfrm>
            <a:custGeom>
              <a:avLst/>
              <a:gdLst/>
              <a:ahLst/>
              <a:cxnLst/>
              <a:rect l="l" t="t" r="r" b="b"/>
              <a:pathLst>
                <a:path w="1931" h="1467" extrusionOk="0">
                  <a:moveTo>
                    <a:pt x="977" y="1"/>
                  </a:moveTo>
                  <a:cubicBezTo>
                    <a:pt x="0" y="1"/>
                    <a:pt x="0" y="1466"/>
                    <a:pt x="977" y="1466"/>
                  </a:cubicBezTo>
                  <a:cubicBezTo>
                    <a:pt x="1931" y="1466"/>
                    <a:pt x="1931" y="1"/>
                    <a:pt x="97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0" name="Google Shape;360;p4"/>
            <p:cNvSpPr/>
            <p:nvPr/>
          </p:nvSpPr>
          <p:spPr>
            <a:xfrm>
              <a:off x="3575325" y="2431750"/>
              <a:ext cx="45950" cy="36675"/>
            </a:xfrm>
            <a:custGeom>
              <a:avLst/>
              <a:gdLst/>
              <a:ahLst/>
              <a:cxnLst/>
              <a:rect l="l" t="t" r="r" b="b"/>
              <a:pathLst>
                <a:path w="1838" h="1467" extrusionOk="0">
                  <a:moveTo>
                    <a:pt x="954" y="1"/>
                  </a:moveTo>
                  <a:cubicBezTo>
                    <a:pt x="0" y="1"/>
                    <a:pt x="0" y="1467"/>
                    <a:pt x="954" y="1467"/>
                  </a:cubicBezTo>
                  <a:cubicBezTo>
                    <a:pt x="1838" y="1467"/>
                    <a:pt x="1838" y="1"/>
                    <a:pt x="95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1" name="Google Shape;361;p4"/>
            <p:cNvSpPr/>
            <p:nvPr/>
          </p:nvSpPr>
          <p:spPr>
            <a:xfrm>
              <a:off x="3725375" y="2073500"/>
              <a:ext cx="48300" cy="36075"/>
            </a:xfrm>
            <a:custGeom>
              <a:avLst/>
              <a:gdLst/>
              <a:ahLst/>
              <a:cxnLst/>
              <a:rect l="l" t="t" r="r" b="b"/>
              <a:pathLst>
                <a:path w="1932" h="1443" extrusionOk="0">
                  <a:moveTo>
                    <a:pt x="977" y="0"/>
                  </a:moveTo>
                  <a:cubicBezTo>
                    <a:pt x="0" y="0"/>
                    <a:pt x="0" y="1443"/>
                    <a:pt x="977" y="1443"/>
                  </a:cubicBezTo>
                  <a:cubicBezTo>
                    <a:pt x="1931" y="1443"/>
                    <a:pt x="1931" y="0"/>
                    <a:pt x="97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2" name="Google Shape;362;p4"/>
            <p:cNvSpPr/>
            <p:nvPr/>
          </p:nvSpPr>
          <p:spPr>
            <a:xfrm>
              <a:off x="3027450" y="2244725"/>
              <a:ext cx="36075" cy="46900"/>
            </a:xfrm>
            <a:custGeom>
              <a:avLst/>
              <a:gdLst/>
              <a:ahLst/>
              <a:cxnLst/>
              <a:rect l="l" t="t" r="r" b="b"/>
              <a:pathLst>
                <a:path w="1443" h="1876" extrusionOk="0">
                  <a:moveTo>
                    <a:pt x="883" y="0"/>
                  </a:moveTo>
                  <a:cubicBezTo>
                    <a:pt x="846" y="0"/>
                    <a:pt x="808" y="5"/>
                    <a:pt x="768" y="14"/>
                  </a:cubicBezTo>
                  <a:cubicBezTo>
                    <a:pt x="396" y="14"/>
                    <a:pt x="0" y="317"/>
                    <a:pt x="0" y="712"/>
                  </a:cubicBezTo>
                  <a:lnTo>
                    <a:pt x="0" y="1084"/>
                  </a:lnTo>
                  <a:cubicBezTo>
                    <a:pt x="0" y="1480"/>
                    <a:pt x="396" y="1875"/>
                    <a:pt x="768" y="1875"/>
                  </a:cubicBezTo>
                  <a:cubicBezTo>
                    <a:pt x="1164" y="1759"/>
                    <a:pt x="1443" y="1480"/>
                    <a:pt x="1443" y="1084"/>
                  </a:cubicBezTo>
                  <a:lnTo>
                    <a:pt x="1443" y="712"/>
                  </a:lnTo>
                  <a:cubicBezTo>
                    <a:pt x="1443" y="356"/>
                    <a:pt x="1217" y="0"/>
                    <a:pt x="88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4"/>
            <p:cNvSpPr/>
            <p:nvPr/>
          </p:nvSpPr>
          <p:spPr>
            <a:xfrm>
              <a:off x="2915775" y="2216000"/>
              <a:ext cx="45975" cy="36650"/>
            </a:xfrm>
            <a:custGeom>
              <a:avLst/>
              <a:gdLst/>
              <a:ahLst/>
              <a:cxnLst/>
              <a:rect l="l" t="t" r="r" b="b"/>
              <a:pathLst>
                <a:path w="1839" h="1466" extrusionOk="0">
                  <a:moveTo>
                    <a:pt x="675" y="0"/>
                  </a:moveTo>
                  <a:cubicBezTo>
                    <a:pt x="303" y="0"/>
                    <a:pt x="1" y="302"/>
                    <a:pt x="1" y="791"/>
                  </a:cubicBezTo>
                  <a:cubicBezTo>
                    <a:pt x="1" y="1163"/>
                    <a:pt x="303" y="1466"/>
                    <a:pt x="675" y="1466"/>
                  </a:cubicBezTo>
                  <a:lnTo>
                    <a:pt x="1071" y="1466"/>
                  </a:lnTo>
                  <a:cubicBezTo>
                    <a:pt x="1466" y="1466"/>
                    <a:pt x="1839" y="1163"/>
                    <a:pt x="1839" y="791"/>
                  </a:cubicBezTo>
                  <a:cubicBezTo>
                    <a:pt x="1839" y="302"/>
                    <a:pt x="1466" y="0"/>
                    <a:pt x="107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64" name="Google Shape;364;p4"/>
          <p:cNvGrpSpPr/>
          <p:nvPr/>
        </p:nvGrpSpPr>
        <p:grpSpPr>
          <a:xfrm>
            <a:off x="138755" y="4268669"/>
            <a:ext cx="463129" cy="743511"/>
            <a:chOff x="1054675" y="3219250"/>
            <a:chExt cx="332875" cy="534400"/>
          </a:xfrm>
        </p:grpSpPr>
        <p:sp>
          <p:nvSpPr>
            <p:cNvPr id="365" name="Google Shape;365;p4"/>
            <p:cNvSpPr/>
            <p:nvPr/>
          </p:nvSpPr>
          <p:spPr>
            <a:xfrm>
              <a:off x="1054675" y="3415400"/>
              <a:ext cx="332875" cy="338250"/>
            </a:xfrm>
            <a:custGeom>
              <a:avLst/>
              <a:gdLst/>
              <a:ahLst/>
              <a:cxnLst/>
              <a:rect l="l" t="t" r="r" b="b"/>
              <a:pathLst>
                <a:path w="13315" h="13530" extrusionOk="0">
                  <a:moveTo>
                    <a:pt x="6870" y="1"/>
                  </a:moveTo>
                  <a:cubicBezTo>
                    <a:pt x="4550" y="1"/>
                    <a:pt x="2224" y="1302"/>
                    <a:pt x="1164" y="4182"/>
                  </a:cubicBezTo>
                  <a:cubicBezTo>
                    <a:pt x="0" y="7392"/>
                    <a:pt x="1652" y="11161"/>
                    <a:pt x="4560" y="12719"/>
                  </a:cubicBezTo>
                  <a:cubicBezTo>
                    <a:pt x="5497" y="13232"/>
                    <a:pt x="6575" y="13529"/>
                    <a:pt x="7642" y="13529"/>
                  </a:cubicBezTo>
                  <a:cubicBezTo>
                    <a:pt x="8563" y="13529"/>
                    <a:pt x="9475" y="13308"/>
                    <a:pt x="10283" y="12812"/>
                  </a:cubicBezTo>
                  <a:cubicBezTo>
                    <a:pt x="12214" y="11556"/>
                    <a:pt x="13005" y="9137"/>
                    <a:pt x="13098" y="6810"/>
                  </a:cubicBezTo>
                  <a:cubicBezTo>
                    <a:pt x="13315" y="2520"/>
                    <a:pt x="10098" y="1"/>
                    <a:pt x="687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 name="Google Shape;366;p4"/>
            <p:cNvSpPr/>
            <p:nvPr/>
          </p:nvSpPr>
          <p:spPr>
            <a:xfrm>
              <a:off x="1212275" y="3418150"/>
              <a:ext cx="128575" cy="232650"/>
            </a:xfrm>
            <a:custGeom>
              <a:avLst/>
              <a:gdLst/>
              <a:ahLst/>
              <a:cxnLst/>
              <a:rect l="l" t="t" r="r" b="b"/>
              <a:pathLst>
                <a:path w="5143" h="9306" extrusionOk="0">
                  <a:moveTo>
                    <a:pt x="1" y="0"/>
                  </a:moveTo>
                  <a:cubicBezTo>
                    <a:pt x="885" y="489"/>
                    <a:pt x="1653" y="1070"/>
                    <a:pt x="2234" y="1745"/>
                  </a:cubicBezTo>
                  <a:cubicBezTo>
                    <a:pt x="2816" y="2420"/>
                    <a:pt x="3304" y="3211"/>
                    <a:pt x="3584" y="3978"/>
                  </a:cubicBezTo>
                  <a:cubicBezTo>
                    <a:pt x="3886" y="4746"/>
                    <a:pt x="4072" y="5630"/>
                    <a:pt x="4072" y="6584"/>
                  </a:cubicBezTo>
                  <a:cubicBezTo>
                    <a:pt x="4072" y="7468"/>
                    <a:pt x="3886" y="8329"/>
                    <a:pt x="3584" y="9306"/>
                  </a:cubicBezTo>
                  <a:cubicBezTo>
                    <a:pt x="4258" y="8631"/>
                    <a:pt x="4747" y="7654"/>
                    <a:pt x="4956" y="6700"/>
                  </a:cubicBezTo>
                  <a:cubicBezTo>
                    <a:pt x="5142" y="5630"/>
                    <a:pt x="5049" y="4560"/>
                    <a:pt x="4654" y="3583"/>
                  </a:cubicBezTo>
                  <a:cubicBezTo>
                    <a:pt x="4258" y="2629"/>
                    <a:pt x="3677" y="1745"/>
                    <a:pt x="2816" y="1070"/>
                  </a:cubicBezTo>
                  <a:cubicBezTo>
                    <a:pt x="2048" y="489"/>
                    <a:pt x="1071" y="0"/>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 name="Google Shape;367;p4"/>
            <p:cNvSpPr/>
            <p:nvPr/>
          </p:nvSpPr>
          <p:spPr>
            <a:xfrm>
              <a:off x="1166350" y="3219250"/>
              <a:ext cx="137850" cy="184375"/>
            </a:xfrm>
            <a:custGeom>
              <a:avLst/>
              <a:gdLst/>
              <a:ahLst/>
              <a:cxnLst/>
              <a:rect l="l" t="t" r="r" b="b"/>
              <a:pathLst>
                <a:path w="5514" h="7375" extrusionOk="0">
                  <a:moveTo>
                    <a:pt x="4560" y="0"/>
                  </a:moveTo>
                  <a:lnTo>
                    <a:pt x="4560" y="0"/>
                  </a:lnTo>
                  <a:cubicBezTo>
                    <a:pt x="1838" y="1070"/>
                    <a:pt x="0" y="4071"/>
                    <a:pt x="186" y="6979"/>
                  </a:cubicBezTo>
                  <a:lnTo>
                    <a:pt x="861" y="7375"/>
                  </a:lnTo>
                  <a:cubicBezTo>
                    <a:pt x="3676" y="6398"/>
                    <a:pt x="5514" y="2908"/>
                    <a:pt x="456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68" name="Google Shape;368;p4"/>
          <p:cNvGrpSpPr/>
          <p:nvPr/>
        </p:nvGrpSpPr>
        <p:grpSpPr>
          <a:xfrm>
            <a:off x="6976911" y="80197"/>
            <a:ext cx="506497" cy="689871"/>
            <a:chOff x="5233207" y="1259125"/>
            <a:chExt cx="498668" cy="679208"/>
          </a:xfrm>
        </p:grpSpPr>
        <p:sp>
          <p:nvSpPr>
            <p:cNvPr id="369" name="Google Shape;369;p4"/>
            <p:cNvSpPr/>
            <p:nvPr/>
          </p:nvSpPr>
          <p:spPr>
            <a:xfrm>
              <a:off x="5233207" y="1451994"/>
              <a:ext cx="380054" cy="486339"/>
            </a:xfrm>
            <a:custGeom>
              <a:avLst/>
              <a:gdLst/>
              <a:ahLst/>
              <a:cxnLst/>
              <a:rect l="l" t="t" r="r" b="b"/>
              <a:pathLst>
                <a:path w="15122" h="19351" extrusionOk="0">
                  <a:moveTo>
                    <a:pt x="9084" y="0"/>
                  </a:moveTo>
                  <a:cubicBezTo>
                    <a:pt x="5176" y="0"/>
                    <a:pt x="1676" y="7257"/>
                    <a:pt x="768" y="10414"/>
                  </a:cubicBezTo>
                  <a:cubicBezTo>
                    <a:pt x="0" y="13228"/>
                    <a:pt x="186" y="16811"/>
                    <a:pt x="2606" y="18463"/>
                  </a:cubicBezTo>
                  <a:cubicBezTo>
                    <a:pt x="3489" y="19056"/>
                    <a:pt x="4558" y="19350"/>
                    <a:pt x="5637" y="19350"/>
                  </a:cubicBezTo>
                  <a:cubicBezTo>
                    <a:pt x="6462" y="19350"/>
                    <a:pt x="7293" y="19178"/>
                    <a:pt x="8049" y="18835"/>
                  </a:cubicBezTo>
                  <a:cubicBezTo>
                    <a:pt x="9794" y="18067"/>
                    <a:pt x="11143" y="16509"/>
                    <a:pt x="12004" y="14857"/>
                  </a:cubicBezTo>
                  <a:cubicBezTo>
                    <a:pt x="13958" y="11577"/>
                    <a:pt x="15122" y="1783"/>
                    <a:pt x="9980" y="131"/>
                  </a:cubicBezTo>
                  <a:cubicBezTo>
                    <a:pt x="9680" y="42"/>
                    <a:pt x="9381" y="0"/>
                    <a:pt x="908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 name="Google Shape;370;p4"/>
            <p:cNvSpPr/>
            <p:nvPr/>
          </p:nvSpPr>
          <p:spPr>
            <a:xfrm>
              <a:off x="5473650" y="1259125"/>
              <a:ext cx="258225" cy="249950"/>
            </a:xfrm>
            <a:custGeom>
              <a:avLst/>
              <a:gdLst/>
              <a:ahLst/>
              <a:cxnLst/>
              <a:rect l="l" t="t" r="r" b="b"/>
              <a:pathLst>
                <a:path w="10329" h="9998" extrusionOk="0">
                  <a:moveTo>
                    <a:pt x="9365" y="0"/>
                  </a:moveTo>
                  <a:cubicBezTo>
                    <a:pt x="9331" y="0"/>
                    <a:pt x="9296" y="2"/>
                    <a:pt x="9259" y="6"/>
                  </a:cubicBezTo>
                  <a:cubicBezTo>
                    <a:pt x="4420" y="588"/>
                    <a:pt x="628" y="4356"/>
                    <a:pt x="47" y="9195"/>
                  </a:cubicBezTo>
                  <a:cubicBezTo>
                    <a:pt x="0" y="9730"/>
                    <a:pt x="390" y="9998"/>
                    <a:pt x="815" y="9998"/>
                  </a:cubicBezTo>
                  <a:cubicBezTo>
                    <a:pt x="1239" y="9998"/>
                    <a:pt x="1699" y="9730"/>
                    <a:pt x="1792" y="9195"/>
                  </a:cubicBezTo>
                  <a:cubicBezTo>
                    <a:pt x="2187" y="5333"/>
                    <a:pt x="5374" y="2123"/>
                    <a:pt x="9259" y="1634"/>
                  </a:cubicBezTo>
                  <a:cubicBezTo>
                    <a:pt x="10293" y="1545"/>
                    <a:pt x="10328" y="0"/>
                    <a:pt x="936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 name="Google Shape;371;p4"/>
            <p:cNvSpPr/>
            <p:nvPr/>
          </p:nvSpPr>
          <p:spPr>
            <a:xfrm>
              <a:off x="5249725" y="1397100"/>
              <a:ext cx="273950" cy="171225"/>
            </a:xfrm>
            <a:custGeom>
              <a:avLst/>
              <a:gdLst/>
              <a:ahLst/>
              <a:cxnLst/>
              <a:rect l="l" t="t" r="r" b="b"/>
              <a:pathLst>
                <a:path w="10958" h="6849" extrusionOk="0">
                  <a:moveTo>
                    <a:pt x="10958" y="1"/>
                  </a:moveTo>
                  <a:cubicBezTo>
                    <a:pt x="6584" y="675"/>
                    <a:pt x="2606" y="3095"/>
                    <a:pt x="1" y="6584"/>
                  </a:cubicBezTo>
                  <a:cubicBezTo>
                    <a:pt x="686" y="6764"/>
                    <a:pt x="1385" y="6849"/>
                    <a:pt x="2084" y="6849"/>
                  </a:cubicBezTo>
                  <a:cubicBezTo>
                    <a:pt x="5916" y="6849"/>
                    <a:pt x="9718" y="4281"/>
                    <a:pt x="10958" y="582"/>
                  </a:cubicBezTo>
                  <a:lnTo>
                    <a:pt x="10958"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 name="Google Shape;372;p4"/>
            <p:cNvSpPr/>
            <p:nvPr/>
          </p:nvSpPr>
          <p:spPr>
            <a:xfrm>
              <a:off x="5424200" y="1433050"/>
              <a:ext cx="125650" cy="182175"/>
            </a:xfrm>
            <a:custGeom>
              <a:avLst/>
              <a:gdLst/>
              <a:ahLst/>
              <a:cxnLst/>
              <a:rect l="l" t="t" r="r" b="b"/>
              <a:pathLst>
                <a:path w="5026" h="7287" extrusionOk="0">
                  <a:moveTo>
                    <a:pt x="2867" y="0"/>
                  </a:moveTo>
                  <a:cubicBezTo>
                    <a:pt x="1280" y="0"/>
                    <a:pt x="88" y="2049"/>
                    <a:pt x="1" y="3401"/>
                  </a:cubicBezTo>
                  <a:cubicBezTo>
                    <a:pt x="1" y="4774"/>
                    <a:pt x="769" y="6123"/>
                    <a:pt x="280" y="7286"/>
                  </a:cubicBezTo>
                  <a:cubicBezTo>
                    <a:pt x="1746" y="6798"/>
                    <a:pt x="2909" y="5728"/>
                    <a:pt x="3583" y="4378"/>
                  </a:cubicBezTo>
                  <a:cubicBezTo>
                    <a:pt x="4165" y="3308"/>
                    <a:pt x="5026" y="307"/>
                    <a:pt x="3188" y="28"/>
                  </a:cubicBezTo>
                  <a:cubicBezTo>
                    <a:pt x="3080" y="9"/>
                    <a:pt x="2973" y="0"/>
                    <a:pt x="286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 name="Google Shape;373;p4"/>
            <p:cNvSpPr/>
            <p:nvPr/>
          </p:nvSpPr>
          <p:spPr>
            <a:xfrm>
              <a:off x="5490950" y="1424600"/>
              <a:ext cx="129275" cy="217375"/>
            </a:xfrm>
            <a:custGeom>
              <a:avLst/>
              <a:gdLst/>
              <a:ahLst/>
              <a:cxnLst/>
              <a:rect l="l" t="t" r="r" b="b"/>
              <a:pathLst>
                <a:path w="5171" h="8695" extrusionOk="0">
                  <a:moveTo>
                    <a:pt x="997" y="0"/>
                  </a:moveTo>
                  <a:cubicBezTo>
                    <a:pt x="0" y="0"/>
                    <a:pt x="211" y="1812"/>
                    <a:pt x="611" y="2972"/>
                  </a:cubicBezTo>
                  <a:cubicBezTo>
                    <a:pt x="1100" y="4042"/>
                    <a:pt x="1891" y="4903"/>
                    <a:pt x="2658" y="5787"/>
                  </a:cubicBezTo>
                  <a:cubicBezTo>
                    <a:pt x="3426" y="6647"/>
                    <a:pt x="4217" y="7531"/>
                    <a:pt x="4589" y="8695"/>
                  </a:cubicBezTo>
                  <a:cubicBezTo>
                    <a:pt x="5171" y="7043"/>
                    <a:pt x="5078" y="5019"/>
                    <a:pt x="4310" y="3367"/>
                  </a:cubicBezTo>
                  <a:cubicBezTo>
                    <a:pt x="3821" y="2204"/>
                    <a:pt x="2751" y="645"/>
                    <a:pt x="1588" y="157"/>
                  </a:cubicBezTo>
                  <a:cubicBezTo>
                    <a:pt x="1356" y="49"/>
                    <a:pt x="1160" y="0"/>
                    <a:pt x="99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74" name="Google Shape;374;p4"/>
          <p:cNvSpPr txBox="1">
            <a:spLocks noGrp="1"/>
          </p:cNvSpPr>
          <p:nvPr>
            <p:ph type="body" idx="1"/>
          </p:nvPr>
        </p:nvSpPr>
        <p:spPr>
          <a:xfrm>
            <a:off x="715950" y="1430850"/>
            <a:ext cx="7712100" cy="30738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accent1"/>
              </a:buClr>
              <a:buSzPts val="1200"/>
              <a:buChar char="●"/>
              <a:defRPr sz="1200">
                <a:solidFill>
                  <a:schemeClr val="accent1"/>
                </a:solidFill>
              </a:defRPr>
            </a:lvl1pPr>
            <a:lvl2pPr marL="914400" lvl="1" indent="-304800" rtl="0">
              <a:lnSpc>
                <a:spcPct val="100000"/>
              </a:lnSpc>
              <a:spcBef>
                <a:spcPts val="0"/>
              </a:spcBef>
              <a:spcAft>
                <a:spcPts val="0"/>
              </a:spcAft>
              <a:buClr>
                <a:schemeClr val="accent1"/>
              </a:buClr>
              <a:buSzPts val="1200"/>
              <a:buChar char="○"/>
              <a:defRPr sz="1200">
                <a:solidFill>
                  <a:schemeClr val="accent1"/>
                </a:solidFill>
              </a:defRPr>
            </a:lvl2pPr>
            <a:lvl3pPr marL="1371600" lvl="2" indent="-304800" rtl="0">
              <a:lnSpc>
                <a:spcPct val="100000"/>
              </a:lnSpc>
              <a:spcBef>
                <a:spcPts val="0"/>
              </a:spcBef>
              <a:spcAft>
                <a:spcPts val="0"/>
              </a:spcAft>
              <a:buClr>
                <a:schemeClr val="accent1"/>
              </a:buClr>
              <a:buSzPts val="1200"/>
              <a:buChar char="■"/>
              <a:defRPr sz="1200">
                <a:solidFill>
                  <a:schemeClr val="accent1"/>
                </a:solidFill>
              </a:defRPr>
            </a:lvl3pPr>
            <a:lvl4pPr marL="1828800" lvl="3" indent="-304800" rtl="0">
              <a:lnSpc>
                <a:spcPct val="100000"/>
              </a:lnSpc>
              <a:spcBef>
                <a:spcPts val="0"/>
              </a:spcBef>
              <a:spcAft>
                <a:spcPts val="0"/>
              </a:spcAft>
              <a:buClr>
                <a:schemeClr val="accent1"/>
              </a:buClr>
              <a:buSzPts val="1200"/>
              <a:buChar char="●"/>
              <a:defRPr sz="1200">
                <a:solidFill>
                  <a:schemeClr val="accent1"/>
                </a:solidFill>
              </a:defRPr>
            </a:lvl4pPr>
            <a:lvl5pPr marL="2286000" lvl="4" indent="-304800" rtl="0">
              <a:lnSpc>
                <a:spcPct val="100000"/>
              </a:lnSpc>
              <a:spcBef>
                <a:spcPts val="0"/>
              </a:spcBef>
              <a:spcAft>
                <a:spcPts val="0"/>
              </a:spcAft>
              <a:buClr>
                <a:schemeClr val="accent1"/>
              </a:buClr>
              <a:buSzPts val="1200"/>
              <a:buChar char="○"/>
              <a:defRPr sz="1200">
                <a:solidFill>
                  <a:schemeClr val="accent1"/>
                </a:solidFill>
              </a:defRPr>
            </a:lvl5pPr>
            <a:lvl6pPr marL="2743200" lvl="5" indent="-304800" rtl="0">
              <a:lnSpc>
                <a:spcPct val="100000"/>
              </a:lnSpc>
              <a:spcBef>
                <a:spcPts val="0"/>
              </a:spcBef>
              <a:spcAft>
                <a:spcPts val="0"/>
              </a:spcAft>
              <a:buClr>
                <a:schemeClr val="accent1"/>
              </a:buClr>
              <a:buSzPts val="1200"/>
              <a:buChar char="■"/>
              <a:defRPr sz="1200">
                <a:solidFill>
                  <a:schemeClr val="accent1"/>
                </a:solidFill>
              </a:defRPr>
            </a:lvl6pPr>
            <a:lvl7pPr marL="3200400" lvl="6" indent="-304800" rtl="0">
              <a:lnSpc>
                <a:spcPct val="100000"/>
              </a:lnSpc>
              <a:spcBef>
                <a:spcPts val="0"/>
              </a:spcBef>
              <a:spcAft>
                <a:spcPts val="0"/>
              </a:spcAft>
              <a:buClr>
                <a:schemeClr val="accent1"/>
              </a:buClr>
              <a:buSzPts val="1200"/>
              <a:buChar char="●"/>
              <a:defRPr sz="1200">
                <a:solidFill>
                  <a:schemeClr val="accent1"/>
                </a:solidFill>
              </a:defRPr>
            </a:lvl7pPr>
            <a:lvl8pPr marL="3657600" lvl="7" indent="-304800" rtl="0">
              <a:lnSpc>
                <a:spcPct val="100000"/>
              </a:lnSpc>
              <a:spcBef>
                <a:spcPts val="0"/>
              </a:spcBef>
              <a:spcAft>
                <a:spcPts val="0"/>
              </a:spcAft>
              <a:buClr>
                <a:schemeClr val="accent1"/>
              </a:buClr>
              <a:buSzPts val="1200"/>
              <a:buChar char="○"/>
              <a:defRPr sz="1200">
                <a:solidFill>
                  <a:schemeClr val="accent1"/>
                </a:solidFill>
              </a:defRPr>
            </a:lvl8pPr>
            <a:lvl9pPr marL="4114800" lvl="8" indent="-304800" rtl="0">
              <a:lnSpc>
                <a:spcPct val="100000"/>
              </a:lnSpc>
              <a:spcBef>
                <a:spcPts val="0"/>
              </a:spcBef>
              <a:spcAft>
                <a:spcPts val="0"/>
              </a:spcAft>
              <a:buClr>
                <a:schemeClr val="accent1"/>
              </a:buClr>
              <a:buSzPts val="1200"/>
              <a:buChar char="■"/>
              <a:defRPr sz="1200">
                <a:solidFill>
                  <a:schemeClr val="accent1"/>
                </a:solidFill>
              </a:defRPr>
            </a:lvl9pPr>
          </a:lstStyle>
          <a:p>
            <a:endParaRPr/>
          </a:p>
        </p:txBody>
      </p:sp>
      <p:sp>
        <p:nvSpPr>
          <p:cNvPr id="375" name="Google Shape;375;p4"/>
          <p:cNvSpPr txBox="1">
            <a:spLocks noGrp="1"/>
          </p:cNvSpPr>
          <p:nvPr>
            <p:ph type="title"/>
          </p:nvPr>
        </p:nvSpPr>
        <p:spPr>
          <a:xfrm>
            <a:off x="718650" y="539500"/>
            <a:ext cx="5943600" cy="625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3000"/>
              <a:buNone/>
              <a:defRPr sz="3000">
                <a:solidFill>
                  <a:schemeClr val="accent1"/>
                </a:solidFill>
              </a:defRPr>
            </a:lvl1pPr>
            <a:lvl2pPr lvl="1" rtl="0">
              <a:spcBef>
                <a:spcPts val="0"/>
              </a:spcBef>
              <a:spcAft>
                <a:spcPts val="0"/>
              </a:spcAft>
              <a:buClr>
                <a:schemeClr val="accent1"/>
              </a:buClr>
              <a:buSzPts val="3000"/>
              <a:buNone/>
              <a:defRPr sz="3000">
                <a:solidFill>
                  <a:schemeClr val="accent1"/>
                </a:solidFill>
              </a:defRPr>
            </a:lvl2pPr>
            <a:lvl3pPr lvl="2" rtl="0">
              <a:spcBef>
                <a:spcPts val="0"/>
              </a:spcBef>
              <a:spcAft>
                <a:spcPts val="0"/>
              </a:spcAft>
              <a:buClr>
                <a:schemeClr val="accent1"/>
              </a:buClr>
              <a:buSzPts val="3000"/>
              <a:buNone/>
              <a:defRPr sz="3000">
                <a:solidFill>
                  <a:schemeClr val="accent1"/>
                </a:solidFill>
              </a:defRPr>
            </a:lvl3pPr>
            <a:lvl4pPr lvl="3" rtl="0">
              <a:spcBef>
                <a:spcPts val="0"/>
              </a:spcBef>
              <a:spcAft>
                <a:spcPts val="0"/>
              </a:spcAft>
              <a:buClr>
                <a:schemeClr val="accent1"/>
              </a:buClr>
              <a:buSzPts val="3000"/>
              <a:buNone/>
              <a:defRPr sz="3000">
                <a:solidFill>
                  <a:schemeClr val="accent1"/>
                </a:solidFill>
              </a:defRPr>
            </a:lvl4pPr>
            <a:lvl5pPr lvl="4" rtl="0">
              <a:spcBef>
                <a:spcPts val="0"/>
              </a:spcBef>
              <a:spcAft>
                <a:spcPts val="0"/>
              </a:spcAft>
              <a:buClr>
                <a:schemeClr val="accent1"/>
              </a:buClr>
              <a:buSzPts val="3000"/>
              <a:buNone/>
              <a:defRPr sz="3000">
                <a:solidFill>
                  <a:schemeClr val="accent1"/>
                </a:solidFill>
              </a:defRPr>
            </a:lvl5pPr>
            <a:lvl6pPr lvl="5" rtl="0">
              <a:spcBef>
                <a:spcPts val="0"/>
              </a:spcBef>
              <a:spcAft>
                <a:spcPts val="0"/>
              </a:spcAft>
              <a:buClr>
                <a:schemeClr val="accent1"/>
              </a:buClr>
              <a:buSzPts val="3000"/>
              <a:buNone/>
              <a:defRPr sz="3000">
                <a:solidFill>
                  <a:schemeClr val="accent1"/>
                </a:solidFill>
              </a:defRPr>
            </a:lvl6pPr>
            <a:lvl7pPr lvl="6" rtl="0">
              <a:spcBef>
                <a:spcPts val="0"/>
              </a:spcBef>
              <a:spcAft>
                <a:spcPts val="0"/>
              </a:spcAft>
              <a:buClr>
                <a:schemeClr val="accent1"/>
              </a:buClr>
              <a:buSzPts val="3000"/>
              <a:buNone/>
              <a:defRPr sz="3000">
                <a:solidFill>
                  <a:schemeClr val="accent1"/>
                </a:solidFill>
              </a:defRPr>
            </a:lvl7pPr>
            <a:lvl8pPr lvl="7" rtl="0">
              <a:spcBef>
                <a:spcPts val="0"/>
              </a:spcBef>
              <a:spcAft>
                <a:spcPts val="0"/>
              </a:spcAft>
              <a:buClr>
                <a:schemeClr val="accent1"/>
              </a:buClr>
              <a:buSzPts val="3000"/>
              <a:buNone/>
              <a:defRPr sz="3000">
                <a:solidFill>
                  <a:schemeClr val="accent1"/>
                </a:solidFill>
              </a:defRPr>
            </a:lvl8pPr>
            <a:lvl9pPr lvl="8" rtl="0">
              <a:spcBef>
                <a:spcPts val="0"/>
              </a:spcBef>
              <a:spcAft>
                <a:spcPts val="0"/>
              </a:spcAft>
              <a:buClr>
                <a:schemeClr val="accent1"/>
              </a:buClr>
              <a:buSzPts val="3000"/>
              <a:buNone/>
              <a:defRPr sz="3000">
                <a:solidFill>
                  <a:schemeClr val="accent1"/>
                </a:solidFill>
              </a:defRPr>
            </a:lvl9pPr>
          </a:lstStyle>
          <a:p>
            <a:endParaRPr/>
          </a:p>
        </p:txBody>
      </p:sp>
    </p:spTree>
    <p:extLst>
      <p:ext uri="{BB962C8B-B14F-4D97-AF65-F5344CB8AC3E}">
        <p14:creationId xmlns:p14="http://schemas.microsoft.com/office/powerpoint/2010/main" val="919650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73"/>
        <p:cNvGrpSpPr/>
        <p:nvPr/>
      </p:nvGrpSpPr>
      <p:grpSpPr>
        <a:xfrm>
          <a:off x="0" y="0"/>
          <a:ext cx="0" cy="0"/>
          <a:chOff x="0" y="0"/>
          <a:chExt cx="0" cy="0"/>
        </a:xfrm>
      </p:grpSpPr>
      <p:sp>
        <p:nvSpPr>
          <p:cNvPr id="874" name="Google Shape;874;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85942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924"/>
        <p:cNvGrpSpPr/>
        <p:nvPr/>
      </p:nvGrpSpPr>
      <p:grpSpPr>
        <a:xfrm>
          <a:off x="0" y="0"/>
          <a:ext cx="0" cy="0"/>
          <a:chOff x="0" y="0"/>
          <a:chExt cx="0" cy="0"/>
        </a:xfrm>
      </p:grpSpPr>
      <p:sp>
        <p:nvSpPr>
          <p:cNvPr id="925" name="Google Shape;925;p14"/>
          <p:cNvSpPr txBox="1">
            <a:spLocks noGrp="1"/>
          </p:cNvSpPr>
          <p:nvPr>
            <p:ph type="title"/>
          </p:nvPr>
        </p:nvSpPr>
        <p:spPr>
          <a:xfrm>
            <a:off x="3345750" y="2868665"/>
            <a:ext cx="2452500" cy="56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000"/>
              <a:buNone/>
              <a:defRPr sz="1800">
                <a:solidFill>
                  <a:schemeClr val="accent2"/>
                </a:solidFill>
              </a:defRPr>
            </a:lvl1pPr>
            <a:lvl2pPr lvl="1" algn="ctr" rtl="0">
              <a:spcBef>
                <a:spcPts val="0"/>
              </a:spcBef>
              <a:spcAft>
                <a:spcPts val="0"/>
              </a:spcAft>
              <a:buClr>
                <a:schemeClr val="accent1"/>
              </a:buClr>
              <a:buSzPts val="2000"/>
              <a:buNone/>
              <a:defRPr sz="2000">
                <a:solidFill>
                  <a:schemeClr val="accent1"/>
                </a:solidFill>
              </a:defRPr>
            </a:lvl2pPr>
            <a:lvl3pPr lvl="2" algn="ctr" rtl="0">
              <a:spcBef>
                <a:spcPts val="0"/>
              </a:spcBef>
              <a:spcAft>
                <a:spcPts val="0"/>
              </a:spcAft>
              <a:buClr>
                <a:schemeClr val="accent1"/>
              </a:buClr>
              <a:buSzPts val="2000"/>
              <a:buNone/>
              <a:defRPr sz="2000">
                <a:solidFill>
                  <a:schemeClr val="accent1"/>
                </a:solidFill>
              </a:defRPr>
            </a:lvl3pPr>
            <a:lvl4pPr lvl="3" algn="ctr" rtl="0">
              <a:spcBef>
                <a:spcPts val="0"/>
              </a:spcBef>
              <a:spcAft>
                <a:spcPts val="0"/>
              </a:spcAft>
              <a:buClr>
                <a:schemeClr val="accent1"/>
              </a:buClr>
              <a:buSzPts val="2000"/>
              <a:buNone/>
              <a:defRPr sz="2000">
                <a:solidFill>
                  <a:schemeClr val="accent1"/>
                </a:solidFill>
              </a:defRPr>
            </a:lvl4pPr>
            <a:lvl5pPr lvl="4" algn="ctr" rtl="0">
              <a:spcBef>
                <a:spcPts val="0"/>
              </a:spcBef>
              <a:spcAft>
                <a:spcPts val="0"/>
              </a:spcAft>
              <a:buClr>
                <a:schemeClr val="accent1"/>
              </a:buClr>
              <a:buSzPts val="2000"/>
              <a:buNone/>
              <a:defRPr sz="2000">
                <a:solidFill>
                  <a:schemeClr val="accent1"/>
                </a:solidFill>
              </a:defRPr>
            </a:lvl5pPr>
            <a:lvl6pPr lvl="5" algn="ctr" rtl="0">
              <a:spcBef>
                <a:spcPts val="0"/>
              </a:spcBef>
              <a:spcAft>
                <a:spcPts val="0"/>
              </a:spcAft>
              <a:buClr>
                <a:schemeClr val="accent1"/>
              </a:buClr>
              <a:buSzPts val="2000"/>
              <a:buNone/>
              <a:defRPr sz="2000">
                <a:solidFill>
                  <a:schemeClr val="accent1"/>
                </a:solidFill>
              </a:defRPr>
            </a:lvl6pPr>
            <a:lvl7pPr lvl="6" algn="ctr" rtl="0">
              <a:spcBef>
                <a:spcPts val="0"/>
              </a:spcBef>
              <a:spcAft>
                <a:spcPts val="0"/>
              </a:spcAft>
              <a:buClr>
                <a:schemeClr val="accent1"/>
              </a:buClr>
              <a:buSzPts val="2000"/>
              <a:buNone/>
              <a:defRPr sz="2000">
                <a:solidFill>
                  <a:schemeClr val="accent1"/>
                </a:solidFill>
              </a:defRPr>
            </a:lvl7pPr>
            <a:lvl8pPr lvl="7" algn="ctr" rtl="0">
              <a:spcBef>
                <a:spcPts val="0"/>
              </a:spcBef>
              <a:spcAft>
                <a:spcPts val="0"/>
              </a:spcAft>
              <a:buClr>
                <a:schemeClr val="accent1"/>
              </a:buClr>
              <a:buSzPts val="2000"/>
              <a:buNone/>
              <a:defRPr sz="2000">
                <a:solidFill>
                  <a:schemeClr val="accent1"/>
                </a:solidFill>
              </a:defRPr>
            </a:lvl8pPr>
            <a:lvl9pPr lvl="8" algn="ctr" rtl="0">
              <a:spcBef>
                <a:spcPts val="0"/>
              </a:spcBef>
              <a:spcAft>
                <a:spcPts val="0"/>
              </a:spcAft>
              <a:buClr>
                <a:schemeClr val="accent1"/>
              </a:buClr>
              <a:buSzPts val="2000"/>
              <a:buNone/>
              <a:defRPr sz="2000">
                <a:solidFill>
                  <a:schemeClr val="accent1"/>
                </a:solidFill>
              </a:defRPr>
            </a:lvl9pPr>
          </a:lstStyle>
          <a:p>
            <a:endParaRPr/>
          </a:p>
        </p:txBody>
      </p:sp>
      <p:sp>
        <p:nvSpPr>
          <p:cNvPr id="926" name="Google Shape;926;p14"/>
          <p:cNvSpPr txBox="1">
            <a:spLocks noGrp="1"/>
          </p:cNvSpPr>
          <p:nvPr>
            <p:ph type="subTitle" idx="1"/>
          </p:nvPr>
        </p:nvSpPr>
        <p:spPr>
          <a:xfrm>
            <a:off x="3413100" y="3298455"/>
            <a:ext cx="2317800" cy="64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spcBef>
                <a:spcPts val="0"/>
              </a:spcBef>
              <a:spcAft>
                <a:spcPts val="0"/>
              </a:spcAft>
              <a:buClr>
                <a:schemeClr val="accent1"/>
              </a:buClr>
              <a:buSzPts val="1400"/>
              <a:buNone/>
              <a:defRPr>
                <a:solidFill>
                  <a:schemeClr val="accent1"/>
                </a:solidFill>
              </a:defRPr>
            </a:lvl2pPr>
            <a:lvl3pPr lvl="2" algn="ctr" rtl="0">
              <a:spcBef>
                <a:spcPts val="1600"/>
              </a:spcBef>
              <a:spcAft>
                <a:spcPts val="0"/>
              </a:spcAft>
              <a:buClr>
                <a:schemeClr val="accent1"/>
              </a:buClr>
              <a:buSzPts val="1400"/>
              <a:buNone/>
              <a:defRPr>
                <a:solidFill>
                  <a:schemeClr val="accent1"/>
                </a:solidFill>
              </a:defRPr>
            </a:lvl3pPr>
            <a:lvl4pPr lvl="3" algn="ctr" rtl="0">
              <a:spcBef>
                <a:spcPts val="1600"/>
              </a:spcBef>
              <a:spcAft>
                <a:spcPts val="0"/>
              </a:spcAft>
              <a:buClr>
                <a:schemeClr val="accent1"/>
              </a:buClr>
              <a:buSzPts val="1400"/>
              <a:buNone/>
              <a:defRPr>
                <a:solidFill>
                  <a:schemeClr val="accent1"/>
                </a:solidFill>
              </a:defRPr>
            </a:lvl4pPr>
            <a:lvl5pPr lvl="4" algn="ctr" rtl="0">
              <a:spcBef>
                <a:spcPts val="1600"/>
              </a:spcBef>
              <a:spcAft>
                <a:spcPts val="0"/>
              </a:spcAft>
              <a:buClr>
                <a:schemeClr val="accent1"/>
              </a:buClr>
              <a:buSzPts val="1400"/>
              <a:buNone/>
              <a:defRPr>
                <a:solidFill>
                  <a:schemeClr val="accent1"/>
                </a:solidFill>
              </a:defRPr>
            </a:lvl5pPr>
            <a:lvl6pPr lvl="5" algn="ctr" rtl="0">
              <a:spcBef>
                <a:spcPts val="1600"/>
              </a:spcBef>
              <a:spcAft>
                <a:spcPts val="0"/>
              </a:spcAft>
              <a:buClr>
                <a:schemeClr val="accent1"/>
              </a:buClr>
              <a:buSzPts val="1400"/>
              <a:buNone/>
              <a:defRPr>
                <a:solidFill>
                  <a:schemeClr val="accent1"/>
                </a:solidFill>
              </a:defRPr>
            </a:lvl6pPr>
            <a:lvl7pPr lvl="6" algn="ctr" rtl="0">
              <a:spcBef>
                <a:spcPts val="1600"/>
              </a:spcBef>
              <a:spcAft>
                <a:spcPts val="0"/>
              </a:spcAft>
              <a:buClr>
                <a:schemeClr val="accent1"/>
              </a:buClr>
              <a:buSzPts val="1400"/>
              <a:buNone/>
              <a:defRPr>
                <a:solidFill>
                  <a:schemeClr val="accent1"/>
                </a:solidFill>
              </a:defRPr>
            </a:lvl7pPr>
            <a:lvl8pPr lvl="7" algn="ctr" rtl="0">
              <a:spcBef>
                <a:spcPts val="1600"/>
              </a:spcBef>
              <a:spcAft>
                <a:spcPts val="0"/>
              </a:spcAft>
              <a:buClr>
                <a:schemeClr val="accent1"/>
              </a:buClr>
              <a:buSzPts val="1400"/>
              <a:buNone/>
              <a:defRPr>
                <a:solidFill>
                  <a:schemeClr val="accent1"/>
                </a:solidFill>
              </a:defRPr>
            </a:lvl8pPr>
            <a:lvl9pPr lvl="8" algn="ctr" rtl="0">
              <a:spcBef>
                <a:spcPts val="1600"/>
              </a:spcBef>
              <a:spcAft>
                <a:spcPts val="1600"/>
              </a:spcAft>
              <a:buClr>
                <a:schemeClr val="accent1"/>
              </a:buClr>
              <a:buSzPts val="1400"/>
              <a:buNone/>
              <a:defRPr>
                <a:solidFill>
                  <a:schemeClr val="accent1"/>
                </a:solidFill>
              </a:defRPr>
            </a:lvl9pPr>
          </a:lstStyle>
          <a:p>
            <a:endParaRPr/>
          </a:p>
        </p:txBody>
      </p:sp>
      <p:sp>
        <p:nvSpPr>
          <p:cNvPr id="927" name="Google Shape;927;p14"/>
          <p:cNvSpPr txBox="1">
            <a:spLocks noGrp="1"/>
          </p:cNvSpPr>
          <p:nvPr>
            <p:ph type="title" idx="2"/>
          </p:nvPr>
        </p:nvSpPr>
        <p:spPr>
          <a:xfrm>
            <a:off x="5978275" y="2868665"/>
            <a:ext cx="2452500" cy="56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000"/>
              <a:buNone/>
              <a:defRPr sz="1800">
                <a:solidFill>
                  <a:schemeClr val="accent2"/>
                </a:solidFill>
              </a:defRPr>
            </a:lvl1pPr>
            <a:lvl2pPr lvl="1" algn="ctr" rtl="0">
              <a:spcBef>
                <a:spcPts val="0"/>
              </a:spcBef>
              <a:spcAft>
                <a:spcPts val="0"/>
              </a:spcAft>
              <a:buClr>
                <a:schemeClr val="accent1"/>
              </a:buClr>
              <a:buSzPts val="2000"/>
              <a:buNone/>
              <a:defRPr sz="2000">
                <a:solidFill>
                  <a:schemeClr val="accent1"/>
                </a:solidFill>
              </a:defRPr>
            </a:lvl2pPr>
            <a:lvl3pPr lvl="2" algn="ctr" rtl="0">
              <a:spcBef>
                <a:spcPts val="0"/>
              </a:spcBef>
              <a:spcAft>
                <a:spcPts val="0"/>
              </a:spcAft>
              <a:buClr>
                <a:schemeClr val="accent1"/>
              </a:buClr>
              <a:buSzPts val="2000"/>
              <a:buNone/>
              <a:defRPr sz="2000">
                <a:solidFill>
                  <a:schemeClr val="accent1"/>
                </a:solidFill>
              </a:defRPr>
            </a:lvl3pPr>
            <a:lvl4pPr lvl="3" algn="ctr" rtl="0">
              <a:spcBef>
                <a:spcPts val="0"/>
              </a:spcBef>
              <a:spcAft>
                <a:spcPts val="0"/>
              </a:spcAft>
              <a:buClr>
                <a:schemeClr val="accent1"/>
              </a:buClr>
              <a:buSzPts val="2000"/>
              <a:buNone/>
              <a:defRPr sz="2000">
                <a:solidFill>
                  <a:schemeClr val="accent1"/>
                </a:solidFill>
              </a:defRPr>
            </a:lvl4pPr>
            <a:lvl5pPr lvl="4" algn="ctr" rtl="0">
              <a:spcBef>
                <a:spcPts val="0"/>
              </a:spcBef>
              <a:spcAft>
                <a:spcPts val="0"/>
              </a:spcAft>
              <a:buClr>
                <a:schemeClr val="accent1"/>
              </a:buClr>
              <a:buSzPts val="2000"/>
              <a:buNone/>
              <a:defRPr sz="2000">
                <a:solidFill>
                  <a:schemeClr val="accent1"/>
                </a:solidFill>
              </a:defRPr>
            </a:lvl5pPr>
            <a:lvl6pPr lvl="5" algn="ctr" rtl="0">
              <a:spcBef>
                <a:spcPts val="0"/>
              </a:spcBef>
              <a:spcAft>
                <a:spcPts val="0"/>
              </a:spcAft>
              <a:buClr>
                <a:schemeClr val="accent1"/>
              </a:buClr>
              <a:buSzPts val="2000"/>
              <a:buNone/>
              <a:defRPr sz="2000">
                <a:solidFill>
                  <a:schemeClr val="accent1"/>
                </a:solidFill>
              </a:defRPr>
            </a:lvl6pPr>
            <a:lvl7pPr lvl="6" algn="ctr" rtl="0">
              <a:spcBef>
                <a:spcPts val="0"/>
              </a:spcBef>
              <a:spcAft>
                <a:spcPts val="0"/>
              </a:spcAft>
              <a:buClr>
                <a:schemeClr val="accent1"/>
              </a:buClr>
              <a:buSzPts val="2000"/>
              <a:buNone/>
              <a:defRPr sz="2000">
                <a:solidFill>
                  <a:schemeClr val="accent1"/>
                </a:solidFill>
              </a:defRPr>
            </a:lvl7pPr>
            <a:lvl8pPr lvl="7" algn="ctr" rtl="0">
              <a:spcBef>
                <a:spcPts val="0"/>
              </a:spcBef>
              <a:spcAft>
                <a:spcPts val="0"/>
              </a:spcAft>
              <a:buClr>
                <a:schemeClr val="accent1"/>
              </a:buClr>
              <a:buSzPts val="2000"/>
              <a:buNone/>
              <a:defRPr sz="2000">
                <a:solidFill>
                  <a:schemeClr val="accent1"/>
                </a:solidFill>
              </a:defRPr>
            </a:lvl8pPr>
            <a:lvl9pPr lvl="8" algn="ctr" rtl="0">
              <a:spcBef>
                <a:spcPts val="0"/>
              </a:spcBef>
              <a:spcAft>
                <a:spcPts val="0"/>
              </a:spcAft>
              <a:buClr>
                <a:schemeClr val="accent1"/>
              </a:buClr>
              <a:buSzPts val="2000"/>
              <a:buNone/>
              <a:defRPr sz="2000">
                <a:solidFill>
                  <a:schemeClr val="accent1"/>
                </a:solidFill>
              </a:defRPr>
            </a:lvl9pPr>
          </a:lstStyle>
          <a:p>
            <a:endParaRPr/>
          </a:p>
        </p:txBody>
      </p:sp>
      <p:sp>
        <p:nvSpPr>
          <p:cNvPr id="928" name="Google Shape;928;p14"/>
          <p:cNvSpPr txBox="1">
            <a:spLocks noGrp="1"/>
          </p:cNvSpPr>
          <p:nvPr>
            <p:ph type="subTitle" idx="3"/>
          </p:nvPr>
        </p:nvSpPr>
        <p:spPr>
          <a:xfrm>
            <a:off x="6045625" y="3298455"/>
            <a:ext cx="2317800" cy="64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spcBef>
                <a:spcPts val="0"/>
              </a:spcBef>
              <a:spcAft>
                <a:spcPts val="0"/>
              </a:spcAft>
              <a:buClr>
                <a:schemeClr val="accent1"/>
              </a:buClr>
              <a:buSzPts val="1400"/>
              <a:buNone/>
              <a:defRPr>
                <a:solidFill>
                  <a:schemeClr val="accent1"/>
                </a:solidFill>
              </a:defRPr>
            </a:lvl2pPr>
            <a:lvl3pPr lvl="2" algn="ctr" rtl="0">
              <a:spcBef>
                <a:spcPts val="1600"/>
              </a:spcBef>
              <a:spcAft>
                <a:spcPts val="0"/>
              </a:spcAft>
              <a:buClr>
                <a:schemeClr val="accent1"/>
              </a:buClr>
              <a:buSzPts val="1400"/>
              <a:buNone/>
              <a:defRPr>
                <a:solidFill>
                  <a:schemeClr val="accent1"/>
                </a:solidFill>
              </a:defRPr>
            </a:lvl3pPr>
            <a:lvl4pPr lvl="3" algn="ctr" rtl="0">
              <a:spcBef>
                <a:spcPts val="1600"/>
              </a:spcBef>
              <a:spcAft>
                <a:spcPts val="0"/>
              </a:spcAft>
              <a:buClr>
                <a:schemeClr val="accent1"/>
              </a:buClr>
              <a:buSzPts val="1400"/>
              <a:buNone/>
              <a:defRPr>
                <a:solidFill>
                  <a:schemeClr val="accent1"/>
                </a:solidFill>
              </a:defRPr>
            </a:lvl4pPr>
            <a:lvl5pPr lvl="4" algn="ctr" rtl="0">
              <a:spcBef>
                <a:spcPts val="1600"/>
              </a:spcBef>
              <a:spcAft>
                <a:spcPts val="0"/>
              </a:spcAft>
              <a:buClr>
                <a:schemeClr val="accent1"/>
              </a:buClr>
              <a:buSzPts val="1400"/>
              <a:buNone/>
              <a:defRPr>
                <a:solidFill>
                  <a:schemeClr val="accent1"/>
                </a:solidFill>
              </a:defRPr>
            </a:lvl5pPr>
            <a:lvl6pPr lvl="5" algn="ctr" rtl="0">
              <a:spcBef>
                <a:spcPts val="1600"/>
              </a:spcBef>
              <a:spcAft>
                <a:spcPts val="0"/>
              </a:spcAft>
              <a:buClr>
                <a:schemeClr val="accent1"/>
              </a:buClr>
              <a:buSzPts val="1400"/>
              <a:buNone/>
              <a:defRPr>
                <a:solidFill>
                  <a:schemeClr val="accent1"/>
                </a:solidFill>
              </a:defRPr>
            </a:lvl6pPr>
            <a:lvl7pPr lvl="6" algn="ctr" rtl="0">
              <a:spcBef>
                <a:spcPts val="1600"/>
              </a:spcBef>
              <a:spcAft>
                <a:spcPts val="0"/>
              </a:spcAft>
              <a:buClr>
                <a:schemeClr val="accent1"/>
              </a:buClr>
              <a:buSzPts val="1400"/>
              <a:buNone/>
              <a:defRPr>
                <a:solidFill>
                  <a:schemeClr val="accent1"/>
                </a:solidFill>
              </a:defRPr>
            </a:lvl7pPr>
            <a:lvl8pPr lvl="7" algn="ctr" rtl="0">
              <a:spcBef>
                <a:spcPts val="1600"/>
              </a:spcBef>
              <a:spcAft>
                <a:spcPts val="0"/>
              </a:spcAft>
              <a:buClr>
                <a:schemeClr val="accent1"/>
              </a:buClr>
              <a:buSzPts val="1400"/>
              <a:buNone/>
              <a:defRPr>
                <a:solidFill>
                  <a:schemeClr val="accent1"/>
                </a:solidFill>
              </a:defRPr>
            </a:lvl8pPr>
            <a:lvl9pPr lvl="8" algn="ctr" rtl="0">
              <a:spcBef>
                <a:spcPts val="1600"/>
              </a:spcBef>
              <a:spcAft>
                <a:spcPts val="1600"/>
              </a:spcAft>
              <a:buClr>
                <a:schemeClr val="accent1"/>
              </a:buClr>
              <a:buSzPts val="1400"/>
              <a:buNone/>
              <a:defRPr>
                <a:solidFill>
                  <a:schemeClr val="accent1"/>
                </a:solidFill>
              </a:defRPr>
            </a:lvl9pPr>
          </a:lstStyle>
          <a:p>
            <a:endParaRPr/>
          </a:p>
        </p:txBody>
      </p:sp>
      <p:sp>
        <p:nvSpPr>
          <p:cNvPr id="929" name="Google Shape;929;p14"/>
          <p:cNvSpPr txBox="1">
            <a:spLocks noGrp="1"/>
          </p:cNvSpPr>
          <p:nvPr>
            <p:ph type="title" idx="4"/>
          </p:nvPr>
        </p:nvSpPr>
        <p:spPr>
          <a:xfrm>
            <a:off x="713225" y="2868665"/>
            <a:ext cx="2452500" cy="56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000"/>
              <a:buNone/>
              <a:defRPr sz="1800">
                <a:solidFill>
                  <a:schemeClr val="accent2"/>
                </a:solidFill>
              </a:defRPr>
            </a:lvl1pPr>
            <a:lvl2pPr lvl="1" algn="ctr" rtl="0">
              <a:spcBef>
                <a:spcPts val="0"/>
              </a:spcBef>
              <a:spcAft>
                <a:spcPts val="0"/>
              </a:spcAft>
              <a:buClr>
                <a:schemeClr val="accent1"/>
              </a:buClr>
              <a:buSzPts val="2000"/>
              <a:buNone/>
              <a:defRPr sz="2000">
                <a:solidFill>
                  <a:schemeClr val="accent1"/>
                </a:solidFill>
              </a:defRPr>
            </a:lvl2pPr>
            <a:lvl3pPr lvl="2" algn="ctr" rtl="0">
              <a:spcBef>
                <a:spcPts val="0"/>
              </a:spcBef>
              <a:spcAft>
                <a:spcPts val="0"/>
              </a:spcAft>
              <a:buClr>
                <a:schemeClr val="accent1"/>
              </a:buClr>
              <a:buSzPts val="2000"/>
              <a:buNone/>
              <a:defRPr sz="2000">
                <a:solidFill>
                  <a:schemeClr val="accent1"/>
                </a:solidFill>
              </a:defRPr>
            </a:lvl3pPr>
            <a:lvl4pPr lvl="3" algn="ctr" rtl="0">
              <a:spcBef>
                <a:spcPts val="0"/>
              </a:spcBef>
              <a:spcAft>
                <a:spcPts val="0"/>
              </a:spcAft>
              <a:buClr>
                <a:schemeClr val="accent1"/>
              </a:buClr>
              <a:buSzPts val="2000"/>
              <a:buNone/>
              <a:defRPr sz="2000">
                <a:solidFill>
                  <a:schemeClr val="accent1"/>
                </a:solidFill>
              </a:defRPr>
            </a:lvl4pPr>
            <a:lvl5pPr lvl="4" algn="ctr" rtl="0">
              <a:spcBef>
                <a:spcPts val="0"/>
              </a:spcBef>
              <a:spcAft>
                <a:spcPts val="0"/>
              </a:spcAft>
              <a:buClr>
                <a:schemeClr val="accent1"/>
              </a:buClr>
              <a:buSzPts val="2000"/>
              <a:buNone/>
              <a:defRPr sz="2000">
                <a:solidFill>
                  <a:schemeClr val="accent1"/>
                </a:solidFill>
              </a:defRPr>
            </a:lvl5pPr>
            <a:lvl6pPr lvl="5" algn="ctr" rtl="0">
              <a:spcBef>
                <a:spcPts val="0"/>
              </a:spcBef>
              <a:spcAft>
                <a:spcPts val="0"/>
              </a:spcAft>
              <a:buClr>
                <a:schemeClr val="accent1"/>
              </a:buClr>
              <a:buSzPts val="2000"/>
              <a:buNone/>
              <a:defRPr sz="2000">
                <a:solidFill>
                  <a:schemeClr val="accent1"/>
                </a:solidFill>
              </a:defRPr>
            </a:lvl6pPr>
            <a:lvl7pPr lvl="6" algn="ctr" rtl="0">
              <a:spcBef>
                <a:spcPts val="0"/>
              </a:spcBef>
              <a:spcAft>
                <a:spcPts val="0"/>
              </a:spcAft>
              <a:buClr>
                <a:schemeClr val="accent1"/>
              </a:buClr>
              <a:buSzPts val="2000"/>
              <a:buNone/>
              <a:defRPr sz="2000">
                <a:solidFill>
                  <a:schemeClr val="accent1"/>
                </a:solidFill>
              </a:defRPr>
            </a:lvl7pPr>
            <a:lvl8pPr lvl="7" algn="ctr" rtl="0">
              <a:spcBef>
                <a:spcPts val="0"/>
              </a:spcBef>
              <a:spcAft>
                <a:spcPts val="0"/>
              </a:spcAft>
              <a:buClr>
                <a:schemeClr val="accent1"/>
              </a:buClr>
              <a:buSzPts val="2000"/>
              <a:buNone/>
              <a:defRPr sz="2000">
                <a:solidFill>
                  <a:schemeClr val="accent1"/>
                </a:solidFill>
              </a:defRPr>
            </a:lvl8pPr>
            <a:lvl9pPr lvl="8" algn="ctr" rtl="0">
              <a:spcBef>
                <a:spcPts val="0"/>
              </a:spcBef>
              <a:spcAft>
                <a:spcPts val="0"/>
              </a:spcAft>
              <a:buClr>
                <a:schemeClr val="accent1"/>
              </a:buClr>
              <a:buSzPts val="2000"/>
              <a:buNone/>
              <a:defRPr sz="2000">
                <a:solidFill>
                  <a:schemeClr val="accent1"/>
                </a:solidFill>
              </a:defRPr>
            </a:lvl9pPr>
          </a:lstStyle>
          <a:p>
            <a:endParaRPr/>
          </a:p>
        </p:txBody>
      </p:sp>
      <p:sp>
        <p:nvSpPr>
          <p:cNvPr id="930" name="Google Shape;930;p14"/>
          <p:cNvSpPr txBox="1">
            <a:spLocks noGrp="1"/>
          </p:cNvSpPr>
          <p:nvPr>
            <p:ph type="subTitle" idx="5"/>
          </p:nvPr>
        </p:nvSpPr>
        <p:spPr>
          <a:xfrm>
            <a:off x="780575" y="3298455"/>
            <a:ext cx="2317800" cy="64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spcBef>
                <a:spcPts val="0"/>
              </a:spcBef>
              <a:spcAft>
                <a:spcPts val="0"/>
              </a:spcAft>
              <a:buClr>
                <a:schemeClr val="accent1"/>
              </a:buClr>
              <a:buSzPts val="1400"/>
              <a:buNone/>
              <a:defRPr>
                <a:solidFill>
                  <a:schemeClr val="accent1"/>
                </a:solidFill>
              </a:defRPr>
            </a:lvl2pPr>
            <a:lvl3pPr lvl="2" algn="ctr" rtl="0">
              <a:spcBef>
                <a:spcPts val="1600"/>
              </a:spcBef>
              <a:spcAft>
                <a:spcPts val="0"/>
              </a:spcAft>
              <a:buClr>
                <a:schemeClr val="accent1"/>
              </a:buClr>
              <a:buSzPts val="1400"/>
              <a:buNone/>
              <a:defRPr>
                <a:solidFill>
                  <a:schemeClr val="accent1"/>
                </a:solidFill>
              </a:defRPr>
            </a:lvl3pPr>
            <a:lvl4pPr lvl="3" algn="ctr" rtl="0">
              <a:spcBef>
                <a:spcPts val="1600"/>
              </a:spcBef>
              <a:spcAft>
                <a:spcPts val="0"/>
              </a:spcAft>
              <a:buClr>
                <a:schemeClr val="accent1"/>
              </a:buClr>
              <a:buSzPts val="1400"/>
              <a:buNone/>
              <a:defRPr>
                <a:solidFill>
                  <a:schemeClr val="accent1"/>
                </a:solidFill>
              </a:defRPr>
            </a:lvl4pPr>
            <a:lvl5pPr lvl="4" algn="ctr" rtl="0">
              <a:spcBef>
                <a:spcPts val="1600"/>
              </a:spcBef>
              <a:spcAft>
                <a:spcPts val="0"/>
              </a:spcAft>
              <a:buClr>
                <a:schemeClr val="accent1"/>
              </a:buClr>
              <a:buSzPts val="1400"/>
              <a:buNone/>
              <a:defRPr>
                <a:solidFill>
                  <a:schemeClr val="accent1"/>
                </a:solidFill>
              </a:defRPr>
            </a:lvl5pPr>
            <a:lvl6pPr lvl="5" algn="ctr" rtl="0">
              <a:spcBef>
                <a:spcPts val="1600"/>
              </a:spcBef>
              <a:spcAft>
                <a:spcPts val="0"/>
              </a:spcAft>
              <a:buClr>
                <a:schemeClr val="accent1"/>
              </a:buClr>
              <a:buSzPts val="1400"/>
              <a:buNone/>
              <a:defRPr>
                <a:solidFill>
                  <a:schemeClr val="accent1"/>
                </a:solidFill>
              </a:defRPr>
            </a:lvl6pPr>
            <a:lvl7pPr lvl="6" algn="ctr" rtl="0">
              <a:spcBef>
                <a:spcPts val="1600"/>
              </a:spcBef>
              <a:spcAft>
                <a:spcPts val="0"/>
              </a:spcAft>
              <a:buClr>
                <a:schemeClr val="accent1"/>
              </a:buClr>
              <a:buSzPts val="1400"/>
              <a:buNone/>
              <a:defRPr>
                <a:solidFill>
                  <a:schemeClr val="accent1"/>
                </a:solidFill>
              </a:defRPr>
            </a:lvl7pPr>
            <a:lvl8pPr lvl="7" algn="ctr" rtl="0">
              <a:spcBef>
                <a:spcPts val="1600"/>
              </a:spcBef>
              <a:spcAft>
                <a:spcPts val="0"/>
              </a:spcAft>
              <a:buClr>
                <a:schemeClr val="accent1"/>
              </a:buClr>
              <a:buSzPts val="1400"/>
              <a:buNone/>
              <a:defRPr>
                <a:solidFill>
                  <a:schemeClr val="accent1"/>
                </a:solidFill>
              </a:defRPr>
            </a:lvl8pPr>
            <a:lvl9pPr lvl="8" algn="ctr" rtl="0">
              <a:spcBef>
                <a:spcPts val="1600"/>
              </a:spcBef>
              <a:spcAft>
                <a:spcPts val="1600"/>
              </a:spcAft>
              <a:buClr>
                <a:schemeClr val="accent1"/>
              </a:buClr>
              <a:buSzPts val="1400"/>
              <a:buNone/>
              <a:defRPr>
                <a:solidFill>
                  <a:schemeClr val="accent1"/>
                </a:solidFill>
              </a:defRPr>
            </a:lvl9pPr>
          </a:lstStyle>
          <a:p>
            <a:endParaRPr/>
          </a:p>
        </p:txBody>
      </p:sp>
      <p:sp>
        <p:nvSpPr>
          <p:cNvPr id="931" name="Google Shape;931;p14"/>
          <p:cNvSpPr/>
          <p:nvPr/>
        </p:nvSpPr>
        <p:spPr>
          <a:xfrm rot="-204181">
            <a:off x="-505960" y="-266075"/>
            <a:ext cx="2642324" cy="1772082"/>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2" name="Google Shape;932;p14"/>
          <p:cNvSpPr/>
          <p:nvPr/>
        </p:nvSpPr>
        <p:spPr>
          <a:xfrm>
            <a:off x="7317650" y="3622899"/>
            <a:ext cx="2402422" cy="1781559"/>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3" name="Google Shape;933;p14"/>
          <p:cNvSpPr txBox="1">
            <a:spLocks noGrp="1"/>
          </p:cNvSpPr>
          <p:nvPr>
            <p:ph type="title" idx="6"/>
          </p:nvPr>
        </p:nvSpPr>
        <p:spPr>
          <a:xfrm>
            <a:off x="4572000" y="539500"/>
            <a:ext cx="3858600" cy="6252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1"/>
              </a:buClr>
              <a:buSzPts val="3000"/>
              <a:buNone/>
              <a:defRPr sz="3000">
                <a:solidFill>
                  <a:schemeClr val="accent1"/>
                </a:solidFill>
              </a:defRPr>
            </a:lvl1pPr>
            <a:lvl2pPr lvl="1" algn="r" rtl="0">
              <a:spcBef>
                <a:spcPts val="0"/>
              </a:spcBef>
              <a:spcAft>
                <a:spcPts val="0"/>
              </a:spcAft>
              <a:buClr>
                <a:schemeClr val="accent1"/>
              </a:buClr>
              <a:buSzPts val="3000"/>
              <a:buNone/>
              <a:defRPr sz="3000">
                <a:solidFill>
                  <a:schemeClr val="accent1"/>
                </a:solidFill>
              </a:defRPr>
            </a:lvl2pPr>
            <a:lvl3pPr lvl="2" algn="r" rtl="0">
              <a:spcBef>
                <a:spcPts val="0"/>
              </a:spcBef>
              <a:spcAft>
                <a:spcPts val="0"/>
              </a:spcAft>
              <a:buClr>
                <a:schemeClr val="accent1"/>
              </a:buClr>
              <a:buSzPts val="3000"/>
              <a:buNone/>
              <a:defRPr sz="3000">
                <a:solidFill>
                  <a:schemeClr val="accent1"/>
                </a:solidFill>
              </a:defRPr>
            </a:lvl3pPr>
            <a:lvl4pPr lvl="3" algn="r" rtl="0">
              <a:spcBef>
                <a:spcPts val="0"/>
              </a:spcBef>
              <a:spcAft>
                <a:spcPts val="0"/>
              </a:spcAft>
              <a:buClr>
                <a:schemeClr val="accent1"/>
              </a:buClr>
              <a:buSzPts val="3000"/>
              <a:buNone/>
              <a:defRPr sz="3000">
                <a:solidFill>
                  <a:schemeClr val="accent1"/>
                </a:solidFill>
              </a:defRPr>
            </a:lvl4pPr>
            <a:lvl5pPr lvl="4" algn="r" rtl="0">
              <a:spcBef>
                <a:spcPts val="0"/>
              </a:spcBef>
              <a:spcAft>
                <a:spcPts val="0"/>
              </a:spcAft>
              <a:buClr>
                <a:schemeClr val="accent1"/>
              </a:buClr>
              <a:buSzPts val="3000"/>
              <a:buNone/>
              <a:defRPr sz="3000">
                <a:solidFill>
                  <a:schemeClr val="accent1"/>
                </a:solidFill>
              </a:defRPr>
            </a:lvl5pPr>
            <a:lvl6pPr lvl="5" algn="r" rtl="0">
              <a:spcBef>
                <a:spcPts val="0"/>
              </a:spcBef>
              <a:spcAft>
                <a:spcPts val="0"/>
              </a:spcAft>
              <a:buClr>
                <a:schemeClr val="accent1"/>
              </a:buClr>
              <a:buSzPts val="3000"/>
              <a:buNone/>
              <a:defRPr sz="3000">
                <a:solidFill>
                  <a:schemeClr val="accent1"/>
                </a:solidFill>
              </a:defRPr>
            </a:lvl6pPr>
            <a:lvl7pPr lvl="6" algn="r" rtl="0">
              <a:spcBef>
                <a:spcPts val="0"/>
              </a:spcBef>
              <a:spcAft>
                <a:spcPts val="0"/>
              </a:spcAft>
              <a:buClr>
                <a:schemeClr val="accent1"/>
              </a:buClr>
              <a:buSzPts val="3000"/>
              <a:buNone/>
              <a:defRPr sz="3000">
                <a:solidFill>
                  <a:schemeClr val="accent1"/>
                </a:solidFill>
              </a:defRPr>
            </a:lvl7pPr>
            <a:lvl8pPr lvl="7" algn="r" rtl="0">
              <a:spcBef>
                <a:spcPts val="0"/>
              </a:spcBef>
              <a:spcAft>
                <a:spcPts val="0"/>
              </a:spcAft>
              <a:buClr>
                <a:schemeClr val="accent1"/>
              </a:buClr>
              <a:buSzPts val="3000"/>
              <a:buNone/>
              <a:defRPr sz="3000">
                <a:solidFill>
                  <a:schemeClr val="accent1"/>
                </a:solidFill>
              </a:defRPr>
            </a:lvl8pPr>
            <a:lvl9pPr lvl="8" algn="r" rtl="0">
              <a:spcBef>
                <a:spcPts val="0"/>
              </a:spcBef>
              <a:spcAft>
                <a:spcPts val="0"/>
              </a:spcAft>
              <a:buClr>
                <a:schemeClr val="accent1"/>
              </a:buClr>
              <a:buSzPts val="3000"/>
              <a:buNone/>
              <a:defRPr sz="3000">
                <a:solidFill>
                  <a:schemeClr val="accent1"/>
                </a:solidFill>
              </a:defRPr>
            </a:lvl9pPr>
          </a:lstStyle>
          <a:p>
            <a:endParaRPr/>
          </a:p>
        </p:txBody>
      </p:sp>
      <p:grpSp>
        <p:nvGrpSpPr>
          <p:cNvPr id="934" name="Google Shape;934;p14"/>
          <p:cNvGrpSpPr/>
          <p:nvPr/>
        </p:nvGrpSpPr>
        <p:grpSpPr>
          <a:xfrm rot="10800000" flipH="1">
            <a:off x="7727318" y="4263686"/>
            <a:ext cx="2029420" cy="879814"/>
            <a:chOff x="2915775" y="2073500"/>
            <a:chExt cx="874750" cy="394925"/>
          </a:xfrm>
        </p:grpSpPr>
        <p:sp>
          <p:nvSpPr>
            <p:cNvPr id="935" name="Google Shape;935;p14"/>
            <p:cNvSpPr/>
            <p:nvPr/>
          </p:nvSpPr>
          <p:spPr>
            <a:xfrm>
              <a:off x="3546225" y="2317775"/>
              <a:ext cx="48300" cy="38975"/>
            </a:xfrm>
            <a:custGeom>
              <a:avLst/>
              <a:gdLst/>
              <a:ahLst/>
              <a:cxnLst/>
              <a:rect l="l" t="t" r="r" b="b"/>
              <a:pathLst>
                <a:path w="1932" h="1559" extrusionOk="0">
                  <a:moveTo>
                    <a:pt x="955" y="0"/>
                  </a:moveTo>
                  <a:cubicBezTo>
                    <a:pt x="1" y="0"/>
                    <a:pt x="1" y="1559"/>
                    <a:pt x="955" y="1559"/>
                  </a:cubicBezTo>
                  <a:cubicBezTo>
                    <a:pt x="1932" y="1559"/>
                    <a:pt x="1932" y="0"/>
                    <a:pt x="95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6" name="Google Shape;936;p14"/>
            <p:cNvSpPr/>
            <p:nvPr/>
          </p:nvSpPr>
          <p:spPr>
            <a:xfrm>
              <a:off x="3681750" y="2300900"/>
              <a:ext cx="38975" cy="45975"/>
            </a:xfrm>
            <a:custGeom>
              <a:avLst/>
              <a:gdLst/>
              <a:ahLst/>
              <a:cxnLst/>
              <a:rect l="l" t="t" r="r" b="b"/>
              <a:pathLst>
                <a:path w="1559" h="1839" extrusionOk="0">
                  <a:moveTo>
                    <a:pt x="768" y="1"/>
                  </a:moveTo>
                  <a:cubicBezTo>
                    <a:pt x="396" y="1"/>
                    <a:pt x="0" y="303"/>
                    <a:pt x="0" y="675"/>
                  </a:cubicBezTo>
                  <a:lnTo>
                    <a:pt x="0" y="1071"/>
                  </a:lnTo>
                  <a:cubicBezTo>
                    <a:pt x="0" y="1466"/>
                    <a:pt x="396" y="1838"/>
                    <a:pt x="768" y="1838"/>
                  </a:cubicBezTo>
                  <a:cubicBezTo>
                    <a:pt x="1164" y="1838"/>
                    <a:pt x="1559" y="1466"/>
                    <a:pt x="1559" y="1071"/>
                  </a:cubicBezTo>
                  <a:lnTo>
                    <a:pt x="1559" y="675"/>
                  </a:lnTo>
                  <a:cubicBezTo>
                    <a:pt x="1559" y="303"/>
                    <a:pt x="1164" y="1"/>
                    <a:pt x="76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7" name="Google Shape;937;p14"/>
            <p:cNvSpPr/>
            <p:nvPr/>
          </p:nvSpPr>
          <p:spPr>
            <a:xfrm>
              <a:off x="3611375" y="2245075"/>
              <a:ext cx="48300" cy="36650"/>
            </a:xfrm>
            <a:custGeom>
              <a:avLst/>
              <a:gdLst/>
              <a:ahLst/>
              <a:cxnLst/>
              <a:rect l="l" t="t" r="r" b="b"/>
              <a:pathLst>
                <a:path w="1932" h="1466" extrusionOk="0">
                  <a:moveTo>
                    <a:pt x="977" y="0"/>
                  </a:moveTo>
                  <a:cubicBezTo>
                    <a:pt x="0" y="0"/>
                    <a:pt x="0" y="1466"/>
                    <a:pt x="977" y="1466"/>
                  </a:cubicBezTo>
                  <a:cubicBezTo>
                    <a:pt x="1931" y="1466"/>
                    <a:pt x="1931" y="0"/>
                    <a:pt x="9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8" name="Google Shape;938;p14"/>
            <p:cNvSpPr/>
            <p:nvPr/>
          </p:nvSpPr>
          <p:spPr>
            <a:xfrm>
              <a:off x="3706175" y="2235750"/>
              <a:ext cx="48300" cy="36100"/>
            </a:xfrm>
            <a:custGeom>
              <a:avLst/>
              <a:gdLst/>
              <a:ahLst/>
              <a:cxnLst/>
              <a:rect l="l" t="t" r="r" b="b"/>
              <a:pathLst>
                <a:path w="1932" h="1444" extrusionOk="0">
                  <a:moveTo>
                    <a:pt x="954" y="1"/>
                  </a:moveTo>
                  <a:cubicBezTo>
                    <a:pt x="0" y="1"/>
                    <a:pt x="0" y="1443"/>
                    <a:pt x="954" y="1443"/>
                  </a:cubicBezTo>
                  <a:cubicBezTo>
                    <a:pt x="1838" y="1443"/>
                    <a:pt x="1931" y="1"/>
                    <a:pt x="95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9" name="Google Shape;939;p14"/>
            <p:cNvSpPr/>
            <p:nvPr/>
          </p:nvSpPr>
          <p:spPr>
            <a:xfrm>
              <a:off x="3742225" y="2150850"/>
              <a:ext cx="48300" cy="36075"/>
            </a:xfrm>
            <a:custGeom>
              <a:avLst/>
              <a:gdLst/>
              <a:ahLst/>
              <a:cxnLst/>
              <a:rect l="l" t="t" r="r" b="b"/>
              <a:pathLst>
                <a:path w="1932" h="1443" extrusionOk="0">
                  <a:moveTo>
                    <a:pt x="978" y="0"/>
                  </a:moveTo>
                  <a:cubicBezTo>
                    <a:pt x="1" y="0"/>
                    <a:pt x="1" y="1443"/>
                    <a:pt x="978" y="1443"/>
                  </a:cubicBezTo>
                  <a:cubicBezTo>
                    <a:pt x="1932" y="1443"/>
                    <a:pt x="1932" y="0"/>
                    <a:pt x="9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0" name="Google Shape;940;p14"/>
            <p:cNvSpPr/>
            <p:nvPr/>
          </p:nvSpPr>
          <p:spPr>
            <a:xfrm>
              <a:off x="3659650" y="2160725"/>
              <a:ext cx="46550" cy="36100"/>
            </a:xfrm>
            <a:custGeom>
              <a:avLst/>
              <a:gdLst/>
              <a:ahLst/>
              <a:cxnLst/>
              <a:rect l="l" t="t" r="r" b="b"/>
              <a:pathLst>
                <a:path w="1862" h="1444" extrusionOk="0">
                  <a:moveTo>
                    <a:pt x="884" y="1"/>
                  </a:moveTo>
                  <a:cubicBezTo>
                    <a:pt x="0" y="1"/>
                    <a:pt x="0" y="1443"/>
                    <a:pt x="884" y="1443"/>
                  </a:cubicBezTo>
                  <a:cubicBezTo>
                    <a:pt x="1861" y="1443"/>
                    <a:pt x="1861" y="1"/>
                    <a:pt x="8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1" name="Google Shape;941;p14"/>
            <p:cNvSpPr/>
            <p:nvPr/>
          </p:nvSpPr>
          <p:spPr>
            <a:xfrm>
              <a:off x="3579975" y="2121775"/>
              <a:ext cx="36075" cy="46325"/>
            </a:xfrm>
            <a:custGeom>
              <a:avLst/>
              <a:gdLst/>
              <a:ahLst/>
              <a:cxnLst/>
              <a:rect l="l" t="t" r="r" b="b"/>
              <a:pathLst>
                <a:path w="1443" h="1853" extrusionOk="0">
                  <a:moveTo>
                    <a:pt x="768" y="0"/>
                  </a:moveTo>
                  <a:cubicBezTo>
                    <a:pt x="279" y="0"/>
                    <a:pt x="0" y="396"/>
                    <a:pt x="0" y="768"/>
                  </a:cubicBezTo>
                  <a:lnTo>
                    <a:pt x="0" y="1163"/>
                  </a:lnTo>
                  <a:cubicBezTo>
                    <a:pt x="0" y="1517"/>
                    <a:pt x="317" y="1853"/>
                    <a:pt x="650" y="1853"/>
                  </a:cubicBezTo>
                  <a:cubicBezTo>
                    <a:pt x="689" y="1853"/>
                    <a:pt x="729" y="1848"/>
                    <a:pt x="768" y="1838"/>
                  </a:cubicBezTo>
                  <a:cubicBezTo>
                    <a:pt x="1163" y="1838"/>
                    <a:pt x="1443" y="1559"/>
                    <a:pt x="1443" y="1163"/>
                  </a:cubicBezTo>
                  <a:lnTo>
                    <a:pt x="1443" y="768"/>
                  </a:lnTo>
                  <a:cubicBezTo>
                    <a:pt x="1443" y="396"/>
                    <a:pt x="1163" y="0"/>
                    <a:pt x="76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2" name="Google Shape;942;p14"/>
            <p:cNvSpPr/>
            <p:nvPr/>
          </p:nvSpPr>
          <p:spPr>
            <a:xfrm>
              <a:off x="3444450" y="2140950"/>
              <a:ext cx="45975" cy="36675"/>
            </a:xfrm>
            <a:custGeom>
              <a:avLst/>
              <a:gdLst/>
              <a:ahLst/>
              <a:cxnLst/>
              <a:rect l="l" t="t" r="r" b="b"/>
              <a:pathLst>
                <a:path w="1839" h="1467" extrusionOk="0">
                  <a:moveTo>
                    <a:pt x="954" y="1"/>
                  </a:moveTo>
                  <a:cubicBezTo>
                    <a:pt x="1" y="1"/>
                    <a:pt x="1" y="1467"/>
                    <a:pt x="954" y="1467"/>
                  </a:cubicBezTo>
                  <a:cubicBezTo>
                    <a:pt x="1839" y="1467"/>
                    <a:pt x="1839" y="1"/>
                    <a:pt x="95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3" name="Google Shape;943;p14"/>
            <p:cNvSpPr/>
            <p:nvPr/>
          </p:nvSpPr>
          <p:spPr>
            <a:xfrm>
              <a:off x="3495050" y="2206675"/>
              <a:ext cx="48300" cy="55675"/>
            </a:xfrm>
            <a:custGeom>
              <a:avLst/>
              <a:gdLst/>
              <a:ahLst/>
              <a:cxnLst/>
              <a:rect l="l" t="t" r="r" b="b"/>
              <a:pathLst>
                <a:path w="1932" h="2227" extrusionOk="0">
                  <a:moveTo>
                    <a:pt x="1147" y="1"/>
                  </a:moveTo>
                  <a:cubicBezTo>
                    <a:pt x="872" y="1"/>
                    <a:pt x="613" y="125"/>
                    <a:pt x="489" y="373"/>
                  </a:cubicBezTo>
                  <a:cubicBezTo>
                    <a:pt x="396" y="675"/>
                    <a:pt x="303" y="862"/>
                    <a:pt x="187" y="1164"/>
                  </a:cubicBezTo>
                  <a:cubicBezTo>
                    <a:pt x="1" y="1443"/>
                    <a:pt x="94" y="1932"/>
                    <a:pt x="396" y="2118"/>
                  </a:cubicBezTo>
                  <a:cubicBezTo>
                    <a:pt x="525" y="2190"/>
                    <a:pt x="668" y="2227"/>
                    <a:pt x="808" y="2227"/>
                  </a:cubicBezTo>
                  <a:cubicBezTo>
                    <a:pt x="1073" y="2227"/>
                    <a:pt x="1329" y="2097"/>
                    <a:pt x="1466" y="1839"/>
                  </a:cubicBezTo>
                  <a:cubicBezTo>
                    <a:pt x="1559" y="1653"/>
                    <a:pt x="1652" y="1350"/>
                    <a:pt x="1838" y="1164"/>
                  </a:cubicBezTo>
                  <a:cubicBezTo>
                    <a:pt x="1932" y="768"/>
                    <a:pt x="1932" y="280"/>
                    <a:pt x="1559" y="94"/>
                  </a:cubicBezTo>
                  <a:cubicBezTo>
                    <a:pt x="1427" y="32"/>
                    <a:pt x="1285" y="1"/>
                    <a:pt x="11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4" name="Google Shape;944;p14"/>
            <p:cNvSpPr/>
            <p:nvPr/>
          </p:nvSpPr>
          <p:spPr>
            <a:xfrm>
              <a:off x="3383375" y="2244725"/>
              <a:ext cx="36675" cy="46900"/>
            </a:xfrm>
            <a:custGeom>
              <a:avLst/>
              <a:gdLst/>
              <a:ahLst/>
              <a:cxnLst/>
              <a:rect l="l" t="t" r="r" b="b"/>
              <a:pathLst>
                <a:path w="1467" h="1876" extrusionOk="0">
                  <a:moveTo>
                    <a:pt x="902" y="0"/>
                  </a:moveTo>
                  <a:cubicBezTo>
                    <a:pt x="866" y="0"/>
                    <a:pt x="829" y="5"/>
                    <a:pt x="792" y="14"/>
                  </a:cubicBezTo>
                  <a:cubicBezTo>
                    <a:pt x="303" y="14"/>
                    <a:pt x="1" y="317"/>
                    <a:pt x="1" y="712"/>
                  </a:cubicBezTo>
                  <a:lnTo>
                    <a:pt x="1" y="1084"/>
                  </a:lnTo>
                  <a:cubicBezTo>
                    <a:pt x="1" y="1480"/>
                    <a:pt x="303" y="1875"/>
                    <a:pt x="792" y="1875"/>
                  </a:cubicBezTo>
                  <a:cubicBezTo>
                    <a:pt x="1164" y="1759"/>
                    <a:pt x="1467" y="1480"/>
                    <a:pt x="1467" y="1084"/>
                  </a:cubicBezTo>
                  <a:lnTo>
                    <a:pt x="1467" y="712"/>
                  </a:lnTo>
                  <a:cubicBezTo>
                    <a:pt x="1467" y="356"/>
                    <a:pt x="1222" y="0"/>
                    <a:pt x="90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5" name="Google Shape;945;p14"/>
            <p:cNvSpPr/>
            <p:nvPr/>
          </p:nvSpPr>
          <p:spPr>
            <a:xfrm>
              <a:off x="3306025" y="2123525"/>
              <a:ext cx="51225" cy="44800"/>
            </a:xfrm>
            <a:custGeom>
              <a:avLst/>
              <a:gdLst/>
              <a:ahLst/>
              <a:cxnLst/>
              <a:rect l="l" t="t" r="r" b="b"/>
              <a:pathLst>
                <a:path w="2049" h="1792" extrusionOk="0">
                  <a:moveTo>
                    <a:pt x="1219" y="0"/>
                  </a:moveTo>
                  <a:cubicBezTo>
                    <a:pt x="1024" y="0"/>
                    <a:pt x="827" y="70"/>
                    <a:pt x="676" y="209"/>
                  </a:cubicBezTo>
                  <a:cubicBezTo>
                    <a:pt x="582" y="326"/>
                    <a:pt x="489" y="419"/>
                    <a:pt x="303" y="512"/>
                  </a:cubicBezTo>
                  <a:cubicBezTo>
                    <a:pt x="1" y="791"/>
                    <a:pt x="1" y="1280"/>
                    <a:pt x="303" y="1582"/>
                  </a:cubicBezTo>
                  <a:cubicBezTo>
                    <a:pt x="443" y="1722"/>
                    <a:pt x="635" y="1791"/>
                    <a:pt x="827" y="1791"/>
                  </a:cubicBezTo>
                  <a:cubicBezTo>
                    <a:pt x="1019" y="1791"/>
                    <a:pt x="1211" y="1722"/>
                    <a:pt x="1350" y="1582"/>
                  </a:cubicBezTo>
                  <a:cubicBezTo>
                    <a:pt x="1466" y="1489"/>
                    <a:pt x="1653" y="1373"/>
                    <a:pt x="1746" y="1187"/>
                  </a:cubicBezTo>
                  <a:cubicBezTo>
                    <a:pt x="2048" y="907"/>
                    <a:pt x="2048" y="419"/>
                    <a:pt x="1746" y="209"/>
                  </a:cubicBezTo>
                  <a:cubicBezTo>
                    <a:pt x="1606" y="70"/>
                    <a:pt x="1414" y="0"/>
                    <a:pt x="121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6" name="Google Shape;946;p14"/>
            <p:cNvSpPr/>
            <p:nvPr/>
          </p:nvSpPr>
          <p:spPr>
            <a:xfrm>
              <a:off x="3097825" y="2131650"/>
              <a:ext cx="45975" cy="36100"/>
            </a:xfrm>
            <a:custGeom>
              <a:avLst/>
              <a:gdLst/>
              <a:ahLst/>
              <a:cxnLst/>
              <a:rect l="l" t="t" r="r" b="b"/>
              <a:pathLst>
                <a:path w="1839" h="1444" extrusionOk="0">
                  <a:moveTo>
                    <a:pt x="954" y="1"/>
                  </a:moveTo>
                  <a:cubicBezTo>
                    <a:pt x="0" y="1"/>
                    <a:pt x="0" y="1443"/>
                    <a:pt x="954" y="1443"/>
                  </a:cubicBezTo>
                  <a:cubicBezTo>
                    <a:pt x="1838" y="1443"/>
                    <a:pt x="1838" y="1"/>
                    <a:pt x="95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7" name="Google Shape;947;p14"/>
            <p:cNvSpPr/>
            <p:nvPr/>
          </p:nvSpPr>
          <p:spPr>
            <a:xfrm>
              <a:off x="3194375" y="2140950"/>
              <a:ext cx="48875" cy="36675"/>
            </a:xfrm>
            <a:custGeom>
              <a:avLst/>
              <a:gdLst/>
              <a:ahLst/>
              <a:cxnLst/>
              <a:rect l="l" t="t" r="r" b="b"/>
              <a:pathLst>
                <a:path w="1955" h="1467" extrusionOk="0">
                  <a:moveTo>
                    <a:pt x="791" y="1"/>
                  </a:moveTo>
                  <a:cubicBezTo>
                    <a:pt x="396" y="1"/>
                    <a:pt x="0" y="396"/>
                    <a:pt x="117" y="792"/>
                  </a:cubicBezTo>
                  <a:cubicBezTo>
                    <a:pt x="117" y="1164"/>
                    <a:pt x="396" y="1467"/>
                    <a:pt x="791" y="1467"/>
                  </a:cubicBezTo>
                  <a:lnTo>
                    <a:pt x="1163" y="1467"/>
                  </a:lnTo>
                  <a:cubicBezTo>
                    <a:pt x="1559" y="1467"/>
                    <a:pt x="1954" y="1164"/>
                    <a:pt x="1954" y="792"/>
                  </a:cubicBezTo>
                  <a:cubicBezTo>
                    <a:pt x="1954" y="396"/>
                    <a:pt x="1559" y="1"/>
                    <a:pt x="116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8" name="Google Shape;948;p14"/>
            <p:cNvSpPr/>
            <p:nvPr/>
          </p:nvSpPr>
          <p:spPr>
            <a:xfrm>
              <a:off x="2925675" y="2131650"/>
              <a:ext cx="36075" cy="45975"/>
            </a:xfrm>
            <a:custGeom>
              <a:avLst/>
              <a:gdLst/>
              <a:ahLst/>
              <a:cxnLst/>
              <a:rect l="l" t="t" r="r" b="b"/>
              <a:pathLst>
                <a:path w="1443" h="1839" extrusionOk="0">
                  <a:moveTo>
                    <a:pt x="675" y="1"/>
                  </a:moveTo>
                  <a:cubicBezTo>
                    <a:pt x="279" y="1"/>
                    <a:pt x="0" y="373"/>
                    <a:pt x="0" y="768"/>
                  </a:cubicBezTo>
                  <a:lnTo>
                    <a:pt x="0" y="1164"/>
                  </a:lnTo>
                  <a:cubicBezTo>
                    <a:pt x="0" y="1536"/>
                    <a:pt x="279" y="1839"/>
                    <a:pt x="675" y="1839"/>
                  </a:cubicBezTo>
                  <a:cubicBezTo>
                    <a:pt x="1070" y="1839"/>
                    <a:pt x="1443" y="1536"/>
                    <a:pt x="1443" y="1164"/>
                  </a:cubicBezTo>
                  <a:lnTo>
                    <a:pt x="1443" y="768"/>
                  </a:lnTo>
                  <a:cubicBezTo>
                    <a:pt x="1443" y="373"/>
                    <a:pt x="1070" y="1"/>
                    <a:pt x="67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9" name="Google Shape;949;p14"/>
            <p:cNvSpPr/>
            <p:nvPr/>
          </p:nvSpPr>
          <p:spPr>
            <a:xfrm>
              <a:off x="3405475" y="2346850"/>
              <a:ext cx="48300" cy="36650"/>
            </a:xfrm>
            <a:custGeom>
              <a:avLst/>
              <a:gdLst/>
              <a:ahLst/>
              <a:cxnLst/>
              <a:rect l="l" t="t" r="r" b="b"/>
              <a:pathLst>
                <a:path w="1932" h="1466" extrusionOk="0">
                  <a:moveTo>
                    <a:pt x="978" y="0"/>
                  </a:moveTo>
                  <a:cubicBezTo>
                    <a:pt x="1" y="0"/>
                    <a:pt x="1" y="1466"/>
                    <a:pt x="978" y="1466"/>
                  </a:cubicBezTo>
                  <a:cubicBezTo>
                    <a:pt x="1932" y="1466"/>
                    <a:pt x="1932" y="0"/>
                    <a:pt x="9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0" name="Google Shape;950;p14"/>
            <p:cNvSpPr/>
            <p:nvPr/>
          </p:nvSpPr>
          <p:spPr>
            <a:xfrm>
              <a:off x="3480525" y="2402675"/>
              <a:ext cx="48275" cy="36675"/>
            </a:xfrm>
            <a:custGeom>
              <a:avLst/>
              <a:gdLst/>
              <a:ahLst/>
              <a:cxnLst/>
              <a:rect l="l" t="t" r="r" b="b"/>
              <a:pathLst>
                <a:path w="1931" h="1467" extrusionOk="0">
                  <a:moveTo>
                    <a:pt x="977" y="1"/>
                  </a:moveTo>
                  <a:cubicBezTo>
                    <a:pt x="0" y="1"/>
                    <a:pt x="0" y="1466"/>
                    <a:pt x="977" y="1466"/>
                  </a:cubicBezTo>
                  <a:cubicBezTo>
                    <a:pt x="1931" y="1466"/>
                    <a:pt x="1931" y="1"/>
                    <a:pt x="9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1" name="Google Shape;951;p14"/>
            <p:cNvSpPr/>
            <p:nvPr/>
          </p:nvSpPr>
          <p:spPr>
            <a:xfrm>
              <a:off x="3575325" y="2431750"/>
              <a:ext cx="45950" cy="36675"/>
            </a:xfrm>
            <a:custGeom>
              <a:avLst/>
              <a:gdLst/>
              <a:ahLst/>
              <a:cxnLst/>
              <a:rect l="l" t="t" r="r" b="b"/>
              <a:pathLst>
                <a:path w="1838" h="1467" extrusionOk="0">
                  <a:moveTo>
                    <a:pt x="954" y="1"/>
                  </a:moveTo>
                  <a:cubicBezTo>
                    <a:pt x="0" y="1"/>
                    <a:pt x="0" y="1467"/>
                    <a:pt x="954" y="1467"/>
                  </a:cubicBezTo>
                  <a:cubicBezTo>
                    <a:pt x="1838" y="1467"/>
                    <a:pt x="1838" y="1"/>
                    <a:pt x="95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2" name="Google Shape;952;p14"/>
            <p:cNvSpPr/>
            <p:nvPr/>
          </p:nvSpPr>
          <p:spPr>
            <a:xfrm>
              <a:off x="3725375" y="2073500"/>
              <a:ext cx="48300" cy="36075"/>
            </a:xfrm>
            <a:custGeom>
              <a:avLst/>
              <a:gdLst/>
              <a:ahLst/>
              <a:cxnLst/>
              <a:rect l="l" t="t" r="r" b="b"/>
              <a:pathLst>
                <a:path w="1932" h="1443" extrusionOk="0">
                  <a:moveTo>
                    <a:pt x="977" y="0"/>
                  </a:moveTo>
                  <a:cubicBezTo>
                    <a:pt x="0" y="0"/>
                    <a:pt x="0" y="1443"/>
                    <a:pt x="977" y="1443"/>
                  </a:cubicBezTo>
                  <a:cubicBezTo>
                    <a:pt x="1931" y="1443"/>
                    <a:pt x="1931" y="0"/>
                    <a:pt x="9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3" name="Google Shape;953;p14"/>
            <p:cNvSpPr/>
            <p:nvPr/>
          </p:nvSpPr>
          <p:spPr>
            <a:xfrm>
              <a:off x="3027450" y="2244725"/>
              <a:ext cx="36075" cy="46900"/>
            </a:xfrm>
            <a:custGeom>
              <a:avLst/>
              <a:gdLst/>
              <a:ahLst/>
              <a:cxnLst/>
              <a:rect l="l" t="t" r="r" b="b"/>
              <a:pathLst>
                <a:path w="1443" h="1876" extrusionOk="0">
                  <a:moveTo>
                    <a:pt x="883" y="0"/>
                  </a:moveTo>
                  <a:cubicBezTo>
                    <a:pt x="846" y="0"/>
                    <a:pt x="808" y="5"/>
                    <a:pt x="768" y="14"/>
                  </a:cubicBezTo>
                  <a:cubicBezTo>
                    <a:pt x="396" y="14"/>
                    <a:pt x="0" y="317"/>
                    <a:pt x="0" y="712"/>
                  </a:cubicBezTo>
                  <a:lnTo>
                    <a:pt x="0" y="1084"/>
                  </a:lnTo>
                  <a:cubicBezTo>
                    <a:pt x="0" y="1480"/>
                    <a:pt x="396" y="1875"/>
                    <a:pt x="768" y="1875"/>
                  </a:cubicBezTo>
                  <a:cubicBezTo>
                    <a:pt x="1164" y="1759"/>
                    <a:pt x="1443" y="1480"/>
                    <a:pt x="1443" y="1084"/>
                  </a:cubicBezTo>
                  <a:lnTo>
                    <a:pt x="1443" y="712"/>
                  </a:lnTo>
                  <a:cubicBezTo>
                    <a:pt x="1443" y="356"/>
                    <a:pt x="1217" y="0"/>
                    <a:pt x="88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4" name="Google Shape;954;p14"/>
            <p:cNvSpPr/>
            <p:nvPr/>
          </p:nvSpPr>
          <p:spPr>
            <a:xfrm>
              <a:off x="2915775" y="2216000"/>
              <a:ext cx="45975" cy="36650"/>
            </a:xfrm>
            <a:custGeom>
              <a:avLst/>
              <a:gdLst/>
              <a:ahLst/>
              <a:cxnLst/>
              <a:rect l="l" t="t" r="r" b="b"/>
              <a:pathLst>
                <a:path w="1839" h="1466" extrusionOk="0">
                  <a:moveTo>
                    <a:pt x="675" y="0"/>
                  </a:moveTo>
                  <a:cubicBezTo>
                    <a:pt x="303" y="0"/>
                    <a:pt x="1" y="302"/>
                    <a:pt x="1" y="791"/>
                  </a:cubicBezTo>
                  <a:cubicBezTo>
                    <a:pt x="1" y="1163"/>
                    <a:pt x="303" y="1466"/>
                    <a:pt x="675" y="1466"/>
                  </a:cubicBezTo>
                  <a:lnTo>
                    <a:pt x="1071" y="1466"/>
                  </a:lnTo>
                  <a:cubicBezTo>
                    <a:pt x="1466" y="1466"/>
                    <a:pt x="1839" y="1163"/>
                    <a:pt x="1839" y="791"/>
                  </a:cubicBezTo>
                  <a:cubicBezTo>
                    <a:pt x="1839" y="302"/>
                    <a:pt x="1466" y="0"/>
                    <a:pt x="107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55" name="Google Shape;955;p14"/>
          <p:cNvGrpSpPr/>
          <p:nvPr/>
        </p:nvGrpSpPr>
        <p:grpSpPr>
          <a:xfrm rot="10800000" flipH="1">
            <a:off x="157253" y="88361"/>
            <a:ext cx="2029458" cy="1216700"/>
            <a:chOff x="3095850" y="2740875"/>
            <a:chExt cx="1972838" cy="1216700"/>
          </a:xfrm>
        </p:grpSpPr>
        <p:sp>
          <p:nvSpPr>
            <p:cNvPr id="956" name="Google Shape;956;p14"/>
            <p:cNvSpPr/>
            <p:nvPr/>
          </p:nvSpPr>
          <p:spPr>
            <a:xfrm>
              <a:off x="3095850" y="2740875"/>
              <a:ext cx="1211125" cy="1089775"/>
            </a:xfrm>
            <a:custGeom>
              <a:avLst/>
              <a:gdLst/>
              <a:ahLst/>
              <a:cxnLst/>
              <a:rect l="l" t="t" r="r" b="b"/>
              <a:pathLst>
                <a:path w="48445" h="43591" extrusionOk="0">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7" name="Google Shape;957;p14"/>
            <p:cNvSpPr/>
            <p:nvPr/>
          </p:nvSpPr>
          <p:spPr>
            <a:xfrm>
              <a:off x="3303325" y="2880600"/>
              <a:ext cx="1035075" cy="1066625"/>
            </a:xfrm>
            <a:custGeom>
              <a:avLst/>
              <a:gdLst/>
              <a:ahLst/>
              <a:cxnLst/>
              <a:rect l="l" t="t" r="r" b="b"/>
              <a:pathLst>
                <a:path w="41403" h="42665" extrusionOk="0">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8" name="Google Shape;958;p14"/>
            <p:cNvSpPr/>
            <p:nvPr/>
          </p:nvSpPr>
          <p:spPr>
            <a:xfrm>
              <a:off x="3644325" y="2826700"/>
              <a:ext cx="943575" cy="1110700"/>
            </a:xfrm>
            <a:custGeom>
              <a:avLst/>
              <a:gdLst/>
              <a:ahLst/>
              <a:cxnLst/>
              <a:rect l="l" t="t" r="r" b="b"/>
              <a:pathLst>
                <a:path w="37743" h="44428" extrusionOk="0">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9" name="Google Shape;959;p14"/>
            <p:cNvSpPr/>
            <p:nvPr/>
          </p:nvSpPr>
          <p:spPr>
            <a:xfrm>
              <a:off x="3956825" y="2885300"/>
              <a:ext cx="927100" cy="1072275"/>
            </a:xfrm>
            <a:custGeom>
              <a:avLst/>
              <a:gdLst/>
              <a:ahLst/>
              <a:cxnLst/>
              <a:rect l="l" t="t" r="r" b="b"/>
              <a:pathLst>
                <a:path w="37084" h="42891" extrusionOk="0">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0" name="Google Shape;960;p14"/>
            <p:cNvSpPr/>
            <p:nvPr/>
          </p:nvSpPr>
          <p:spPr>
            <a:xfrm>
              <a:off x="4509563" y="3168313"/>
              <a:ext cx="559125" cy="775225"/>
            </a:xfrm>
            <a:custGeom>
              <a:avLst/>
              <a:gdLst/>
              <a:ahLst/>
              <a:cxnLst/>
              <a:rect l="l" t="t" r="r" b="b"/>
              <a:pathLst>
                <a:path w="22365" h="31009" extrusionOk="0">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61" name="Google Shape;961;p14"/>
          <p:cNvGrpSpPr/>
          <p:nvPr/>
        </p:nvGrpSpPr>
        <p:grpSpPr>
          <a:xfrm>
            <a:off x="8096200" y="4116425"/>
            <a:ext cx="489725" cy="487575"/>
            <a:chOff x="2302775" y="3407725"/>
            <a:chExt cx="489725" cy="487575"/>
          </a:xfrm>
        </p:grpSpPr>
        <p:sp>
          <p:nvSpPr>
            <p:cNvPr id="962" name="Google Shape;962;p14"/>
            <p:cNvSpPr/>
            <p:nvPr/>
          </p:nvSpPr>
          <p:spPr>
            <a:xfrm>
              <a:off x="2499350" y="3580400"/>
              <a:ext cx="293150" cy="314900"/>
            </a:xfrm>
            <a:custGeom>
              <a:avLst/>
              <a:gdLst/>
              <a:ahLst/>
              <a:cxnLst/>
              <a:rect l="l" t="t" r="r" b="b"/>
              <a:pathLst>
                <a:path w="11726" h="12596" extrusionOk="0">
                  <a:moveTo>
                    <a:pt x="676" y="1"/>
                  </a:moveTo>
                  <a:lnTo>
                    <a:pt x="676" y="1"/>
                  </a:lnTo>
                  <a:cubicBezTo>
                    <a:pt x="1" y="1653"/>
                    <a:pt x="1350" y="4747"/>
                    <a:pt x="1839" y="6492"/>
                  </a:cubicBezTo>
                  <a:cubicBezTo>
                    <a:pt x="2420" y="8725"/>
                    <a:pt x="3584" y="11051"/>
                    <a:pt x="5607" y="12121"/>
                  </a:cubicBezTo>
                  <a:cubicBezTo>
                    <a:pt x="6245" y="12440"/>
                    <a:pt x="6967" y="12596"/>
                    <a:pt x="7682" y="12596"/>
                  </a:cubicBezTo>
                  <a:cubicBezTo>
                    <a:pt x="9368" y="12596"/>
                    <a:pt x="11015" y="11731"/>
                    <a:pt x="11423" y="10097"/>
                  </a:cubicBezTo>
                  <a:cubicBezTo>
                    <a:pt x="11726" y="8818"/>
                    <a:pt x="11237" y="7562"/>
                    <a:pt x="10353" y="6608"/>
                  </a:cubicBezTo>
                  <a:cubicBezTo>
                    <a:pt x="9586" y="5631"/>
                    <a:pt x="8515" y="4863"/>
                    <a:pt x="7445" y="4165"/>
                  </a:cubicBezTo>
                  <a:cubicBezTo>
                    <a:pt x="5235" y="2816"/>
                    <a:pt x="3002" y="1071"/>
                    <a:pt x="6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3" name="Google Shape;963;p14"/>
            <p:cNvSpPr/>
            <p:nvPr/>
          </p:nvSpPr>
          <p:spPr>
            <a:xfrm>
              <a:off x="2302775" y="3407725"/>
              <a:ext cx="431575" cy="370225"/>
            </a:xfrm>
            <a:custGeom>
              <a:avLst/>
              <a:gdLst/>
              <a:ahLst/>
              <a:cxnLst/>
              <a:rect l="l" t="t" r="r" b="b"/>
              <a:pathLst>
                <a:path w="17263" h="14809" extrusionOk="0">
                  <a:moveTo>
                    <a:pt x="8967" y="0"/>
                  </a:moveTo>
                  <a:cubicBezTo>
                    <a:pt x="5313" y="0"/>
                    <a:pt x="2010" y="2310"/>
                    <a:pt x="768" y="6233"/>
                  </a:cubicBezTo>
                  <a:cubicBezTo>
                    <a:pt x="1" y="8560"/>
                    <a:pt x="303" y="11375"/>
                    <a:pt x="1932" y="13212"/>
                  </a:cubicBezTo>
                  <a:cubicBezTo>
                    <a:pt x="2939" y="14220"/>
                    <a:pt x="4372" y="14808"/>
                    <a:pt x="5776" y="14808"/>
                  </a:cubicBezTo>
                  <a:cubicBezTo>
                    <a:pt x="6803" y="14808"/>
                    <a:pt x="7815" y="14492"/>
                    <a:pt x="8632" y="13794"/>
                  </a:cubicBezTo>
                  <a:cubicBezTo>
                    <a:pt x="9609" y="12933"/>
                    <a:pt x="10190" y="11468"/>
                    <a:pt x="11353" y="10700"/>
                  </a:cubicBezTo>
                  <a:cubicBezTo>
                    <a:pt x="12610" y="9723"/>
                    <a:pt x="14355" y="9816"/>
                    <a:pt x="15611" y="8862"/>
                  </a:cubicBezTo>
                  <a:cubicBezTo>
                    <a:pt x="16867" y="7885"/>
                    <a:pt x="17262" y="6047"/>
                    <a:pt x="16681" y="4582"/>
                  </a:cubicBezTo>
                  <a:cubicBezTo>
                    <a:pt x="16192" y="3046"/>
                    <a:pt x="14936" y="1883"/>
                    <a:pt x="13470" y="1185"/>
                  </a:cubicBezTo>
                  <a:cubicBezTo>
                    <a:pt x="11988" y="380"/>
                    <a:pt x="10449" y="0"/>
                    <a:pt x="896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64" name="Google Shape;964;p14"/>
          <p:cNvGrpSpPr/>
          <p:nvPr/>
        </p:nvGrpSpPr>
        <p:grpSpPr>
          <a:xfrm>
            <a:off x="254561" y="816496"/>
            <a:ext cx="458657" cy="595166"/>
            <a:chOff x="3650216" y="-19230"/>
            <a:chExt cx="600416" cy="778912"/>
          </a:xfrm>
        </p:grpSpPr>
        <p:sp>
          <p:nvSpPr>
            <p:cNvPr id="965" name="Google Shape;965;p14"/>
            <p:cNvSpPr/>
            <p:nvPr/>
          </p:nvSpPr>
          <p:spPr>
            <a:xfrm>
              <a:off x="3939870" y="-19230"/>
              <a:ext cx="184417" cy="296938"/>
            </a:xfrm>
            <a:custGeom>
              <a:avLst/>
              <a:gdLst/>
              <a:ahLst/>
              <a:cxnLst/>
              <a:rect l="l" t="t" r="r" b="b"/>
              <a:pathLst>
                <a:path w="5302" h="8537" extrusionOk="0">
                  <a:moveTo>
                    <a:pt x="4294" y="0"/>
                  </a:moveTo>
                  <a:cubicBezTo>
                    <a:pt x="4164" y="0"/>
                    <a:pt x="4024" y="45"/>
                    <a:pt x="3886" y="150"/>
                  </a:cubicBezTo>
                  <a:cubicBezTo>
                    <a:pt x="1466" y="1895"/>
                    <a:pt x="1" y="4710"/>
                    <a:pt x="210" y="7804"/>
                  </a:cubicBezTo>
                  <a:cubicBezTo>
                    <a:pt x="256" y="8293"/>
                    <a:pt x="640" y="8537"/>
                    <a:pt x="1013" y="8537"/>
                  </a:cubicBezTo>
                  <a:cubicBezTo>
                    <a:pt x="1385" y="8537"/>
                    <a:pt x="1745" y="8293"/>
                    <a:pt x="1745" y="7804"/>
                  </a:cubicBezTo>
                  <a:cubicBezTo>
                    <a:pt x="1559" y="5292"/>
                    <a:pt x="2629" y="2872"/>
                    <a:pt x="4653" y="1407"/>
                  </a:cubicBezTo>
                  <a:cubicBezTo>
                    <a:pt x="5302" y="930"/>
                    <a:pt x="4887" y="0"/>
                    <a:pt x="429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6" name="Google Shape;966;p14"/>
            <p:cNvSpPr/>
            <p:nvPr/>
          </p:nvSpPr>
          <p:spPr>
            <a:xfrm>
              <a:off x="3650216" y="139961"/>
              <a:ext cx="600416" cy="619720"/>
            </a:xfrm>
            <a:custGeom>
              <a:avLst/>
              <a:gdLst/>
              <a:ahLst/>
              <a:cxnLst/>
              <a:rect l="l" t="t" r="r" b="b"/>
              <a:pathLst>
                <a:path w="17262" h="17817" extrusionOk="0">
                  <a:moveTo>
                    <a:pt x="5031" y="0"/>
                  </a:moveTo>
                  <a:cubicBezTo>
                    <a:pt x="3839" y="0"/>
                    <a:pt x="2590" y="894"/>
                    <a:pt x="1652" y="3134"/>
                  </a:cubicBezTo>
                  <a:cubicBezTo>
                    <a:pt x="0" y="6810"/>
                    <a:pt x="186" y="11276"/>
                    <a:pt x="2233" y="14859"/>
                  </a:cubicBezTo>
                  <a:cubicBezTo>
                    <a:pt x="2722" y="15650"/>
                    <a:pt x="3397" y="16511"/>
                    <a:pt x="4374" y="16697"/>
                  </a:cubicBezTo>
                  <a:cubicBezTo>
                    <a:pt x="4839" y="16697"/>
                    <a:pt x="5328" y="16604"/>
                    <a:pt x="5816" y="16232"/>
                  </a:cubicBezTo>
                  <a:cubicBezTo>
                    <a:pt x="6119" y="16999"/>
                    <a:pt x="6700" y="17488"/>
                    <a:pt x="7468" y="17488"/>
                  </a:cubicBezTo>
                  <a:cubicBezTo>
                    <a:pt x="7557" y="17505"/>
                    <a:pt x="7642" y="17512"/>
                    <a:pt x="7724" y="17512"/>
                  </a:cubicBezTo>
                  <a:cubicBezTo>
                    <a:pt x="8092" y="17512"/>
                    <a:pt x="8400" y="17357"/>
                    <a:pt x="8724" y="17185"/>
                  </a:cubicBezTo>
                  <a:cubicBezTo>
                    <a:pt x="9026" y="17488"/>
                    <a:pt x="9306" y="17674"/>
                    <a:pt x="9794" y="17767"/>
                  </a:cubicBezTo>
                  <a:cubicBezTo>
                    <a:pt x="9931" y="17800"/>
                    <a:pt x="10071" y="17816"/>
                    <a:pt x="10213" y="17816"/>
                  </a:cubicBezTo>
                  <a:cubicBezTo>
                    <a:pt x="10959" y="17816"/>
                    <a:pt x="11740" y="17380"/>
                    <a:pt x="12307" y="16813"/>
                  </a:cubicBezTo>
                  <a:cubicBezTo>
                    <a:pt x="15424" y="14184"/>
                    <a:pt x="17262" y="10113"/>
                    <a:pt x="16959" y="6042"/>
                  </a:cubicBezTo>
                  <a:cubicBezTo>
                    <a:pt x="16758" y="2974"/>
                    <a:pt x="15446" y="1767"/>
                    <a:pt x="13927" y="1767"/>
                  </a:cubicBezTo>
                  <a:cubicBezTo>
                    <a:pt x="13338" y="1767"/>
                    <a:pt x="12719" y="1948"/>
                    <a:pt x="12121" y="2273"/>
                  </a:cubicBezTo>
                  <a:cubicBezTo>
                    <a:pt x="11488" y="1324"/>
                    <a:pt x="10683" y="919"/>
                    <a:pt x="9845" y="919"/>
                  </a:cubicBezTo>
                  <a:cubicBezTo>
                    <a:pt x="9142" y="919"/>
                    <a:pt x="8415" y="1204"/>
                    <a:pt x="7747" y="1692"/>
                  </a:cubicBezTo>
                  <a:cubicBezTo>
                    <a:pt x="7038" y="660"/>
                    <a:pt x="6055" y="0"/>
                    <a:pt x="503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7" name="Google Shape;967;p14"/>
            <p:cNvSpPr/>
            <p:nvPr/>
          </p:nvSpPr>
          <p:spPr>
            <a:xfrm>
              <a:off x="4024840" y="211714"/>
              <a:ext cx="114121" cy="455616"/>
            </a:xfrm>
            <a:custGeom>
              <a:avLst/>
              <a:gdLst/>
              <a:ahLst/>
              <a:cxnLst/>
              <a:rect l="l" t="t" r="r" b="b"/>
              <a:pathLst>
                <a:path w="3281" h="13099" extrusionOk="0">
                  <a:moveTo>
                    <a:pt x="1931" y="1"/>
                  </a:moveTo>
                  <a:lnTo>
                    <a:pt x="1931" y="1"/>
                  </a:lnTo>
                  <a:cubicBezTo>
                    <a:pt x="2117" y="1164"/>
                    <a:pt x="2210" y="2327"/>
                    <a:pt x="2210" y="3397"/>
                  </a:cubicBezTo>
                  <a:cubicBezTo>
                    <a:pt x="2210" y="4561"/>
                    <a:pt x="2117" y="5631"/>
                    <a:pt x="1931" y="6701"/>
                  </a:cubicBezTo>
                  <a:cubicBezTo>
                    <a:pt x="1838" y="7771"/>
                    <a:pt x="1536" y="8818"/>
                    <a:pt x="1257" y="9888"/>
                  </a:cubicBezTo>
                  <a:cubicBezTo>
                    <a:pt x="861" y="10958"/>
                    <a:pt x="466" y="12028"/>
                    <a:pt x="0" y="13098"/>
                  </a:cubicBezTo>
                  <a:cubicBezTo>
                    <a:pt x="861" y="12308"/>
                    <a:pt x="1536" y="11261"/>
                    <a:pt x="2024" y="10284"/>
                  </a:cubicBezTo>
                  <a:cubicBezTo>
                    <a:pt x="2606" y="9213"/>
                    <a:pt x="2908" y="8050"/>
                    <a:pt x="3094" y="6887"/>
                  </a:cubicBezTo>
                  <a:cubicBezTo>
                    <a:pt x="3280" y="5724"/>
                    <a:pt x="3280" y="4468"/>
                    <a:pt x="3094" y="3304"/>
                  </a:cubicBezTo>
                  <a:cubicBezTo>
                    <a:pt x="2908" y="2141"/>
                    <a:pt x="2513" y="1071"/>
                    <a:pt x="193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8" name="Google Shape;968;p14"/>
            <p:cNvSpPr/>
            <p:nvPr/>
          </p:nvSpPr>
          <p:spPr>
            <a:xfrm>
              <a:off x="3802312" y="363845"/>
              <a:ext cx="50226" cy="340695"/>
            </a:xfrm>
            <a:custGeom>
              <a:avLst/>
              <a:gdLst/>
              <a:ahLst/>
              <a:cxnLst/>
              <a:rect l="l" t="t" r="r" b="b"/>
              <a:pathLst>
                <a:path w="1444" h="9795" extrusionOk="0">
                  <a:moveTo>
                    <a:pt x="861" y="1"/>
                  </a:moveTo>
                  <a:cubicBezTo>
                    <a:pt x="466" y="768"/>
                    <a:pt x="280" y="1536"/>
                    <a:pt x="187" y="2420"/>
                  </a:cubicBezTo>
                  <a:cubicBezTo>
                    <a:pt x="94" y="3281"/>
                    <a:pt x="1" y="4072"/>
                    <a:pt x="94" y="4932"/>
                  </a:cubicBezTo>
                  <a:cubicBezTo>
                    <a:pt x="94" y="5817"/>
                    <a:pt x="280" y="6584"/>
                    <a:pt x="466" y="7468"/>
                  </a:cubicBezTo>
                  <a:cubicBezTo>
                    <a:pt x="675" y="8236"/>
                    <a:pt x="955" y="9004"/>
                    <a:pt x="1443" y="9795"/>
                  </a:cubicBezTo>
                  <a:cubicBezTo>
                    <a:pt x="1443" y="8911"/>
                    <a:pt x="1443" y="8143"/>
                    <a:pt x="1350" y="7259"/>
                  </a:cubicBezTo>
                  <a:lnTo>
                    <a:pt x="1257" y="4839"/>
                  </a:lnTo>
                  <a:lnTo>
                    <a:pt x="1048" y="2513"/>
                  </a:lnTo>
                  <a:cubicBezTo>
                    <a:pt x="1048" y="1652"/>
                    <a:pt x="955" y="861"/>
                    <a:pt x="86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69" name="Google Shape;969;p14"/>
          <p:cNvGrpSpPr/>
          <p:nvPr/>
        </p:nvGrpSpPr>
        <p:grpSpPr>
          <a:xfrm rot="3649446">
            <a:off x="8480966" y="4038598"/>
            <a:ext cx="412651" cy="500098"/>
            <a:chOff x="5709775" y="2465725"/>
            <a:chExt cx="342000" cy="414475"/>
          </a:xfrm>
        </p:grpSpPr>
        <p:sp>
          <p:nvSpPr>
            <p:cNvPr id="970" name="Google Shape;970;p14"/>
            <p:cNvSpPr/>
            <p:nvPr/>
          </p:nvSpPr>
          <p:spPr>
            <a:xfrm>
              <a:off x="5709775" y="2465725"/>
              <a:ext cx="342000" cy="301325"/>
            </a:xfrm>
            <a:custGeom>
              <a:avLst/>
              <a:gdLst/>
              <a:ahLst/>
              <a:cxnLst/>
              <a:rect l="l" t="t" r="r" b="b"/>
              <a:pathLst>
                <a:path w="13680" h="12053" extrusionOk="0">
                  <a:moveTo>
                    <a:pt x="1158" y="0"/>
                  </a:moveTo>
                  <a:cubicBezTo>
                    <a:pt x="949" y="0"/>
                    <a:pt x="749" y="60"/>
                    <a:pt x="582" y="201"/>
                  </a:cubicBezTo>
                  <a:cubicBezTo>
                    <a:pt x="0" y="689"/>
                    <a:pt x="117" y="1550"/>
                    <a:pt x="396" y="2225"/>
                  </a:cubicBezTo>
                  <a:cubicBezTo>
                    <a:pt x="884" y="3597"/>
                    <a:pt x="1862" y="4760"/>
                    <a:pt x="3118" y="5435"/>
                  </a:cubicBezTo>
                  <a:cubicBezTo>
                    <a:pt x="3490" y="5621"/>
                    <a:pt x="3979" y="5923"/>
                    <a:pt x="3885" y="6412"/>
                  </a:cubicBezTo>
                  <a:cubicBezTo>
                    <a:pt x="3809" y="6642"/>
                    <a:pt x="3465" y="6808"/>
                    <a:pt x="3189" y="6808"/>
                  </a:cubicBezTo>
                  <a:cubicBezTo>
                    <a:pt x="3130" y="6808"/>
                    <a:pt x="3074" y="6801"/>
                    <a:pt x="3025" y="6784"/>
                  </a:cubicBezTo>
                  <a:cubicBezTo>
                    <a:pt x="2708" y="6784"/>
                    <a:pt x="2451" y="6665"/>
                    <a:pt x="2171" y="6665"/>
                  </a:cubicBezTo>
                  <a:cubicBezTo>
                    <a:pt x="2101" y="6665"/>
                    <a:pt x="2029" y="6673"/>
                    <a:pt x="1955" y="6691"/>
                  </a:cubicBezTo>
                  <a:cubicBezTo>
                    <a:pt x="1164" y="6784"/>
                    <a:pt x="791" y="7854"/>
                    <a:pt x="1164" y="8529"/>
                  </a:cubicBezTo>
                  <a:cubicBezTo>
                    <a:pt x="1512" y="9124"/>
                    <a:pt x="2241" y="9429"/>
                    <a:pt x="2935" y="9429"/>
                  </a:cubicBezTo>
                  <a:cubicBezTo>
                    <a:pt x="3028" y="9429"/>
                    <a:pt x="3120" y="9424"/>
                    <a:pt x="3211" y="9413"/>
                  </a:cubicBezTo>
                  <a:cubicBezTo>
                    <a:pt x="3979" y="9413"/>
                    <a:pt x="4769" y="9111"/>
                    <a:pt x="5537" y="8924"/>
                  </a:cubicBezTo>
                  <a:cubicBezTo>
                    <a:pt x="5819" y="8871"/>
                    <a:pt x="6101" y="8817"/>
                    <a:pt x="6379" y="8817"/>
                  </a:cubicBezTo>
                  <a:cubicBezTo>
                    <a:pt x="6582" y="8817"/>
                    <a:pt x="6783" y="8846"/>
                    <a:pt x="6980" y="8924"/>
                  </a:cubicBezTo>
                  <a:cubicBezTo>
                    <a:pt x="7375" y="9204"/>
                    <a:pt x="7561" y="9902"/>
                    <a:pt x="7189" y="10181"/>
                  </a:cubicBezTo>
                  <a:cubicBezTo>
                    <a:pt x="7065" y="10275"/>
                    <a:pt x="6914" y="10302"/>
                    <a:pt x="6750" y="10302"/>
                  </a:cubicBezTo>
                  <a:cubicBezTo>
                    <a:pt x="6545" y="10302"/>
                    <a:pt x="6319" y="10261"/>
                    <a:pt x="6101" y="10261"/>
                  </a:cubicBezTo>
                  <a:cubicBezTo>
                    <a:pt x="5936" y="10261"/>
                    <a:pt x="5775" y="10284"/>
                    <a:pt x="5630" y="10367"/>
                  </a:cubicBezTo>
                  <a:cubicBezTo>
                    <a:pt x="5142" y="10576"/>
                    <a:pt x="5049" y="11251"/>
                    <a:pt x="5444" y="11646"/>
                  </a:cubicBezTo>
                  <a:cubicBezTo>
                    <a:pt x="5729" y="11931"/>
                    <a:pt x="6135" y="12052"/>
                    <a:pt x="6529" y="12052"/>
                  </a:cubicBezTo>
                  <a:cubicBezTo>
                    <a:pt x="6651" y="12052"/>
                    <a:pt x="6771" y="12041"/>
                    <a:pt x="6887" y="12019"/>
                  </a:cubicBezTo>
                  <a:cubicBezTo>
                    <a:pt x="7375" y="12019"/>
                    <a:pt x="7864" y="11739"/>
                    <a:pt x="8445" y="11646"/>
                  </a:cubicBezTo>
                  <a:cubicBezTo>
                    <a:pt x="8736" y="11542"/>
                    <a:pt x="9073" y="11489"/>
                    <a:pt x="9411" y="11489"/>
                  </a:cubicBezTo>
                  <a:cubicBezTo>
                    <a:pt x="9748" y="11489"/>
                    <a:pt x="10085" y="11542"/>
                    <a:pt x="10376" y="11646"/>
                  </a:cubicBezTo>
                  <a:cubicBezTo>
                    <a:pt x="10609" y="11718"/>
                    <a:pt x="11171" y="12023"/>
                    <a:pt x="11556" y="12023"/>
                  </a:cubicBezTo>
                  <a:cubicBezTo>
                    <a:pt x="11672" y="12023"/>
                    <a:pt x="11772" y="11995"/>
                    <a:pt x="11842" y="11926"/>
                  </a:cubicBezTo>
                  <a:cubicBezTo>
                    <a:pt x="12028" y="11832"/>
                    <a:pt x="12028" y="10762"/>
                    <a:pt x="12121" y="10367"/>
                  </a:cubicBezTo>
                  <a:cubicBezTo>
                    <a:pt x="12330" y="9902"/>
                    <a:pt x="12702" y="9413"/>
                    <a:pt x="13005" y="9018"/>
                  </a:cubicBezTo>
                  <a:cubicBezTo>
                    <a:pt x="13377" y="8343"/>
                    <a:pt x="13680" y="7668"/>
                    <a:pt x="13493" y="6877"/>
                  </a:cubicBezTo>
                  <a:cubicBezTo>
                    <a:pt x="13406" y="6370"/>
                    <a:pt x="12845" y="5968"/>
                    <a:pt x="12325" y="5968"/>
                  </a:cubicBezTo>
                  <a:cubicBezTo>
                    <a:pt x="12153" y="5968"/>
                    <a:pt x="11986" y="6012"/>
                    <a:pt x="11842" y="6110"/>
                  </a:cubicBezTo>
                  <a:cubicBezTo>
                    <a:pt x="11446" y="6412"/>
                    <a:pt x="11260" y="7180"/>
                    <a:pt x="10679" y="7180"/>
                  </a:cubicBezTo>
                  <a:cubicBezTo>
                    <a:pt x="10190" y="7180"/>
                    <a:pt x="9888" y="6505"/>
                    <a:pt x="10097" y="6017"/>
                  </a:cubicBezTo>
                  <a:cubicBezTo>
                    <a:pt x="10283" y="5621"/>
                    <a:pt x="10679" y="5249"/>
                    <a:pt x="10958" y="4853"/>
                  </a:cubicBezTo>
                  <a:cubicBezTo>
                    <a:pt x="11260" y="4458"/>
                    <a:pt x="11446" y="3876"/>
                    <a:pt x="11167" y="3504"/>
                  </a:cubicBezTo>
                  <a:cubicBezTo>
                    <a:pt x="10992" y="3329"/>
                    <a:pt x="10781" y="3250"/>
                    <a:pt x="10558" y="3250"/>
                  </a:cubicBezTo>
                  <a:cubicBezTo>
                    <a:pt x="10276" y="3250"/>
                    <a:pt x="9974" y="3376"/>
                    <a:pt x="9701" y="3597"/>
                  </a:cubicBezTo>
                  <a:cubicBezTo>
                    <a:pt x="9306" y="3876"/>
                    <a:pt x="9120" y="4365"/>
                    <a:pt x="8631" y="4667"/>
                  </a:cubicBezTo>
                  <a:cubicBezTo>
                    <a:pt x="8406" y="4893"/>
                    <a:pt x="8104" y="5016"/>
                    <a:pt x="7813" y="5016"/>
                  </a:cubicBezTo>
                  <a:cubicBezTo>
                    <a:pt x="7623" y="5016"/>
                    <a:pt x="7438" y="4963"/>
                    <a:pt x="7282" y="4853"/>
                  </a:cubicBezTo>
                  <a:cubicBezTo>
                    <a:pt x="6887" y="4365"/>
                    <a:pt x="7096" y="3690"/>
                    <a:pt x="7468" y="3202"/>
                  </a:cubicBezTo>
                  <a:cubicBezTo>
                    <a:pt x="7864" y="2806"/>
                    <a:pt x="8259" y="2341"/>
                    <a:pt x="8259" y="1759"/>
                  </a:cubicBezTo>
                  <a:cubicBezTo>
                    <a:pt x="8155" y="1132"/>
                    <a:pt x="7599" y="768"/>
                    <a:pt x="6998" y="768"/>
                  </a:cubicBezTo>
                  <a:cubicBezTo>
                    <a:pt x="6930" y="768"/>
                    <a:pt x="6862" y="773"/>
                    <a:pt x="6793" y="782"/>
                  </a:cubicBezTo>
                  <a:cubicBezTo>
                    <a:pt x="6212" y="875"/>
                    <a:pt x="5723" y="1457"/>
                    <a:pt x="5444" y="2038"/>
                  </a:cubicBezTo>
                  <a:cubicBezTo>
                    <a:pt x="5235" y="2713"/>
                    <a:pt x="5235" y="3295"/>
                    <a:pt x="5235" y="3969"/>
                  </a:cubicBezTo>
                  <a:cubicBezTo>
                    <a:pt x="5126" y="3999"/>
                    <a:pt x="5020" y="4013"/>
                    <a:pt x="4916" y="4013"/>
                  </a:cubicBezTo>
                  <a:cubicBezTo>
                    <a:pt x="4284" y="4013"/>
                    <a:pt x="3750" y="3502"/>
                    <a:pt x="3490" y="2922"/>
                  </a:cubicBezTo>
                  <a:cubicBezTo>
                    <a:pt x="3118" y="2225"/>
                    <a:pt x="3025" y="1457"/>
                    <a:pt x="2536" y="782"/>
                  </a:cubicBezTo>
                  <a:cubicBezTo>
                    <a:pt x="2254" y="368"/>
                    <a:pt x="1677" y="0"/>
                    <a:pt x="115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 name="Google Shape;971;p14"/>
            <p:cNvSpPr/>
            <p:nvPr/>
          </p:nvSpPr>
          <p:spPr>
            <a:xfrm>
              <a:off x="5833650" y="2608575"/>
              <a:ext cx="218125" cy="271625"/>
            </a:xfrm>
            <a:custGeom>
              <a:avLst/>
              <a:gdLst/>
              <a:ahLst/>
              <a:cxnLst/>
              <a:rect l="l" t="t" r="r" b="b"/>
              <a:pathLst>
                <a:path w="8725" h="10865" extrusionOk="0">
                  <a:moveTo>
                    <a:pt x="1" y="0"/>
                  </a:moveTo>
                  <a:cubicBezTo>
                    <a:pt x="1071" y="582"/>
                    <a:pt x="2141" y="1280"/>
                    <a:pt x="3002" y="2047"/>
                  </a:cubicBezTo>
                  <a:cubicBezTo>
                    <a:pt x="3886" y="2722"/>
                    <a:pt x="4746" y="3606"/>
                    <a:pt x="5421" y="4467"/>
                  </a:cubicBezTo>
                  <a:cubicBezTo>
                    <a:pt x="6212" y="5444"/>
                    <a:pt x="6794" y="6398"/>
                    <a:pt x="7259" y="7468"/>
                  </a:cubicBezTo>
                  <a:cubicBezTo>
                    <a:pt x="7841" y="8538"/>
                    <a:pt x="8236" y="9701"/>
                    <a:pt x="8538" y="10864"/>
                  </a:cubicBezTo>
                  <a:cubicBezTo>
                    <a:pt x="8725" y="9701"/>
                    <a:pt x="8538" y="8352"/>
                    <a:pt x="8143" y="7189"/>
                  </a:cubicBezTo>
                  <a:cubicBezTo>
                    <a:pt x="7747" y="5932"/>
                    <a:pt x="7166" y="4769"/>
                    <a:pt x="6398" y="3792"/>
                  </a:cubicBezTo>
                  <a:cubicBezTo>
                    <a:pt x="5630" y="2815"/>
                    <a:pt x="4653" y="1954"/>
                    <a:pt x="3583" y="1280"/>
                  </a:cubicBezTo>
                  <a:cubicBezTo>
                    <a:pt x="2420" y="582"/>
                    <a:pt x="1257" y="116"/>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6928470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1pPr>
            <a:lvl2pPr lvl="1">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2pPr>
            <a:lvl3pPr lvl="2">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3pPr>
            <a:lvl4pPr lvl="3">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4pPr>
            <a:lvl5pPr lvl="4">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5pPr>
            <a:lvl6pPr lvl="5">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6pPr>
            <a:lvl7pPr lvl="6">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7pPr>
            <a:lvl8pPr lvl="7">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8pPr>
            <a:lvl9pPr lvl="8">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1pPr>
            <a:lvl2pPr marL="914400" lvl="1" indent="-31750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2pPr>
            <a:lvl3pPr marL="1371600" lvl="2" indent="-31750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3pPr>
            <a:lvl4pPr marL="1828800" lvl="3" indent="-31750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4pPr>
            <a:lvl5pPr marL="2286000" lvl="4" indent="-31750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5pPr>
            <a:lvl6pPr marL="2743200" lvl="5" indent="-31750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6pPr>
            <a:lvl7pPr marL="3200400" lvl="6" indent="-31750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7pPr>
            <a:lvl8pPr marL="3657600" lvl="7" indent="-31750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8pPr>
            <a:lvl9pPr marL="4114800" lvl="8" indent="-317500">
              <a:lnSpc>
                <a:spcPct val="100000"/>
              </a:lnSpc>
              <a:spcBef>
                <a:spcPts val="1600"/>
              </a:spcBef>
              <a:spcAft>
                <a:spcPts val="160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8" r:id="rId3"/>
    <p:sldLayoutId id="2147483660" r:id="rId4"/>
    <p:sldLayoutId id="214748366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1pPr>
            <a:lvl2pPr lvl="1">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2pPr>
            <a:lvl3pPr lvl="2">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3pPr>
            <a:lvl4pPr lvl="3">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4pPr>
            <a:lvl5pPr lvl="4">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5pPr>
            <a:lvl6pPr lvl="5">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6pPr>
            <a:lvl7pPr lvl="6">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7pPr>
            <a:lvl8pPr lvl="7">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8pPr>
            <a:lvl9pPr lvl="8">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1pPr>
            <a:lvl2pPr marL="914400" lvl="1" indent="-31750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2pPr>
            <a:lvl3pPr marL="1371600" lvl="2" indent="-31750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3pPr>
            <a:lvl4pPr marL="1828800" lvl="3" indent="-31750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4pPr>
            <a:lvl5pPr marL="2286000" lvl="4" indent="-31750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5pPr>
            <a:lvl6pPr marL="2743200" lvl="5" indent="-31750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6pPr>
            <a:lvl7pPr marL="3200400" lvl="6" indent="-31750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7pPr>
            <a:lvl8pPr marL="3657600" lvl="7" indent="-31750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8pPr>
            <a:lvl9pPr marL="4114800" lvl="8" indent="-317500">
              <a:lnSpc>
                <a:spcPct val="100000"/>
              </a:lnSpc>
              <a:spcBef>
                <a:spcPts val="1600"/>
              </a:spcBef>
              <a:spcAft>
                <a:spcPts val="160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9pPr>
          </a:lstStyle>
          <a:p>
            <a:endParaRPr/>
          </a:p>
        </p:txBody>
      </p:sp>
    </p:spTree>
    <p:extLst>
      <p:ext uri="{BB962C8B-B14F-4D97-AF65-F5344CB8AC3E}">
        <p14:creationId xmlns:p14="http://schemas.microsoft.com/office/powerpoint/2010/main" val="3470456085"/>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7.jpeg"/><Relationship Id="rId4" Type="http://schemas.openxmlformats.org/officeDocument/2006/relationships/diagramLayout" Target="../diagrams/layout1.xml"/><Relationship Id="rId9"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75"/>
        <p:cNvGrpSpPr/>
        <p:nvPr/>
      </p:nvGrpSpPr>
      <p:grpSpPr>
        <a:xfrm>
          <a:off x="0" y="0"/>
          <a:ext cx="0" cy="0"/>
          <a:chOff x="0" y="0"/>
          <a:chExt cx="0" cy="0"/>
        </a:xfrm>
      </p:grpSpPr>
      <p:sp>
        <p:nvSpPr>
          <p:cNvPr id="2477" name="Google Shape;2477;p43"/>
          <p:cNvSpPr txBox="1">
            <a:spLocks noGrp="1"/>
          </p:cNvSpPr>
          <p:nvPr>
            <p:ph type="title" idx="2"/>
          </p:nvPr>
        </p:nvSpPr>
        <p:spPr>
          <a:xfrm>
            <a:off x="1216085" y="1215736"/>
            <a:ext cx="6525141" cy="1404951"/>
          </a:xfrm>
          <a:prstGeom prst="rect">
            <a:avLst/>
          </a:prstGeom>
        </p:spPr>
        <p:txBody>
          <a:bodyPr spcFirstLastPara="1" wrap="square" lIns="91425" tIns="91425" rIns="91425" bIns="91425" anchor="ctr" anchorCtr="0">
            <a:noAutofit/>
          </a:bodyPr>
          <a:lstStyle/>
          <a:p>
            <a:pPr lvl="0">
              <a:lnSpc>
                <a:spcPct val="150000"/>
              </a:lnSpc>
            </a:pPr>
            <a:r>
              <a:rPr lang="en-US" sz="2800" dirty="0" err="1"/>
              <a:t>Teknologi</a:t>
            </a:r>
            <a:r>
              <a:rPr lang="en-US" sz="2800" dirty="0"/>
              <a:t> </a:t>
            </a:r>
            <a:r>
              <a:rPr lang="en-US" sz="2800" dirty="0" err="1"/>
              <a:t>Penanganan</a:t>
            </a:r>
            <a:r>
              <a:rPr lang="en-US" sz="2800" dirty="0"/>
              <a:t> </a:t>
            </a:r>
            <a:r>
              <a:rPr lang="en-US" sz="2800" dirty="0" err="1"/>
              <a:t>Buah</a:t>
            </a:r>
            <a:r>
              <a:rPr lang="en-US" sz="2800" dirty="0"/>
              <a:t> Segar </a:t>
            </a:r>
            <a:r>
              <a:rPr lang="en-US" sz="2800" dirty="0" err="1"/>
              <a:t>Stroberi</a:t>
            </a:r>
            <a:r>
              <a:rPr lang="en-US" sz="2800" dirty="0"/>
              <a:t> </a:t>
            </a:r>
            <a:r>
              <a:rPr lang="en-US" sz="2800" dirty="0" err="1"/>
              <a:t>Untuk</a:t>
            </a:r>
            <a:r>
              <a:rPr lang="en-US" sz="2800" dirty="0"/>
              <a:t> </a:t>
            </a:r>
            <a:r>
              <a:rPr lang="en-US" sz="2800" dirty="0" err="1"/>
              <a:t>Mempertahankan</a:t>
            </a:r>
            <a:r>
              <a:rPr lang="en-US" sz="2800" dirty="0"/>
              <a:t> </a:t>
            </a:r>
            <a:r>
              <a:rPr lang="en-US" sz="2800" dirty="0" err="1"/>
              <a:t>Mutu</a:t>
            </a:r>
            <a:r>
              <a:rPr lang="en-US" sz="2800" dirty="0"/>
              <a:t/>
            </a:r>
            <a:br>
              <a:rPr lang="en-US" sz="2800" dirty="0"/>
            </a:br>
            <a:endParaRPr sz="2800" dirty="0"/>
          </a:p>
        </p:txBody>
      </p:sp>
      <p:sp>
        <p:nvSpPr>
          <p:cNvPr id="4" name="Google Shape;2435;p40"/>
          <p:cNvSpPr txBox="1">
            <a:spLocks/>
          </p:cNvSpPr>
          <p:nvPr/>
        </p:nvSpPr>
        <p:spPr>
          <a:xfrm>
            <a:off x="2761600" y="2620687"/>
            <a:ext cx="3496455" cy="1525285"/>
          </a:xfrm>
          <a:prstGeom prst="rect">
            <a:avLst/>
          </a:prstGeom>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1"/>
              </a:buClr>
              <a:buSzPts val="1400"/>
              <a:buFont typeface="Barlow Semi Condensed"/>
              <a:buNone/>
              <a:defRPr sz="1800" b="0" i="0" u="none" strike="noStrike" cap="none">
                <a:solidFill>
                  <a:schemeClr val="accent1"/>
                </a:solidFill>
                <a:latin typeface="Barlow Semi Condensed"/>
                <a:ea typeface="Barlow Semi Condensed"/>
                <a:cs typeface="Barlow Semi Condensed"/>
                <a:sym typeface="Barlow Semi Condensed"/>
              </a:defRPr>
            </a:lvl1pPr>
            <a:lvl2pPr marL="914400" marR="0" lvl="1" indent="-317500" algn="ctr" rtl="0">
              <a:lnSpc>
                <a:spcPct val="100000"/>
              </a:lnSpc>
              <a:spcBef>
                <a:spcPts val="0"/>
              </a:spcBef>
              <a:spcAft>
                <a:spcPts val="0"/>
              </a:spcAft>
              <a:buClr>
                <a:schemeClr val="accent1"/>
              </a:buClr>
              <a:buSzPts val="1800"/>
              <a:buFont typeface="Barlow Semi Condensed"/>
              <a:buNone/>
              <a:defRPr sz="1800" b="0" i="0" u="none" strike="noStrike" cap="none">
                <a:solidFill>
                  <a:schemeClr val="accent1"/>
                </a:solidFill>
                <a:latin typeface="Barlow Semi Condensed"/>
                <a:ea typeface="Barlow Semi Condensed"/>
                <a:cs typeface="Barlow Semi Condensed"/>
                <a:sym typeface="Barlow Semi Condensed"/>
              </a:defRPr>
            </a:lvl2pPr>
            <a:lvl3pPr marL="1371600" marR="0" lvl="2" indent="-317500" algn="ctr" rtl="0">
              <a:lnSpc>
                <a:spcPct val="100000"/>
              </a:lnSpc>
              <a:spcBef>
                <a:spcPts val="1600"/>
              </a:spcBef>
              <a:spcAft>
                <a:spcPts val="0"/>
              </a:spcAft>
              <a:buClr>
                <a:schemeClr val="accent1"/>
              </a:buClr>
              <a:buSzPts val="1800"/>
              <a:buFont typeface="Barlow Semi Condensed"/>
              <a:buNone/>
              <a:defRPr sz="1800" b="0" i="0" u="none" strike="noStrike" cap="none">
                <a:solidFill>
                  <a:schemeClr val="accent1"/>
                </a:solidFill>
                <a:latin typeface="Barlow Semi Condensed"/>
                <a:ea typeface="Barlow Semi Condensed"/>
                <a:cs typeface="Barlow Semi Condensed"/>
                <a:sym typeface="Barlow Semi Condensed"/>
              </a:defRPr>
            </a:lvl3pPr>
            <a:lvl4pPr marL="1828800" marR="0" lvl="3" indent="-317500" algn="ctr" rtl="0">
              <a:lnSpc>
                <a:spcPct val="100000"/>
              </a:lnSpc>
              <a:spcBef>
                <a:spcPts val="1600"/>
              </a:spcBef>
              <a:spcAft>
                <a:spcPts val="0"/>
              </a:spcAft>
              <a:buClr>
                <a:schemeClr val="accent1"/>
              </a:buClr>
              <a:buSzPts val="1800"/>
              <a:buFont typeface="Barlow Semi Condensed"/>
              <a:buNone/>
              <a:defRPr sz="1800" b="0" i="0" u="none" strike="noStrike" cap="none">
                <a:solidFill>
                  <a:schemeClr val="accent1"/>
                </a:solidFill>
                <a:latin typeface="Barlow Semi Condensed"/>
                <a:ea typeface="Barlow Semi Condensed"/>
                <a:cs typeface="Barlow Semi Condensed"/>
                <a:sym typeface="Barlow Semi Condensed"/>
              </a:defRPr>
            </a:lvl4pPr>
            <a:lvl5pPr marL="2286000" marR="0" lvl="4" indent="-317500" algn="ctr" rtl="0">
              <a:lnSpc>
                <a:spcPct val="100000"/>
              </a:lnSpc>
              <a:spcBef>
                <a:spcPts val="1600"/>
              </a:spcBef>
              <a:spcAft>
                <a:spcPts val="0"/>
              </a:spcAft>
              <a:buClr>
                <a:schemeClr val="accent1"/>
              </a:buClr>
              <a:buSzPts val="1800"/>
              <a:buFont typeface="Barlow Semi Condensed"/>
              <a:buNone/>
              <a:defRPr sz="1800" b="0" i="0" u="none" strike="noStrike" cap="none">
                <a:solidFill>
                  <a:schemeClr val="accent1"/>
                </a:solidFill>
                <a:latin typeface="Barlow Semi Condensed"/>
                <a:ea typeface="Barlow Semi Condensed"/>
                <a:cs typeface="Barlow Semi Condensed"/>
                <a:sym typeface="Barlow Semi Condensed"/>
              </a:defRPr>
            </a:lvl5pPr>
            <a:lvl6pPr marL="2743200" marR="0" lvl="5" indent="-317500" algn="ctr" rtl="0">
              <a:lnSpc>
                <a:spcPct val="100000"/>
              </a:lnSpc>
              <a:spcBef>
                <a:spcPts val="1600"/>
              </a:spcBef>
              <a:spcAft>
                <a:spcPts val="0"/>
              </a:spcAft>
              <a:buClr>
                <a:schemeClr val="accent1"/>
              </a:buClr>
              <a:buSzPts val="1800"/>
              <a:buFont typeface="Barlow Semi Condensed"/>
              <a:buNone/>
              <a:defRPr sz="1800" b="0" i="0" u="none" strike="noStrike" cap="none">
                <a:solidFill>
                  <a:schemeClr val="accent1"/>
                </a:solidFill>
                <a:latin typeface="Barlow Semi Condensed"/>
                <a:ea typeface="Barlow Semi Condensed"/>
                <a:cs typeface="Barlow Semi Condensed"/>
                <a:sym typeface="Barlow Semi Condensed"/>
              </a:defRPr>
            </a:lvl6pPr>
            <a:lvl7pPr marL="3200400" marR="0" lvl="6" indent="-317500" algn="ctr" rtl="0">
              <a:lnSpc>
                <a:spcPct val="100000"/>
              </a:lnSpc>
              <a:spcBef>
                <a:spcPts val="1600"/>
              </a:spcBef>
              <a:spcAft>
                <a:spcPts val="0"/>
              </a:spcAft>
              <a:buClr>
                <a:schemeClr val="accent1"/>
              </a:buClr>
              <a:buSzPts val="1800"/>
              <a:buFont typeface="Barlow Semi Condensed"/>
              <a:buNone/>
              <a:defRPr sz="1800" b="0" i="0" u="none" strike="noStrike" cap="none">
                <a:solidFill>
                  <a:schemeClr val="accent1"/>
                </a:solidFill>
                <a:latin typeface="Barlow Semi Condensed"/>
                <a:ea typeface="Barlow Semi Condensed"/>
                <a:cs typeface="Barlow Semi Condensed"/>
                <a:sym typeface="Barlow Semi Condensed"/>
              </a:defRPr>
            </a:lvl7pPr>
            <a:lvl8pPr marL="3657600" marR="0" lvl="7" indent="-317500" algn="ctr" rtl="0">
              <a:lnSpc>
                <a:spcPct val="100000"/>
              </a:lnSpc>
              <a:spcBef>
                <a:spcPts val="1600"/>
              </a:spcBef>
              <a:spcAft>
                <a:spcPts val="0"/>
              </a:spcAft>
              <a:buClr>
                <a:schemeClr val="accent1"/>
              </a:buClr>
              <a:buSzPts val="1800"/>
              <a:buFont typeface="Barlow Semi Condensed"/>
              <a:buNone/>
              <a:defRPr sz="1800" b="0" i="0" u="none" strike="noStrike" cap="none">
                <a:solidFill>
                  <a:schemeClr val="accent1"/>
                </a:solidFill>
                <a:latin typeface="Barlow Semi Condensed"/>
                <a:ea typeface="Barlow Semi Condensed"/>
                <a:cs typeface="Barlow Semi Condensed"/>
                <a:sym typeface="Barlow Semi Condensed"/>
              </a:defRPr>
            </a:lvl8pPr>
            <a:lvl9pPr marL="4114800" marR="0" lvl="8" indent="-317500" algn="ctr" rtl="0">
              <a:lnSpc>
                <a:spcPct val="100000"/>
              </a:lnSpc>
              <a:spcBef>
                <a:spcPts val="1600"/>
              </a:spcBef>
              <a:spcAft>
                <a:spcPts val="1600"/>
              </a:spcAft>
              <a:buClr>
                <a:schemeClr val="accent1"/>
              </a:buClr>
              <a:buSzPts val="1800"/>
              <a:buFont typeface="Barlow Semi Condensed"/>
              <a:buNone/>
              <a:defRPr sz="1800" b="0" i="0" u="none" strike="noStrike" cap="none">
                <a:solidFill>
                  <a:schemeClr val="accent1"/>
                </a:solidFill>
                <a:latin typeface="Barlow Semi Condensed"/>
                <a:ea typeface="Barlow Semi Condensed"/>
                <a:cs typeface="Barlow Semi Condensed"/>
                <a:sym typeface="Barlow Semi Condensed"/>
              </a:defRPr>
            </a:lvl9pPr>
          </a:lstStyle>
          <a:p>
            <a:pPr marL="0" indent="0">
              <a:lnSpc>
                <a:spcPct val="150000"/>
              </a:lnSpc>
              <a:buClr>
                <a:schemeClr val="dk1"/>
              </a:buClr>
              <a:buSzPts val="1100"/>
            </a:pPr>
            <a:r>
              <a:rPr lang="en-US" sz="1400" dirty="0" err="1"/>
              <a:t>Kelompok</a:t>
            </a:r>
            <a:r>
              <a:rPr lang="en-US" sz="1400" dirty="0"/>
              <a:t> 5 :</a:t>
            </a:r>
          </a:p>
          <a:p>
            <a:pPr marL="342900" indent="-342900">
              <a:lnSpc>
                <a:spcPct val="150000"/>
              </a:lnSpc>
              <a:buClr>
                <a:schemeClr val="dk1"/>
              </a:buClr>
              <a:buSzPts val="1100"/>
              <a:buAutoNum type="arabicPeriod"/>
            </a:pPr>
            <a:r>
              <a:rPr lang="en-US" sz="1400" dirty="0"/>
              <a:t>Dara </a:t>
            </a:r>
            <a:r>
              <a:rPr lang="en-US" sz="1400" dirty="0" err="1"/>
              <a:t>Arifa</a:t>
            </a:r>
            <a:r>
              <a:rPr lang="en-US" sz="1400" dirty="0"/>
              <a:t> </a:t>
            </a:r>
            <a:r>
              <a:rPr lang="en-US" sz="1400" dirty="0" err="1"/>
              <a:t>Hafizah</a:t>
            </a:r>
            <a:r>
              <a:rPr lang="en-US" sz="1400" dirty="0"/>
              <a:t> (2014121034)</a:t>
            </a:r>
          </a:p>
          <a:p>
            <a:pPr marL="342900" indent="-342900">
              <a:lnSpc>
                <a:spcPct val="150000"/>
              </a:lnSpc>
              <a:buClr>
                <a:schemeClr val="dk1"/>
              </a:buClr>
              <a:buSzPts val="1100"/>
              <a:buAutoNum type="arabicPeriod"/>
            </a:pPr>
            <a:r>
              <a:rPr lang="en-US" sz="1400" dirty="0" err="1"/>
              <a:t>Qoys</a:t>
            </a:r>
            <a:r>
              <a:rPr lang="en-US" sz="1400" dirty="0"/>
              <a:t> </a:t>
            </a:r>
            <a:r>
              <a:rPr lang="en-US" sz="1400" dirty="0" err="1"/>
              <a:t>Fadhilah</a:t>
            </a:r>
            <a:r>
              <a:rPr lang="en-US" sz="1400" dirty="0"/>
              <a:t> (2014121036)</a:t>
            </a:r>
          </a:p>
          <a:p>
            <a:pPr marL="342900" indent="-342900">
              <a:lnSpc>
                <a:spcPct val="150000"/>
              </a:lnSpc>
              <a:buClr>
                <a:schemeClr val="dk1"/>
              </a:buClr>
              <a:buSzPts val="1100"/>
              <a:buAutoNum type="arabicPeriod"/>
            </a:pPr>
            <a:r>
              <a:rPr lang="en-US" sz="1400" dirty="0"/>
              <a:t>Sofia </a:t>
            </a:r>
            <a:r>
              <a:rPr lang="en-US" sz="1400" dirty="0" err="1"/>
              <a:t>Aisyah</a:t>
            </a:r>
            <a:r>
              <a:rPr lang="en-US" sz="1400" dirty="0"/>
              <a:t> Yasmin (2014121040) </a:t>
            </a:r>
          </a:p>
          <a:p>
            <a:pPr marL="0" indent="0">
              <a:buClr>
                <a:schemeClr val="dk1"/>
              </a:buClr>
              <a:buSzPts val="1100"/>
            </a:pPr>
            <a:endParaRPr lang="en-US" sz="1400" dirty="0"/>
          </a:p>
        </p:txBody>
      </p:sp>
    </p:spTree>
    <p:extLst>
      <p:ext uri="{BB962C8B-B14F-4D97-AF65-F5344CB8AC3E}">
        <p14:creationId xmlns:p14="http://schemas.microsoft.com/office/powerpoint/2010/main" val="1124522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58"/>
        <p:cNvGrpSpPr/>
        <p:nvPr/>
      </p:nvGrpSpPr>
      <p:grpSpPr>
        <a:xfrm>
          <a:off x="0" y="0"/>
          <a:ext cx="0" cy="0"/>
          <a:chOff x="0" y="0"/>
          <a:chExt cx="0" cy="0"/>
        </a:xfrm>
      </p:grpSpPr>
      <p:sp>
        <p:nvSpPr>
          <p:cNvPr id="2559" name="Google Shape;2559;p47"/>
          <p:cNvSpPr/>
          <p:nvPr/>
        </p:nvSpPr>
        <p:spPr>
          <a:xfrm rot="4473535">
            <a:off x="5212908" y="310541"/>
            <a:ext cx="2896230" cy="4217826"/>
          </a:xfrm>
          <a:custGeom>
            <a:avLst/>
            <a:gdLst/>
            <a:ahLst/>
            <a:cxnLst/>
            <a:rect l="l" t="t" r="r" b="b"/>
            <a:pathLst>
              <a:path w="15122" h="19351" extrusionOk="0">
                <a:moveTo>
                  <a:pt x="9084" y="0"/>
                </a:moveTo>
                <a:cubicBezTo>
                  <a:pt x="5176" y="0"/>
                  <a:pt x="1676" y="7257"/>
                  <a:pt x="768" y="10414"/>
                </a:cubicBezTo>
                <a:cubicBezTo>
                  <a:pt x="0" y="13228"/>
                  <a:pt x="186" y="16811"/>
                  <a:pt x="2606" y="18463"/>
                </a:cubicBezTo>
                <a:cubicBezTo>
                  <a:pt x="3489" y="19056"/>
                  <a:pt x="4558" y="19350"/>
                  <a:pt x="5637" y="19350"/>
                </a:cubicBezTo>
                <a:cubicBezTo>
                  <a:pt x="6462" y="19350"/>
                  <a:pt x="7293" y="19178"/>
                  <a:pt x="8049" y="18835"/>
                </a:cubicBezTo>
                <a:cubicBezTo>
                  <a:pt x="9794" y="18067"/>
                  <a:pt x="11143" y="16509"/>
                  <a:pt x="12004" y="14857"/>
                </a:cubicBezTo>
                <a:cubicBezTo>
                  <a:pt x="13958" y="11577"/>
                  <a:pt x="15122" y="1783"/>
                  <a:pt x="9980" y="131"/>
                </a:cubicBezTo>
                <a:cubicBezTo>
                  <a:pt x="9680" y="42"/>
                  <a:pt x="9381" y="0"/>
                  <a:pt x="908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5" name="Google Shape;2565;p47"/>
          <p:cNvSpPr txBox="1">
            <a:spLocks noGrp="1"/>
          </p:cNvSpPr>
          <p:nvPr>
            <p:ph type="title"/>
          </p:nvPr>
        </p:nvSpPr>
        <p:spPr>
          <a:xfrm>
            <a:off x="4931596" y="1557819"/>
            <a:ext cx="3544584" cy="1719638"/>
          </a:xfrm>
          <a:prstGeom prst="rect">
            <a:avLst/>
          </a:prstGeom>
        </p:spPr>
        <p:txBody>
          <a:bodyPr spcFirstLastPara="1" wrap="square" lIns="91425" tIns="91425" rIns="91425" bIns="91425" anchor="ctr" anchorCtr="0">
            <a:noAutofit/>
          </a:bodyPr>
          <a:lstStyle/>
          <a:p>
            <a:pPr lvl="0" algn="l"/>
            <a:r>
              <a:rPr lang="en-US" sz="1400" dirty="0" err="1">
                <a:latin typeface="Barlow Semi Condensed" charset="0"/>
              </a:rPr>
              <a:t>Dalam</a:t>
            </a:r>
            <a:r>
              <a:rPr lang="en-US" sz="1400" dirty="0">
                <a:latin typeface="Barlow Semi Condensed" charset="0"/>
              </a:rPr>
              <a:t> </a:t>
            </a:r>
            <a:r>
              <a:rPr lang="en-US" sz="1400" dirty="0" err="1">
                <a:latin typeface="Barlow Semi Condensed" charset="0"/>
              </a:rPr>
              <a:t>teknologi</a:t>
            </a:r>
            <a:r>
              <a:rPr lang="en-US" sz="1400" dirty="0">
                <a:latin typeface="Barlow Semi Condensed" charset="0"/>
              </a:rPr>
              <a:t> </a:t>
            </a:r>
            <a:r>
              <a:rPr lang="en-US" sz="1400" dirty="0" err="1">
                <a:latin typeface="Barlow Semi Condensed" charset="0"/>
              </a:rPr>
              <a:t>iradiasi</a:t>
            </a:r>
            <a:r>
              <a:rPr lang="en-US" sz="1400" dirty="0">
                <a:latin typeface="Barlow Semi Condensed" charset="0"/>
              </a:rPr>
              <a:t> </a:t>
            </a:r>
            <a:r>
              <a:rPr lang="en-US" sz="1400" dirty="0" err="1">
                <a:latin typeface="Barlow Semi Condensed" charset="0"/>
              </a:rPr>
              <a:t>dikehendaki</a:t>
            </a:r>
            <a:r>
              <a:rPr lang="en-US" sz="1400" dirty="0">
                <a:latin typeface="Barlow Semi Condensed" charset="0"/>
              </a:rPr>
              <a:t> </a:t>
            </a:r>
            <a:r>
              <a:rPr lang="en-US" sz="1400" dirty="0" err="1">
                <a:latin typeface="Barlow Semi Condensed" charset="0"/>
              </a:rPr>
              <a:t>dosis</a:t>
            </a:r>
            <a:r>
              <a:rPr lang="en-US" sz="1400" dirty="0">
                <a:latin typeface="Barlow Semi Condensed" charset="0"/>
              </a:rPr>
              <a:t> yang </a:t>
            </a:r>
            <a:r>
              <a:rPr lang="en-US" sz="1400" dirty="0" err="1">
                <a:latin typeface="Barlow Semi Condensed" charset="0"/>
              </a:rPr>
              <a:t>tepat</a:t>
            </a:r>
            <a:r>
              <a:rPr lang="en-US" sz="1400" dirty="0">
                <a:latin typeface="Barlow Semi Condensed" charset="0"/>
              </a:rPr>
              <a:t> </a:t>
            </a:r>
            <a:r>
              <a:rPr lang="en-US" sz="1400" dirty="0" err="1">
                <a:latin typeface="Barlow Semi Condensed" charset="0"/>
              </a:rPr>
              <a:t>namun</a:t>
            </a:r>
            <a:r>
              <a:rPr lang="en-US" sz="1400" dirty="0">
                <a:latin typeface="Barlow Semi Condensed" charset="0"/>
              </a:rPr>
              <a:t> </a:t>
            </a:r>
            <a:r>
              <a:rPr lang="en-US" sz="1400" dirty="0" err="1">
                <a:latin typeface="Barlow Semi Condensed" charset="0"/>
              </a:rPr>
              <a:t>tidak</a:t>
            </a:r>
            <a:r>
              <a:rPr lang="en-US" sz="1400" dirty="0">
                <a:latin typeface="Barlow Semi Condensed" charset="0"/>
              </a:rPr>
              <a:t> </a:t>
            </a:r>
            <a:r>
              <a:rPr lang="en-US" sz="1400" dirty="0" err="1">
                <a:latin typeface="Barlow Semi Condensed" charset="0"/>
              </a:rPr>
              <a:t>menyebabkan</a:t>
            </a:r>
            <a:r>
              <a:rPr lang="en-US" sz="1400" dirty="0">
                <a:latin typeface="Barlow Semi Condensed" charset="0"/>
              </a:rPr>
              <a:t> </a:t>
            </a:r>
            <a:r>
              <a:rPr lang="en-US" sz="1400" dirty="0" err="1">
                <a:latin typeface="Barlow Semi Condensed" charset="0"/>
              </a:rPr>
              <a:t>kerusakan</a:t>
            </a:r>
            <a:r>
              <a:rPr lang="en-US" sz="1400" dirty="0">
                <a:latin typeface="Barlow Semi Condensed" charset="0"/>
              </a:rPr>
              <a:t> </a:t>
            </a:r>
            <a:r>
              <a:rPr lang="en-US" sz="1400" dirty="0" err="1">
                <a:latin typeface="Barlow Semi Condensed" charset="0"/>
              </a:rPr>
              <a:t>buah</a:t>
            </a:r>
            <a:r>
              <a:rPr lang="en-US" sz="1400" dirty="0">
                <a:latin typeface="Barlow Semi Condensed" charset="0"/>
              </a:rPr>
              <a:t> </a:t>
            </a:r>
            <a:r>
              <a:rPr lang="en-US" sz="1400" dirty="0" err="1">
                <a:latin typeface="Barlow Semi Condensed" charset="0"/>
              </a:rPr>
              <a:t>stroberi</a:t>
            </a:r>
            <a:r>
              <a:rPr lang="en-US" sz="1400" dirty="0">
                <a:latin typeface="Barlow Semi Condensed" charset="0"/>
              </a:rPr>
              <a:t>. Dari </a:t>
            </a:r>
            <a:r>
              <a:rPr lang="en-US" sz="1400" dirty="0" err="1">
                <a:latin typeface="Barlow Semi Condensed" charset="0"/>
              </a:rPr>
              <a:t>penelitian</a:t>
            </a:r>
            <a:r>
              <a:rPr lang="en-US" sz="1400" dirty="0">
                <a:latin typeface="Barlow Semi Condensed" charset="0"/>
              </a:rPr>
              <a:t> </a:t>
            </a:r>
            <a:r>
              <a:rPr lang="en-US" sz="1400" dirty="0" err="1">
                <a:latin typeface="Barlow Semi Condensed" charset="0"/>
              </a:rPr>
              <a:t>Filho</a:t>
            </a:r>
            <a:r>
              <a:rPr lang="en-US" sz="1400" dirty="0">
                <a:latin typeface="Barlow Semi Condensed" charset="0"/>
              </a:rPr>
              <a:t> et al. (2014) </a:t>
            </a:r>
            <a:r>
              <a:rPr lang="en-US" sz="1400" dirty="0" err="1">
                <a:latin typeface="Barlow Semi Condensed" charset="0"/>
              </a:rPr>
              <a:t>diketahui</a:t>
            </a:r>
            <a:r>
              <a:rPr lang="en-US" sz="1400" dirty="0">
                <a:latin typeface="Barlow Semi Condensed" charset="0"/>
              </a:rPr>
              <a:t> </a:t>
            </a:r>
            <a:r>
              <a:rPr lang="en-US" sz="1400" dirty="0" err="1">
                <a:latin typeface="Barlow Semi Condensed" charset="0"/>
              </a:rPr>
              <a:t>ambang</a:t>
            </a:r>
            <a:r>
              <a:rPr lang="en-US" sz="1400" dirty="0">
                <a:latin typeface="Barlow Semi Condensed" charset="0"/>
              </a:rPr>
              <a:t> </a:t>
            </a:r>
            <a:r>
              <a:rPr lang="en-US" sz="1400" dirty="0" err="1">
                <a:latin typeface="Barlow Semi Condensed" charset="0"/>
              </a:rPr>
              <a:t>batas</a:t>
            </a:r>
            <a:r>
              <a:rPr lang="en-US" sz="1400" dirty="0">
                <a:latin typeface="Barlow Semi Condensed" charset="0"/>
              </a:rPr>
              <a:t> </a:t>
            </a:r>
            <a:r>
              <a:rPr lang="en-US" sz="1400" dirty="0" err="1">
                <a:latin typeface="Barlow Semi Condensed" charset="0"/>
              </a:rPr>
              <a:t>penolakan</a:t>
            </a:r>
            <a:r>
              <a:rPr lang="en-US" sz="1400" dirty="0">
                <a:latin typeface="Barlow Semi Condensed" charset="0"/>
              </a:rPr>
              <a:t> </a:t>
            </a:r>
            <a:r>
              <a:rPr lang="en-US" sz="1400" dirty="0" err="1">
                <a:latin typeface="Barlow Semi Condensed" charset="0"/>
              </a:rPr>
              <a:t>konsumen</a:t>
            </a:r>
            <a:r>
              <a:rPr lang="en-US" sz="1400" dirty="0">
                <a:latin typeface="Barlow Semi Condensed" charset="0"/>
              </a:rPr>
              <a:t> </a:t>
            </a:r>
            <a:r>
              <a:rPr lang="en-US" sz="1400" dirty="0" err="1">
                <a:latin typeface="Barlow Semi Condensed" charset="0"/>
              </a:rPr>
              <a:t>pada</a:t>
            </a:r>
            <a:r>
              <a:rPr lang="en-US" sz="1400" dirty="0">
                <a:latin typeface="Barlow Semi Condensed" charset="0"/>
              </a:rPr>
              <a:t> </a:t>
            </a:r>
            <a:r>
              <a:rPr lang="en-US" sz="1400" dirty="0" err="1">
                <a:latin typeface="Barlow Semi Condensed" charset="0"/>
              </a:rPr>
              <a:t>dosis</a:t>
            </a:r>
            <a:r>
              <a:rPr lang="en-US" sz="1400" dirty="0">
                <a:latin typeface="Barlow Semi Condensed" charset="0"/>
              </a:rPr>
              <a:t> 3,6 </a:t>
            </a:r>
            <a:r>
              <a:rPr lang="en-US" sz="1400" dirty="0" err="1">
                <a:latin typeface="Barlow Semi Condensed" charset="0"/>
              </a:rPr>
              <a:t>kGy</a:t>
            </a:r>
            <a:r>
              <a:rPr lang="en-US" sz="1400" dirty="0">
                <a:latin typeface="Barlow Semi Condensed" charset="0"/>
              </a:rPr>
              <a:t> </a:t>
            </a:r>
            <a:r>
              <a:rPr lang="en-US" sz="1400" dirty="0" err="1">
                <a:latin typeface="Barlow Semi Condensed" charset="0"/>
              </a:rPr>
              <a:t>sinar</a:t>
            </a:r>
            <a:r>
              <a:rPr lang="en-US" sz="1400" dirty="0">
                <a:latin typeface="Barlow Semi Condensed" charset="0"/>
              </a:rPr>
              <a:t> Gamma, </a:t>
            </a:r>
            <a:r>
              <a:rPr lang="en-US" sz="1400" dirty="0" err="1">
                <a:latin typeface="Barlow Semi Condensed" charset="0"/>
              </a:rPr>
              <a:t>angka</a:t>
            </a:r>
            <a:r>
              <a:rPr lang="en-US" sz="1400" dirty="0">
                <a:latin typeface="Barlow Semi Condensed" charset="0"/>
              </a:rPr>
              <a:t> </a:t>
            </a:r>
            <a:r>
              <a:rPr lang="en-US" sz="1400" dirty="0" err="1">
                <a:latin typeface="Barlow Semi Condensed" charset="0"/>
              </a:rPr>
              <a:t>ini</a:t>
            </a:r>
            <a:r>
              <a:rPr lang="en-US" sz="1400" dirty="0">
                <a:latin typeface="Barlow Semi Condensed" charset="0"/>
              </a:rPr>
              <a:t> </a:t>
            </a:r>
            <a:r>
              <a:rPr lang="en-US" sz="1400" dirty="0" err="1">
                <a:latin typeface="Barlow Semi Condensed" charset="0"/>
              </a:rPr>
              <a:t>lebih</a:t>
            </a:r>
            <a:r>
              <a:rPr lang="en-US" sz="1400" dirty="0">
                <a:latin typeface="Barlow Semi Condensed" charset="0"/>
              </a:rPr>
              <a:t> </a:t>
            </a:r>
            <a:r>
              <a:rPr lang="en-US" sz="1400" dirty="0" err="1">
                <a:latin typeface="Barlow Semi Condensed" charset="0"/>
              </a:rPr>
              <a:t>tinggi</a:t>
            </a:r>
            <a:r>
              <a:rPr lang="en-US" sz="1400" dirty="0">
                <a:latin typeface="Barlow Semi Condensed" charset="0"/>
              </a:rPr>
              <a:t> </a:t>
            </a:r>
            <a:r>
              <a:rPr lang="en-US" sz="1400" dirty="0" err="1">
                <a:latin typeface="Barlow Semi Condensed" charset="0"/>
              </a:rPr>
              <a:t>dari</a:t>
            </a:r>
            <a:r>
              <a:rPr lang="en-US" sz="1400" dirty="0">
                <a:latin typeface="Barlow Semi Condensed" charset="0"/>
              </a:rPr>
              <a:t> </a:t>
            </a:r>
            <a:r>
              <a:rPr lang="en-US" sz="1400" dirty="0" err="1">
                <a:latin typeface="Barlow Semi Condensed" charset="0"/>
              </a:rPr>
              <a:t>batas</a:t>
            </a:r>
            <a:r>
              <a:rPr lang="en-US" sz="1400" dirty="0">
                <a:latin typeface="Barlow Semi Condensed" charset="0"/>
              </a:rPr>
              <a:t> </a:t>
            </a:r>
            <a:r>
              <a:rPr lang="en-US" sz="1400" dirty="0" err="1">
                <a:latin typeface="Barlow Semi Condensed" charset="0"/>
              </a:rPr>
              <a:t>dosis</a:t>
            </a:r>
            <a:r>
              <a:rPr lang="en-US" sz="1400" dirty="0">
                <a:latin typeface="Barlow Semi Condensed" charset="0"/>
              </a:rPr>
              <a:t> yang</a:t>
            </a:r>
            <a:br>
              <a:rPr lang="en-US" sz="1400" dirty="0">
                <a:latin typeface="Barlow Semi Condensed" charset="0"/>
              </a:rPr>
            </a:br>
            <a:r>
              <a:rPr lang="en-US" sz="1400" dirty="0" err="1">
                <a:latin typeface="Barlow Semi Condensed" charset="0"/>
              </a:rPr>
              <a:t>direkomendasikan</a:t>
            </a:r>
            <a:r>
              <a:rPr lang="en-US" sz="1400" dirty="0">
                <a:latin typeface="Barlow Semi Condensed" charset="0"/>
              </a:rPr>
              <a:t> </a:t>
            </a:r>
            <a:r>
              <a:rPr lang="en-US" sz="1400" dirty="0" err="1">
                <a:latin typeface="Barlow Semi Condensed" charset="0"/>
              </a:rPr>
              <a:t>untuk</a:t>
            </a:r>
            <a:r>
              <a:rPr lang="en-US" sz="1400" dirty="0">
                <a:latin typeface="Barlow Semi Condensed" charset="0"/>
              </a:rPr>
              <a:t> </a:t>
            </a:r>
            <a:r>
              <a:rPr lang="en-US" sz="1400" dirty="0" err="1">
                <a:latin typeface="Barlow Semi Condensed" charset="0"/>
              </a:rPr>
              <a:t>buah</a:t>
            </a:r>
            <a:r>
              <a:rPr lang="en-US" sz="1400" dirty="0">
                <a:latin typeface="Barlow Semi Condensed" charset="0"/>
              </a:rPr>
              <a:t> </a:t>
            </a:r>
            <a:r>
              <a:rPr lang="en-US" sz="1400" dirty="0" err="1">
                <a:latin typeface="Barlow Semi Condensed" charset="0"/>
              </a:rPr>
              <a:t>stroberi</a:t>
            </a:r>
            <a:r>
              <a:rPr lang="en-US" sz="1400" dirty="0">
                <a:latin typeface="Barlow Semi Condensed" charset="0"/>
              </a:rPr>
              <a:t> </a:t>
            </a:r>
            <a:r>
              <a:rPr lang="en-US" sz="1400" dirty="0" err="1">
                <a:latin typeface="Barlow Semi Condensed" charset="0"/>
              </a:rPr>
              <a:t>yakni</a:t>
            </a:r>
            <a:r>
              <a:rPr lang="en-US" sz="1400" dirty="0">
                <a:latin typeface="Barlow Semi Condensed" charset="0"/>
              </a:rPr>
              <a:t> 3,0 </a:t>
            </a:r>
            <a:r>
              <a:rPr lang="en-US" sz="1400" dirty="0" err="1">
                <a:latin typeface="Barlow Semi Condensed" charset="0"/>
              </a:rPr>
              <a:t>kGy</a:t>
            </a:r>
            <a:r>
              <a:rPr lang="en-US" sz="1400" dirty="0">
                <a:latin typeface="Barlow Semi Condensed" charset="0"/>
              </a:rPr>
              <a:t>.</a:t>
            </a:r>
            <a:endParaRPr sz="1400" dirty="0">
              <a:latin typeface="Barlow Semi Condensed" charset="0"/>
            </a:endParaRPr>
          </a:p>
        </p:txBody>
      </p:sp>
      <p:sp>
        <p:nvSpPr>
          <p:cNvPr id="2571" name="Google Shape;2571;p47"/>
          <p:cNvSpPr txBox="1">
            <a:spLocks noGrp="1"/>
          </p:cNvSpPr>
          <p:nvPr>
            <p:ph type="title" idx="6"/>
          </p:nvPr>
        </p:nvSpPr>
        <p:spPr>
          <a:xfrm>
            <a:off x="1365826" y="385388"/>
            <a:ext cx="3802075" cy="62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a:t>C. </a:t>
            </a:r>
            <a:r>
              <a:rPr lang="en-US" sz="3600" dirty="0" err="1"/>
              <a:t>Iradiasi</a:t>
            </a:r>
            <a:endParaRPr sz="3600" dirty="0"/>
          </a:p>
        </p:txBody>
      </p:sp>
      <p:sp>
        <p:nvSpPr>
          <p:cNvPr id="2577" name="Google Shape;2577;p47"/>
          <p:cNvSpPr txBox="1">
            <a:spLocks noGrp="1"/>
          </p:cNvSpPr>
          <p:nvPr>
            <p:ph type="subTitle" idx="15"/>
          </p:nvPr>
        </p:nvSpPr>
        <p:spPr>
          <a:xfrm>
            <a:off x="665165" y="1644340"/>
            <a:ext cx="3603129" cy="1499551"/>
          </a:xfrm>
          <a:prstGeom prst="rightArrowCallout">
            <a:avLst>
              <a:gd name="adj1" fmla="val 23412"/>
              <a:gd name="adj2" fmla="val 23412"/>
              <a:gd name="adj3" fmla="val 25000"/>
              <a:gd name="adj4" fmla="val 82941"/>
            </a:avLst>
          </a:prstGeom>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0" lvl="0" indent="0" algn="l"/>
            <a:r>
              <a:rPr lang="en-US" dirty="0" err="1"/>
              <a:t>Iradiasi</a:t>
            </a:r>
            <a:r>
              <a:rPr lang="en-US" dirty="0"/>
              <a:t> </a:t>
            </a:r>
            <a:r>
              <a:rPr lang="en-US" dirty="0" err="1"/>
              <a:t>merupakan</a:t>
            </a:r>
            <a:r>
              <a:rPr lang="en-US" dirty="0"/>
              <a:t> </a:t>
            </a:r>
            <a:r>
              <a:rPr lang="en-US" dirty="0" err="1"/>
              <a:t>pengawetan</a:t>
            </a:r>
            <a:r>
              <a:rPr lang="en-US" dirty="0"/>
              <a:t> yang </a:t>
            </a:r>
            <a:r>
              <a:rPr lang="en-US" dirty="0" err="1"/>
              <a:t>bertujuan</a:t>
            </a:r>
            <a:r>
              <a:rPr lang="en-US" dirty="0"/>
              <a:t> </a:t>
            </a:r>
            <a:r>
              <a:rPr lang="en-US" dirty="0" err="1"/>
              <a:t>untuk</a:t>
            </a:r>
            <a:r>
              <a:rPr lang="en-US" dirty="0"/>
              <a:t> </a:t>
            </a:r>
            <a:r>
              <a:rPr lang="en-US" dirty="0" err="1"/>
              <a:t>meningkatkan</a:t>
            </a:r>
            <a:r>
              <a:rPr lang="en-US" dirty="0"/>
              <a:t> </a:t>
            </a:r>
            <a:r>
              <a:rPr lang="en-US" dirty="0" err="1"/>
              <a:t>umur</a:t>
            </a:r>
            <a:r>
              <a:rPr lang="en-US" dirty="0"/>
              <a:t> </a:t>
            </a:r>
            <a:r>
              <a:rPr lang="en-US" dirty="0" err="1"/>
              <a:t>simpan</a:t>
            </a:r>
            <a:r>
              <a:rPr lang="en-US" dirty="0"/>
              <a:t> </a:t>
            </a:r>
            <a:r>
              <a:rPr lang="en-US" dirty="0" err="1"/>
              <a:t>buah-buahan</a:t>
            </a:r>
            <a:r>
              <a:rPr lang="en-US" dirty="0"/>
              <a:t> </a:t>
            </a:r>
            <a:r>
              <a:rPr lang="en-US" dirty="0" err="1"/>
              <a:t>dan</a:t>
            </a:r>
            <a:r>
              <a:rPr lang="en-US" dirty="0"/>
              <a:t> </a:t>
            </a:r>
            <a:r>
              <a:rPr lang="en-US" dirty="0" err="1"/>
              <a:t>sayuran</a:t>
            </a:r>
            <a:r>
              <a:rPr lang="en-US" dirty="0"/>
              <a:t> </a:t>
            </a:r>
            <a:r>
              <a:rPr lang="en-US" dirty="0" err="1"/>
              <a:t>segar</a:t>
            </a:r>
            <a:r>
              <a:rPr lang="en-US" dirty="0"/>
              <a:t> yang </a:t>
            </a:r>
            <a:r>
              <a:rPr lang="en-US" dirty="0" err="1"/>
              <a:t>bebas</a:t>
            </a:r>
            <a:r>
              <a:rPr lang="en-US" dirty="0"/>
              <a:t> </a:t>
            </a:r>
            <a:r>
              <a:rPr lang="en-US" dirty="0" err="1"/>
              <a:t>dari</a:t>
            </a:r>
            <a:r>
              <a:rPr lang="en-US" dirty="0"/>
              <a:t> </a:t>
            </a:r>
            <a:r>
              <a:rPr lang="en-US" dirty="0" err="1"/>
              <a:t>mikroorganisme</a:t>
            </a:r>
            <a:r>
              <a:rPr lang="en-US" dirty="0"/>
              <a:t> </a:t>
            </a:r>
            <a:r>
              <a:rPr lang="en-US" dirty="0" err="1"/>
              <a:t>patogen</a:t>
            </a:r>
            <a:r>
              <a:rPr lang="en-US" dirty="0"/>
              <a:t> </a:t>
            </a:r>
            <a:r>
              <a:rPr lang="en-US" dirty="0" err="1"/>
              <a:t>tanpa</a:t>
            </a:r>
            <a:r>
              <a:rPr lang="en-US" dirty="0"/>
              <a:t> </a:t>
            </a:r>
            <a:r>
              <a:rPr lang="en-US" dirty="0" err="1"/>
              <a:t>mengubah</a:t>
            </a:r>
            <a:r>
              <a:rPr lang="en-US" dirty="0"/>
              <a:t> </a:t>
            </a:r>
            <a:r>
              <a:rPr lang="en-US" dirty="0" err="1"/>
              <a:t>penampilan</a:t>
            </a:r>
            <a:r>
              <a:rPr lang="en-US" dirty="0"/>
              <a:t> </a:t>
            </a:r>
            <a:r>
              <a:rPr lang="en-US" dirty="0" err="1"/>
              <a:t>produk</a:t>
            </a:r>
            <a:endParaRPr dirty="0"/>
          </a:p>
        </p:txBody>
      </p:sp>
      <p:pic>
        <p:nvPicPr>
          <p:cNvPr id="5122" name="Picture 2" descr="Irradiasi Pangan"/>
          <p:cNvPicPr>
            <a:picLocks noChangeAspect="1" noChangeArrowheads="1"/>
          </p:cNvPicPr>
          <p:nvPr/>
        </p:nvPicPr>
        <p:blipFill rotWithShape="1">
          <a:blip r:embed="rId3">
            <a:extLst>
              <a:ext uri="{28A0092B-C50C-407E-A947-70E740481C1C}">
                <a14:useLocalDpi xmlns:a14="http://schemas.microsoft.com/office/drawing/2010/main" val="0"/>
              </a:ext>
            </a:extLst>
          </a:blip>
          <a:srcRect b="29973"/>
          <a:stretch/>
        </p:blipFill>
        <p:spPr bwMode="auto">
          <a:xfrm>
            <a:off x="1470665" y="3375370"/>
            <a:ext cx="3172701" cy="1628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708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79"/>
        <p:cNvGrpSpPr/>
        <p:nvPr/>
      </p:nvGrpSpPr>
      <p:grpSpPr>
        <a:xfrm>
          <a:off x="0" y="0"/>
          <a:ext cx="0" cy="0"/>
          <a:chOff x="0" y="0"/>
          <a:chExt cx="0" cy="0"/>
        </a:xfrm>
      </p:grpSpPr>
      <p:sp>
        <p:nvSpPr>
          <p:cNvPr id="2780" name="Google Shape;2780;p54"/>
          <p:cNvSpPr txBox="1">
            <a:spLocks noGrp="1"/>
          </p:cNvSpPr>
          <p:nvPr>
            <p:ph type="title"/>
          </p:nvPr>
        </p:nvSpPr>
        <p:spPr>
          <a:xfrm>
            <a:off x="1225732" y="375113"/>
            <a:ext cx="6486436" cy="62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 Pengemasan dan Penyimpanan</a:t>
            </a:r>
            <a:endParaRPr dirty="0"/>
          </a:p>
        </p:txBody>
      </p:sp>
      <p:grpSp>
        <p:nvGrpSpPr>
          <p:cNvPr id="2827" name="Google Shape;2827;p54"/>
          <p:cNvGrpSpPr/>
          <p:nvPr/>
        </p:nvGrpSpPr>
        <p:grpSpPr>
          <a:xfrm rot="3252769">
            <a:off x="7821709" y="4081826"/>
            <a:ext cx="676596" cy="1015568"/>
            <a:chOff x="3463650" y="2615600"/>
            <a:chExt cx="467625" cy="701900"/>
          </a:xfrm>
        </p:grpSpPr>
        <p:sp>
          <p:nvSpPr>
            <p:cNvPr id="2828" name="Google Shape;2828;p54"/>
            <p:cNvSpPr/>
            <p:nvPr/>
          </p:nvSpPr>
          <p:spPr>
            <a:xfrm>
              <a:off x="3463650" y="2615600"/>
              <a:ext cx="467625" cy="536200"/>
            </a:xfrm>
            <a:custGeom>
              <a:avLst/>
              <a:gdLst/>
              <a:ahLst/>
              <a:cxnLst/>
              <a:rect l="l" t="t" r="r" b="b"/>
              <a:pathLst>
                <a:path w="18705" h="21448" extrusionOk="0">
                  <a:moveTo>
                    <a:pt x="6293" y="0"/>
                  </a:moveTo>
                  <a:cubicBezTo>
                    <a:pt x="6099" y="0"/>
                    <a:pt x="5908" y="8"/>
                    <a:pt x="5723" y="22"/>
                  </a:cubicBezTo>
                  <a:cubicBezTo>
                    <a:pt x="4746" y="208"/>
                    <a:pt x="3676" y="510"/>
                    <a:pt x="3188" y="1371"/>
                  </a:cubicBezTo>
                  <a:cubicBezTo>
                    <a:pt x="2722" y="2348"/>
                    <a:pt x="3188" y="3511"/>
                    <a:pt x="3676" y="4488"/>
                  </a:cubicBezTo>
                  <a:cubicBezTo>
                    <a:pt x="4165" y="5349"/>
                    <a:pt x="4746" y="6326"/>
                    <a:pt x="4653" y="7396"/>
                  </a:cubicBezTo>
                  <a:cubicBezTo>
                    <a:pt x="4524" y="7464"/>
                    <a:pt x="4395" y="7493"/>
                    <a:pt x="4266" y="7493"/>
                  </a:cubicBezTo>
                  <a:cubicBezTo>
                    <a:pt x="3515" y="7493"/>
                    <a:pt x="2765" y="6499"/>
                    <a:pt x="1931" y="6419"/>
                  </a:cubicBezTo>
                  <a:cubicBezTo>
                    <a:pt x="1863" y="6404"/>
                    <a:pt x="1796" y="6397"/>
                    <a:pt x="1729" y="6397"/>
                  </a:cubicBezTo>
                  <a:cubicBezTo>
                    <a:pt x="951" y="6397"/>
                    <a:pt x="289" y="7350"/>
                    <a:pt x="396" y="8164"/>
                  </a:cubicBezTo>
                  <a:cubicBezTo>
                    <a:pt x="489" y="9025"/>
                    <a:pt x="1164" y="9816"/>
                    <a:pt x="1931" y="10397"/>
                  </a:cubicBezTo>
                  <a:cubicBezTo>
                    <a:pt x="2606" y="10886"/>
                    <a:pt x="3490" y="11351"/>
                    <a:pt x="4072" y="12049"/>
                  </a:cubicBezTo>
                  <a:cubicBezTo>
                    <a:pt x="4467" y="12421"/>
                    <a:pt x="4746" y="13212"/>
                    <a:pt x="4351" y="13491"/>
                  </a:cubicBezTo>
                  <a:cubicBezTo>
                    <a:pt x="4186" y="13625"/>
                    <a:pt x="3998" y="13677"/>
                    <a:pt x="3814" y="13677"/>
                  </a:cubicBezTo>
                  <a:cubicBezTo>
                    <a:pt x="3582" y="13677"/>
                    <a:pt x="3356" y="13595"/>
                    <a:pt x="3188" y="13491"/>
                  </a:cubicBezTo>
                  <a:cubicBezTo>
                    <a:pt x="2815" y="13212"/>
                    <a:pt x="2513" y="12910"/>
                    <a:pt x="2141" y="12817"/>
                  </a:cubicBezTo>
                  <a:cubicBezTo>
                    <a:pt x="1978" y="12746"/>
                    <a:pt x="1812" y="12714"/>
                    <a:pt x="1649" y="12714"/>
                  </a:cubicBezTo>
                  <a:cubicBezTo>
                    <a:pt x="1112" y="12714"/>
                    <a:pt x="610" y="13067"/>
                    <a:pt x="396" y="13584"/>
                  </a:cubicBezTo>
                  <a:cubicBezTo>
                    <a:pt x="0" y="14259"/>
                    <a:pt x="93" y="15050"/>
                    <a:pt x="396" y="15725"/>
                  </a:cubicBezTo>
                  <a:cubicBezTo>
                    <a:pt x="977" y="17283"/>
                    <a:pt x="2513" y="18330"/>
                    <a:pt x="4072" y="19121"/>
                  </a:cubicBezTo>
                  <a:cubicBezTo>
                    <a:pt x="5142" y="19703"/>
                    <a:pt x="6398" y="20563"/>
                    <a:pt x="7654" y="21052"/>
                  </a:cubicBezTo>
                  <a:cubicBezTo>
                    <a:pt x="7957" y="21238"/>
                    <a:pt x="8329" y="21354"/>
                    <a:pt x="8631" y="21448"/>
                  </a:cubicBezTo>
                  <a:lnTo>
                    <a:pt x="9213" y="21448"/>
                  </a:lnTo>
                  <a:cubicBezTo>
                    <a:pt x="10562" y="21448"/>
                    <a:pt x="12121" y="20563"/>
                    <a:pt x="13284" y="20191"/>
                  </a:cubicBezTo>
                  <a:cubicBezTo>
                    <a:pt x="14633" y="19703"/>
                    <a:pt x="16099" y="19214"/>
                    <a:pt x="17146" y="18144"/>
                  </a:cubicBezTo>
                  <a:cubicBezTo>
                    <a:pt x="18216" y="17074"/>
                    <a:pt x="18705" y="15422"/>
                    <a:pt x="18030" y="14166"/>
                  </a:cubicBezTo>
                  <a:cubicBezTo>
                    <a:pt x="17637" y="13379"/>
                    <a:pt x="16745" y="12917"/>
                    <a:pt x="15900" y="12917"/>
                  </a:cubicBezTo>
                  <a:cubicBezTo>
                    <a:pt x="15295" y="12917"/>
                    <a:pt x="14713" y="13153"/>
                    <a:pt x="14354" y="13677"/>
                  </a:cubicBezTo>
                  <a:cubicBezTo>
                    <a:pt x="14145" y="14073"/>
                    <a:pt x="13959" y="14561"/>
                    <a:pt x="13470" y="14748"/>
                  </a:cubicBezTo>
                  <a:cubicBezTo>
                    <a:pt x="13416" y="14764"/>
                    <a:pt x="13363" y="14772"/>
                    <a:pt x="13311" y="14772"/>
                  </a:cubicBezTo>
                  <a:cubicBezTo>
                    <a:pt x="12722" y="14772"/>
                    <a:pt x="12339" y="13737"/>
                    <a:pt x="12702" y="13096"/>
                  </a:cubicBezTo>
                  <a:cubicBezTo>
                    <a:pt x="13075" y="12514"/>
                    <a:pt x="13866" y="12235"/>
                    <a:pt x="14540" y="11840"/>
                  </a:cubicBezTo>
                  <a:cubicBezTo>
                    <a:pt x="16099" y="10886"/>
                    <a:pt x="16960" y="8932"/>
                    <a:pt x="16285" y="7280"/>
                  </a:cubicBezTo>
                  <a:cubicBezTo>
                    <a:pt x="15887" y="6164"/>
                    <a:pt x="14669" y="5441"/>
                    <a:pt x="13507" y="5441"/>
                  </a:cubicBezTo>
                  <a:cubicBezTo>
                    <a:pt x="12974" y="5441"/>
                    <a:pt x="12452" y="5594"/>
                    <a:pt x="12028" y="5931"/>
                  </a:cubicBezTo>
                  <a:cubicBezTo>
                    <a:pt x="11632" y="6326"/>
                    <a:pt x="11237" y="6815"/>
                    <a:pt x="10865" y="7094"/>
                  </a:cubicBezTo>
                  <a:cubicBezTo>
                    <a:pt x="10592" y="7314"/>
                    <a:pt x="10261" y="7441"/>
                    <a:pt x="9954" y="7441"/>
                  </a:cubicBezTo>
                  <a:cubicBezTo>
                    <a:pt x="9710" y="7441"/>
                    <a:pt x="9481" y="7362"/>
                    <a:pt x="9306" y="7187"/>
                  </a:cubicBezTo>
                  <a:cubicBezTo>
                    <a:pt x="9701" y="6233"/>
                    <a:pt x="10074" y="5163"/>
                    <a:pt x="10283" y="4093"/>
                  </a:cubicBezTo>
                  <a:cubicBezTo>
                    <a:pt x="10376" y="3023"/>
                    <a:pt x="10074" y="1952"/>
                    <a:pt x="9399" y="1092"/>
                  </a:cubicBezTo>
                  <a:cubicBezTo>
                    <a:pt x="8665" y="258"/>
                    <a:pt x="7422" y="0"/>
                    <a:pt x="629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9" name="Google Shape;2829;p54"/>
            <p:cNvSpPr/>
            <p:nvPr/>
          </p:nvSpPr>
          <p:spPr>
            <a:xfrm>
              <a:off x="3655000" y="3141900"/>
              <a:ext cx="91350" cy="175600"/>
            </a:xfrm>
            <a:custGeom>
              <a:avLst/>
              <a:gdLst/>
              <a:ahLst/>
              <a:cxnLst/>
              <a:rect l="l" t="t" r="r" b="b"/>
              <a:pathLst>
                <a:path w="3654" h="7024" extrusionOk="0">
                  <a:moveTo>
                    <a:pt x="0" y="0"/>
                  </a:moveTo>
                  <a:lnTo>
                    <a:pt x="0" y="0"/>
                  </a:lnTo>
                  <a:cubicBezTo>
                    <a:pt x="489" y="2233"/>
                    <a:pt x="1163" y="4467"/>
                    <a:pt x="2047" y="6584"/>
                  </a:cubicBezTo>
                  <a:cubicBezTo>
                    <a:pt x="2178" y="6893"/>
                    <a:pt x="2431" y="7023"/>
                    <a:pt x="2688" y="7023"/>
                  </a:cubicBezTo>
                  <a:cubicBezTo>
                    <a:pt x="3164" y="7023"/>
                    <a:pt x="3654" y="6576"/>
                    <a:pt x="3397" y="6002"/>
                  </a:cubicBezTo>
                  <a:cubicBezTo>
                    <a:pt x="2722" y="4164"/>
                    <a:pt x="2047" y="2326"/>
                    <a:pt x="1559" y="396"/>
                  </a:cubicBezTo>
                  <a:lnTo>
                    <a:pt x="977" y="396"/>
                  </a:lnTo>
                  <a:cubicBezTo>
                    <a:pt x="675" y="302"/>
                    <a:pt x="303" y="186"/>
                    <a:pt x="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0" name="Google Shape;2830;p54"/>
            <p:cNvSpPr/>
            <p:nvPr/>
          </p:nvSpPr>
          <p:spPr>
            <a:xfrm>
              <a:off x="3611375" y="2701525"/>
              <a:ext cx="82600" cy="450275"/>
            </a:xfrm>
            <a:custGeom>
              <a:avLst/>
              <a:gdLst/>
              <a:ahLst/>
              <a:cxnLst/>
              <a:rect l="l" t="t" r="r" b="b"/>
              <a:pathLst>
                <a:path w="3304" h="18011" extrusionOk="0">
                  <a:moveTo>
                    <a:pt x="1436" y="1"/>
                  </a:moveTo>
                  <a:cubicBezTo>
                    <a:pt x="1119" y="1"/>
                    <a:pt x="819" y="179"/>
                    <a:pt x="768" y="563"/>
                  </a:cubicBezTo>
                  <a:cubicBezTo>
                    <a:pt x="0" y="6286"/>
                    <a:pt x="396" y="12101"/>
                    <a:pt x="1745" y="17615"/>
                  </a:cubicBezTo>
                  <a:cubicBezTo>
                    <a:pt x="2048" y="17801"/>
                    <a:pt x="2420" y="17917"/>
                    <a:pt x="2722" y="18011"/>
                  </a:cubicBezTo>
                  <a:lnTo>
                    <a:pt x="3304" y="18011"/>
                  </a:lnTo>
                  <a:cubicBezTo>
                    <a:pt x="1838" y="12381"/>
                    <a:pt x="1466" y="6565"/>
                    <a:pt x="2234" y="842"/>
                  </a:cubicBezTo>
                  <a:cubicBezTo>
                    <a:pt x="2286" y="302"/>
                    <a:pt x="1848" y="1"/>
                    <a:pt x="143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31" name="Google Shape;2831;p54"/>
          <p:cNvGrpSpPr/>
          <p:nvPr/>
        </p:nvGrpSpPr>
        <p:grpSpPr>
          <a:xfrm>
            <a:off x="7047344" y="3824310"/>
            <a:ext cx="784841" cy="1026921"/>
            <a:chOff x="5840625" y="3436675"/>
            <a:chExt cx="429250" cy="561650"/>
          </a:xfrm>
        </p:grpSpPr>
        <p:sp>
          <p:nvSpPr>
            <p:cNvPr id="2832" name="Google Shape;2832;p54"/>
            <p:cNvSpPr/>
            <p:nvPr/>
          </p:nvSpPr>
          <p:spPr>
            <a:xfrm>
              <a:off x="5928950" y="3436675"/>
              <a:ext cx="132725" cy="215600"/>
            </a:xfrm>
            <a:custGeom>
              <a:avLst/>
              <a:gdLst/>
              <a:ahLst/>
              <a:cxnLst/>
              <a:rect l="l" t="t" r="r" b="b"/>
              <a:pathLst>
                <a:path w="5309" h="8624" extrusionOk="0">
                  <a:moveTo>
                    <a:pt x="1033" y="0"/>
                  </a:moveTo>
                  <a:cubicBezTo>
                    <a:pt x="430" y="0"/>
                    <a:pt x="0" y="995"/>
                    <a:pt x="655" y="1400"/>
                  </a:cubicBezTo>
                  <a:cubicBezTo>
                    <a:pt x="2772" y="2935"/>
                    <a:pt x="3749" y="5378"/>
                    <a:pt x="3656" y="7890"/>
                  </a:cubicBezTo>
                  <a:cubicBezTo>
                    <a:pt x="3610" y="8379"/>
                    <a:pt x="3947" y="8623"/>
                    <a:pt x="4308" y="8623"/>
                  </a:cubicBezTo>
                  <a:cubicBezTo>
                    <a:pt x="4668" y="8623"/>
                    <a:pt x="5052" y="8379"/>
                    <a:pt x="5099" y="7890"/>
                  </a:cubicBezTo>
                  <a:cubicBezTo>
                    <a:pt x="5308" y="4796"/>
                    <a:pt x="3935" y="1981"/>
                    <a:pt x="1423" y="143"/>
                  </a:cubicBezTo>
                  <a:cubicBezTo>
                    <a:pt x="1291" y="43"/>
                    <a:pt x="1158" y="0"/>
                    <a:pt x="103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3" name="Google Shape;2833;p54"/>
            <p:cNvSpPr/>
            <p:nvPr/>
          </p:nvSpPr>
          <p:spPr>
            <a:xfrm>
              <a:off x="5840625" y="3551400"/>
              <a:ext cx="429250" cy="446925"/>
            </a:xfrm>
            <a:custGeom>
              <a:avLst/>
              <a:gdLst/>
              <a:ahLst/>
              <a:cxnLst/>
              <a:rect l="l" t="t" r="r" b="b"/>
              <a:pathLst>
                <a:path w="17170" h="17877" extrusionOk="0">
                  <a:moveTo>
                    <a:pt x="12144" y="0"/>
                  </a:moveTo>
                  <a:cubicBezTo>
                    <a:pt x="11134" y="0"/>
                    <a:pt x="10165" y="631"/>
                    <a:pt x="9423" y="1649"/>
                  </a:cubicBezTo>
                  <a:cubicBezTo>
                    <a:pt x="8779" y="1179"/>
                    <a:pt x="8081" y="916"/>
                    <a:pt x="7403" y="916"/>
                  </a:cubicBezTo>
                  <a:cubicBezTo>
                    <a:pt x="6537" y="916"/>
                    <a:pt x="5701" y="1346"/>
                    <a:pt x="5049" y="2324"/>
                  </a:cubicBezTo>
                  <a:cubicBezTo>
                    <a:pt x="4444" y="1969"/>
                    <a:pt x="3816" y="1776"/>
                    <a:pt x="3221" y="1776"/>
                  </a:cubicBezTo>
                  <a:cubicBezTo>
                    <a:pt x="1712" y="1776"/>
                    <a:pt x="410" y="3020"/>
                    <a:pt x="210" y="6023"/>
                  </a:cubicBezTo>
                  <a:cubicBezTo>
                    <a:pt x="1" y="10094"/>
                    <a:pt x="1746" y="14258"/>
                    <a:pt x="4863" y="16864"/>
                  </a:cubicBezTo>
                  <a:cubicBezTo>
                    <a:pt x="5450" y="17370"/>
                    <a:pt x="6266" y="17876"/>
                    <a:pt x="7097" y="17876"/>
                  </a:cubicBezTo>
                  <a:cubicBezTo>
                    <a:pt x="7221" y="17876"/>
                    <a:pt x="7345" y="17865"/>
                    <a:pt x="7468" y="17841"/>
                  </a:cubicBezTo>
                  <a:cubicBezTo>
                    <a:pt x="7864" y="17748"/>
                    <a:pt x="8143" y="17539"/>
                    <a:pt x="8446" y="17260"/>
                  </a:cubicBezTo>
                  <a:cubicBezTo>
                    <a:pt x="8841" y="17446"/>
                    <a:pt x="9213" y="17539"/>
                    <a:pt x="9702" y="17539"/>
                  </a:cubicBezTo>
                  <a:cubicBezTo>
                    <a:pt x="10470" y="17446"/>
                    <a:pt x="11051" y="16957"/>
                    <a:pt x="11447" y="16282"/>
                  </a:cubicBezTo>
                  <a:cubicBezTo>
                    <a:pt x="11773" y="16532"/>
                    <a:pt x="12162" y="16702"/>
                    <a:pt x="12614" y="16702"/>
                  </a:cubicBezTo>
                  <a:cubicBezTo>
                    <a:pt x="12711" y="16702"/>
                    <a:pt x="12810" y="16694"/>
                    <a:pt x="12912" y="16678"/>
                  </a:cubicBezTo>
                  <a:cubicBezTo>
                    <a:pt x="13773" y="16585"/>
                    <a:pt x="14448" y="15701"/>
                    <a:pt x="14936" y="14840"/>
                  </a:cubicBezTo>
                  <a:cubicBezTo>
                    <a:pt x="16983" y="11351"/>
                    <a:pt x="17170" y="6884"/>
                    <a:pt x="15611" y="3115"/>
                  </a:cubicBezTo>
                  <a:cubicBezTo>
                    <a:pt x="14611" y="900"/>
                    <a:pt x="13349" y="0"/>
                    <a:pt x="121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4" name="Google Shape;2834;p54"/>
            <p:cNvSpPr/>
            <p:nvPr/>
          </p:nvSpPr>
          <p:spPr>
            <a:xfrm>
              <a:off x="5918575" y="3604850"/>
              <a:ext cx="82025" cy="324550"/>
            </a:xfrm>
            <a:custGeom>
              <a:avLst/>
              <a:gdLst/>
              <a:ahLst/>
              <a:cxnLst/>
              <a:rect l="l" t="t" r="r" b="b"/>
              <a:pathLst>
                <a:path w="3281" h="12982" extrusionOk="0">
                  <a:moveTo>
                    <a:pt x="1349" y="0"/>
                  </a:moveTo>
                  <a:lnTo>
                    <a:pt x="1349" y="0"/>
                  </a:lnTo>
                  <a:cubicBezTo>
                    <a:pt x="768" y="977"/>
                    <a:pt x="372" y="2140"/>
                    <a:pt x="186" y="3303"/>
                  </a:cubicBezTo>
                  <a:cubicBezTo>
                    <a:pt x="0" y="4467"/>
                    <a:pt x="0" y="5630"/>
                    <a:pt x="186" y="6793"/>
                  </a:cubicBezTo>
                  <a:cubicBezTo>
                    <a:pt x="372" y="7956"/>
                    <a:pt x="675" y="9119"/>
                    <a:pt x="1256" y="10166"/>
                  </a:cubicBezTo>
                  <a:cubicBezTo>
                    <a:pt x="1745" y="11236"/>
                    <a:pt x="2420" y="12214"/>
                    <a:pt x="3280" y="12981"/>
                  </a:cubicBezTo>
                  <a:cubicBezTo>
                    <a:pt x="2815" y="11911"/>
                    <a:pt x="2420" y="10864"/>
                    <a:pt x="2024" y="9887"/>
                  </a:cubicBezTo>
                  <a:cubicBezTo>
                    <a:pt x="1745" y="8817"/>
                    <a:pt x="1536" y="7747"/>
                    <a:pt x="1349" y="6677"/>
                  </a:cubicBezTo>
                  <a:cubicBezTo>
                    <a:pt x="1163" y="5514"/>
                    <a:pt x="1070" y="4467"/>
                    <a:pt x="1163" y="3397"/>
                  </a:cubicBezTo>
                  <a:cubicBezTo>
                    <a:pt x="1163" y="2233"/>
                    <a:pt x="1256" y="1163"/>
                    <a:pt x="134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5" name="Google Shape;2835;p54"/>
            <p:cNvSpPr/>
            <p:nvPr/>
          </p:nvSpPr>
          <p:spPr>
            <a:xfrm>
              <a:off x="6124450" y="3711275"/>
              <a:ext cx="36075" cy="244875"/>
            </a:xfrm>
            <a:custGeom>
              <a:avLst/>
              <a:gdLst/>
              <a:ahLst/>
              <a:cxnLst/>
              <a:rect l="l" t="t" r="r" b="b"/>
              <a:pathLst>
                <a:path w="1443" h="9795" extrusionOk="0">
                  <a:moveTo>
                    <a:pt x="582" y="0"/>
                  </a:moveTo>
                  <a:cubicBezTo>
                    <a:pt x="489" y="884"/>
                    <a:pt x="489" y="1745"/>
                    <a:pt x="396" y="2536"/>
                  </a:cubicBezTo>
                  <a:lnTo>
                    <a:pt x="187" y="4956"/>
                  </a:lnTo>
                  <a:lnTo>
                    <a:pt x="94" y="7375"/>
                  </a:lnTo>
                  <a:cubicBezTo>
                    <a:pt x="94" y="8143"/>
                    <a:pt x="1" y="9027"/>
                    <a:pt x="1" y="9794"/>
                  </a:cubicBezTo>
                  <a:cubicBezTo>
                    <a:pt x="489" y="9120"/>
                    <a:pt x="768" y="8352"/>
                    <a:pt x="978" y="7468"/>
                  </a:cubicBezTo>
                  <a:cubicBezTo>
                    <a:pt x="1257" y="6700"/>
                    <a:pt x="1350" y="5816"/>
                    <a:pt x="1350" y="5049"/>
                  </a:cubicBezTo>
                  <a:cubicBezTo>
                    <a:pt x="1443" y="4165"/>
                    <a:pt x="1443" y="3304"/>
                    <a:pt x="1257" y="2536"/>
                  </a:cubicBezTo>
                  <a:cubicBezTo>
                    <a:pt x="1164" y="1652"/>
                    <a:pt x="978" y="884"/>
                    <a:pt x="58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839" name="Google Shape;2839;p54"/>
          <p:cNvSpPr txBox="1"/>
          <p:nvPr/>
        </p:nvSpPr>
        <p:spPr>
          <a:xfrm>
            <a:off x="983819" y="1435135"/>
            <a:ext cx="1564171" cy="4071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0" i="0" u="none" strike="noStrike" kern="0" cap="none" spc="0" normalizeH="0" baseline="0" noProof="0" dirty="0">
                <a:ln>
                  <a:noFill/>
                </a:ln>
                <a:solidFill>
                  <a:srgbClr val="FFB19E"/>
                </a:solidFill>
                <a:effectLst/>
                <a:uLnTx/>
                <a:uFillTx/>
                <a:latin typeface="Barlow Semi Condensed" charset="0"/>
                <a:ea typeface="Knewave"/>
                <a:cs typeface="Knewave"/>
                <a:sym typeface="Knewave"/>
              </a:rPr>
              <a:t>Pengemasan ?</a:t>
            </a:r>
            <a:endParaRPr kumimoji="0" sz="1800" b="0" i="0" u="none" strike="noStrike" kern="0" cap="none" spc="0" normalizeH="0" baseline="0" noProof="0" dirty="0">
              <a:ln>
                <a:noFill/>
              </a:ln>
              <a:solidFill>
                <a:srgbClr val="FFB19E"/>
              </a:solidFill>
              <a:effectLst/>
              <a:uLnTx/>
              <a:uFillTx/>
              <a:latin typeface="Barlow Semi Condensed" charset="0"/>
              <a:ea typeface="Knewave"/>
              <a:cs typeface="Knewave"/>
              <a:sym typeface="Knewave"/>
            </a:endParaRPr>
          </a:p>
        </p:txBody>
      </p:sp>
      <p:sp>
        <p:nvSpPr>
          <p:cNvPr id="2840" name="Google Shape;2840;p54"/>
          <p:cNvSpPr txBox="1"/>
          <p:nvPr/>
        </p:nvSpPr>
        <p:spPr>
          <a:xfrm>
            <a:off x="722834" y="2183178"/>
            <a:ext cx="2472430" cy="1291997"/>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err="1">
                <a:ln>
                  <a:noFill/>
                </a:ln>
                <a:solidFill>
                  <a:srgbClr val="4B6344"/>
                </a:solidFill>
                <a:effectLst/>
                <a:uLnTx/>
                <a:uFillTx/>
                <a:latin typeface="Barlow Semi Condensed"/>
                <a:ea typeface="Barlow Semi Condensed"/>
                <a:cs typeface="Barlow Semi Condensed"/>
                <a:sym typeface="Barlow Semi Condensed"/>
              </a:rPr>
              <a:t>Dalam</a:t>
            </a:r>
            <a:r>
              <a:rPr kumimoji="0" lang="en-US" sz="1400" b="0" i="0" u="none" strike="noStrike" kern="0" cap="none" spc="0" normalizeH="0" baseline="0" noProof="0" dirty="0">
                <a:ln>
                  <a:noFill/>
                </a:ln>
                <a:solidFill>
                  <a:srgbClr val="4B6344"/>
                </a:solidFill>
                <a:effectLst/>
                <a:uLnTx/>
                <a:uFillTx/>
                <a:latin typeface="Barlow Semi Condensed"/>
                <a:ea typeface="Barlow Semi Condensed"/>
                <a:cs typeface="Barlow Semi Condensed"/>
                <a:sym typeface="Barlow Semi Condensed"/>
              </a:rPr>
              <a:t> proses </a:t>
            </a:r>
            <a:r>
              <a:rPr kumimoji="0" lang="en-US" sz="1400" b="0" i="0" u="none" strike="noStrike" kern="0" cap="none" spc="0" normalizeH="0" baseline="0" noProof="0" dirty="0" err="1">
                <a:ln>
                  <a:noFill/>
                </a:ln>
                <a:solidFill>
                  <a:srgbClr val="4B6344"/>
                </a:solidFill>
                <a:effectLst/>
                <a:uLnTx/>
                <a:uFillTx/>
                <a:latin typeface="Barlow Semi Condensed"/>
                <a:ea typeface="Barlow Semi Condensed"/>
                <a:cs typeface="Barlow Semi Condensed"/>
                <a:sym typeface="Barlow Semi Condensed"/>
              </a:rPr>
              <a:t>pengemasan</a:t>
            </a:r>
            <a:r>
              <a:rPr kumimoji="0" lang="en-US" sz="1400" b="0" i="0" u="none" strike="noStrike" kern="0" cap="none" spc="0" normalizeH="0" baseline="0" noProof="0" dirty="0">
                <a:ln>
                  <a:noFill/>
                </a:ln>
                <a:solidFill>
                  <a:srgbClr val="4B6344"/>
                </a:solidFill>
                <a:effectLst/>
                <a:uLnTx/>
                <a:uFillTx/>
                <a:latin typeface="Barlow Semi Condensed"/>
                <a:ea typeface="Barlow Semi Condensed"/>
                <a:cs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ea typeface="Barlow Semi Condensed"/>
                <a:cs typeface="Barlow Semi Condensed"/>
                <a:sym typeface="Barlow Semi Condensed"/>
              </a:rPr>
              <a:t>stroberi</a:t>
            </a:r>
            <a:r>
              <a:rPr kumimoji="0" lang="en-US" sz="1400" b="0" i="0" u="none" strike="noStrike" kern="0" cap="none" spc="0" normalizeH="0" baseline="0" noProof="0" dirty="0">
                <a:ln>
                  <a:noFill/>
                </a:ln>
                <a:solidFill>
                  <a:srgbClr val="4B6344"/>
                </a:solidFill>
                <a:effectLst/>
                <a:uLnTx/>
                <a:uFillTx/>
                <a:latin typeface="Barlow Semi Condensed"/>
                <a:ea typeface="Barlow Semi Condensed"/>
                <a:cs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ea typeface="Barlow Semi Condensed"/>
                <a:cs typeface="Barlow Semi Condensed"/>
                <a:sym typeface="Barlow Semi Condensed"/>
              </a:rPr>
              <a:t>bisa</a:t>
            </a:r>
            <a:r>
              <a:rPr kumimoji="0" lang="en-US" sz="1400" b="0" i="0" u="none" strike="noStrike" kern="0" cap="none" spc="0" normalizeH="0" baseline="0" noProof="0" dirty="0">
                <a:ln>
                  <a:noFill/>
                </a:ln>
                <a:solidFill>
                  <a:srgbClr val="4B6344"/>
                </a:solidFill>
                <a:effectLst/>
                <a:uLnTx/>
                <a:uFillTx/>
                <a:latin typeface="Barlow Semi Condensed"/>
                <a:ea typeface="Barlow Semi Condensed"/>
                <a:cs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ea typeface="Barlow Semi Condensed"/>
                <a:cs typeface="Barlow Semi Condensed"/>
                <a:sym typeface="Barlow Semi Condensed"/>
              </a:rPr>
              <a:t>dikemas</a:t>
            </a:r>
            <a:r>
              <a:rPr kumimoji="0" lang="en-US" sz="1400" b="0" i="0" u="none" strike="noStrike" kern="0" cap="none" spc="0" normalizeH="0" baseline="0" noProof="0" dirty="0">
                <a:ln>
                  <a:noFill/>
                </a:ln>
                <a:solidFill>
                  <a:srgbClr val="4B6344"/>
                </a:solidFill>
                <a:effectLst/>
                <a:uLnTx/>
                <a:uFillTx/>
                <a:latin typeface="Barlow Semi Condensed"/>
                <a:ea typeface="Barlow Semi Condensed"/>
                <a:cs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ea typeface="Barlow Semi Condensed"/>
                <a:cs typeface="Barlow Semi Condensed"/>
                <a:sym typeface="Barlow Semi Condensed"/>
              </a:rPr>
              <a:t>dalam</a:t>
            </a:r>
            <a:endParaRPr kumimoji="0" lang="en-US" sz="1400" b="0" i="0" u="none" strike="noStrike" kern="0" cap="none" spc="0" normalizeH="0" baseline="0" noProof="0" dirty="0">
              <a:ln>
                <a:noFill/>
              </a:ln>
              <a:solidFill>
                <a:srgbClr val="4B6344"/>
              </a:solidFill>
              <a:effectLst/>
              <a:uLnTx/>
              <a:uFillTx/>
              <a:latin typeface="Barlow Semi Condensed"/>
              <a:ea typeface="Barlow Semi Condensed"/>
              <a:cs typeface="Barlow Semi Condensed"/>
              <a:sym typeface="Barlow Semi Condensed"/>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err="1">
                <a:ln>
                  <a:noFill/>
                </a:ln>
                <a:solidFill>
                  <a:srgbClr val="4B6344"/>
                </a:solidFill>
                <a:effectLst/>
                <a:uLnTx/>
                <a:uFillTx/>
                <a:latin typeface="Barlow Semi Condensed"/>
                <a:ea typeface="Barlow Semi Condensed"/>
                <a:cs typeface="Barlow Semi Condensed"/>
                <a:sym typeface="Barlow Semi Condensed"/>
              </a:rPr>
              <a:t>wadah</a:t>
            </a:r>
            <a:r>
              <a:rPr kumimoji="0" lang="en-US" sz="1400" b="0" i="0" u="none" strike="noStrike" kern="0" cap="none" spc="0" normalizeH="0" baseline="0" noProof="0" dirty="0">
                <a:ln>
                  <a:noFill/>
                </a:ln>
                <a:solidFill>
                  <a:srgbClr val="4B6344"/>
                </a:solidFill>
                <a:effectLst/>
                <a:uLnTx/>
                <a:uFillTx/>
                <a:latin typeface="Barlow Semi Condensed"/>
                <a:ea typeface="Barlow Semi Condensed"/>
                <a:cs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ea typeface="Barlow Semi Condensed"/>
                <a:cs typeface="Barlow Semi Condensed"/>
                <a:sym typeface="Barlow Semi Condensed"/>
              </a:rPr>
              <a:t>plastik</a:t>
            </a:r>
            <a:r>
              <a:rPr kumimoji="0" lang="en-US" sz="1400" b="0" i="0" u="none" strike="noStrike" kern="0" cap="none" spc="0" normalizeH="0" baseline="0" noProof="0" dirty="0">
                <a:ln>
                  <a:noFill/>
                </a:ln>
                <a:solidFill>
                  <a:srgbClr val="4B6344"/>
                </a:solidFill>
                <a:effectLst/>
                <a:uLnTx/>
                <a:uFillTx/>
                <a:latin typeface="Barlow Semi Condensed"/>
                <a:ea typeface="Barlow Semi Condensed"/>
                <a:cs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ea typeface="Barlow Semi Condensed"/>
                <a:cs typeface="Barlow Semi Condensed"/>
                <a:sym typeface="Barlow Semi Condensed"/>
              </a:rPr>
              <a:t>transparan</a:t>
            </a:r>
            <a:r>
              <a:rPr kumimoji="0" lang="en-US" sz="1400" b="0" i="0" u="none" strike="noStrike" kern="0" cap="none" spc="0" normalizeH="0" baseline="0" noProof="0" dirty="0">
                <a:ln>
                  <a:noFill/>
                </a:ln>
                <a:solidFill>
                  <a:srgbClr val="4B6344"/>
                </a:solidFill>
                <a:effectLst/>
                <a:uLnTx/>
                <a:uFillTx/>
                <a:latin typeface="Barlow Semi Condensed"/>
                <a:ea typeface="Barlow Semi Condensed"/>
                <a:cs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ea typeface="Barlow Semi Condensed"/>
                <a:cs typeface="Barlow Semi Condensed"/>
                <a:sym typeface="Barlow Semi Condensed"/>
              </a:rPr>
              <a:t>atau</a:t>
            </a:r>
            <a:r>
              <a:rPr kumimoji="0" lang="en-US" sz="1400" b="0" i="0" u="none" strike="noStrike" kern="0" cap="none" spc="0" normalizeH="0" baseline="0" noProof="0" dirty="0">
                <a:ln>
                  <a:noFill/>
                </a:ln>
                <a:solidFill>
                  <a:srgbClr val="4B6344"/>
                </a:solidFill>
                <a:effectLst/>
                <a:uLnTx/>
                <a:uFillTx/>
                <a:latin typeface="Barlow Semi Condensed"/>
                <a:ea typeface="Barlow Semi Condensed"/>
                <a:cs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ea typeface="Barlow Semi Condensed"/>
                <a:cs typeface="Barlow Semi Condensed"/>
                <a:sym typeface="Barlow Semi Condensed"/>
              </a:rPr>
              <a:t>putih</a:t>
            </a:r>
            <a:r>
              <a:rPr kumimoji="0" lang="en-US" sz="1400" b="0" i="0" u="none" strike="noStrike" kern="0" cap="none" spc="0" normalizeH="0" baseline="0" noProof="0" dirty="0">
                <a:ln>
                  <a:noFill/>
                </a:ln>
                <a:solidFill>
                  <a:srgbClr val="4B6344"/>
                </a:solidFill>
                <a:effectLst/>
                <a:uLnTx/>
                <a:uFillTx/>
                <a:latin typeface="Barlow Semi Condensed"/>
                <a:ea typeface="Barlow Semi Condensed"/>
                <a:cs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ea typeface="Barlow Semi Condensed"/>
                <a:cs typeface="Barlow Semi Condensed"/>
                <a:sym typeface="Barlow Semi Condensed"/>
              </a:rPr>
              <a:t>dengan</a:t>
            </a:r>
            <a:r>
              <a:rPr kumimoji="0" lang="en-US" sz="1400" b="0" i="0" u="none" strike="noStrike" kern="0" cap="none" spc="0" normalizeH="0" baseline="0" noProof="0" dirty="0">
                <a:ln>
                  <a:noFill/>
                </a:ln>
                <a:solidFill>
                  <a:srgbClr val="4B6344"/>
                </a:solidFill>
                <a:effectLst/>
                <a:uLnTx/>
                <a:uFillTx/>
                <a:latin typeface="Barlow Semi Condensed"/>
                <a:ea typeface="Barlow Semi Condensed"/>
                <a:cs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ea typeface="Barlow Semi Condensed"/>
                <a:cs typeface="Barlow Semi Condensed"/>
                <a:sym typeface="Barlow Semi Condensed"/>
              </a:rPr>
              <a:t>kapasitas</a:t>
            </a:r>
            <a:endParaRPr kumimoji="0" lang="en-US" sz="1400" b="0" i="0" u="none" strike="noStrike" kern="0" cap="none" spc="0" normalizeH="0" baseline="0" noProof="0" dirty="0">
              <a:ln>
                <a:noFill/>
              </a:ln>
              <a:solidFill>
                <a:srgbClr val="4B6344"/>
              </a:solidFill>
              <a:effectLst/>
              <a:uLnTx/>
              <a:uFillTx/>
              <a:latin typeface="Barlow Semi Condensed"/>
              <a:ea typeface="Barlow Semi Condensed"/>
              <a:cs typeface="Barlow Semi Condensed"/>
              <a:sym typeface="Barlow Semi Condensed"/>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err="1">
                <a:ln>
                  <a:noFill/>
                </a:ln>
                <a:solidFill>
                  <a:srgbClr val="4B6344"/>
                </a:solidFill>
                <a:effectLst/>
                <a:uLnTx/>
                <a:uFillTx/>
                <a:latin typeface="Barlow Semi Condensed"/>
                <a:ea typeface="Barlow Semi Condensed"/>
                <a:cs typeface="Barlow Semi Condensed"/>
                <a:sym typeface="Barlow Semi Condensed"/>
              </a:rPr>
              <a:t>beragam</a:t>
            </a:r>
            <a:r>
              <a:rPr kumimoji="0" lang="en-US" sz="1400" b="0" i="0" u="none" strike="noStrike" kern="0" cap="none" spc="0" normalizeH="0" baseline="0" noProof="0" dirty="0">
                <a:ln>
                  <a:noFill/>
                </a:ln>
                <a:solidFill>
                  <a:srgbClr val="4B6344"/>
                </a:solidFill>
                <a:effectLst/>
                <a:uLnTx/>
                <a:uFillTx/>
                <a:latin typeface="Barlow Semi Condensed"/>
                <a:ea typeface="Barlow Semi Condensed"/>
                <a:cs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ea typeface="Barlow Semi Condensed"/>
                <a:cs typeface="Barlow Semi Condensed"/>
                <a:sym typeface="Barlow Semi Condensed"/>
              </a:rPr>
              <a:t>hingga</a:t>
            </a:r>
            <a:r>
              <a:rPr kumimoji="0" lang="en-US" sz="1400" b="0" i="0" u="none" strike="noStrike" kern="0" cap="none" spc="0" normalizeH="0" baseline="0" noProof="0" dirty="0">
                <a:ln>
                  <a:noFill/>
                </a:ln>
                <a:solidFill>
                  <a:srgbClr val="4B6344"/>
                </a:solidFill>
                <a:effectLst/>
                <a:uLnTx/>
                <a:uFillTx/>
                <a:latin typeface="Barlow Semi Condensed"/>
                <a:ea typeface="Barlow Semi Condensed"/>
                <a:cs typeface="Barlow Semi Condensed"/>
                <a:sym typeface="Barlow Semi Condensed"/>
              </a:rPr>
              <a:t> 0,5 kg</a:t>
            </a:r>
            <a:endParaRPr kumimoji="0" sz="1400" b="0" i="0" u="none" strike="noStrike" kern="0" cap="none" spc="0" normalizeH="0" baseline="0" noProof="0" dirty="0">
              <a:ln>
                <a:noFill/>
              </a:ln>
              <a:solidFill>
                <a:srgbClr val="4B6344"/>
              </a:solidFill>
              <a:effectLst/>
              <a:uLnTx/>
              <a:uFillTx/>
              <a:latin typeface="Barlow Semi Condensed"/>
              <a:ea typeface="Barlow Semi Condensed"/>
              <a:cs typeface="Barlow Semi Condensed"/>
              <a:sym typeface="Barlow Semi Condensed"/>
            </a:endParaRPr>
          </a:p>
        </p:txBody>
      </p:sp>
      <p:sp>
        <p:nvSpPr>
          <p:cNvPr id="64" name="Google Shape;2839;p54"/>
          <p:cNvSpPr txBox="1"/>
          <p:nvPr/>
        </p:nvSpPr>
        <p:spPr>
          <a:xfrm>
            <a:off x="4364179" y="1435135"/>
            <a:ext cx="1625655" cy="4071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0" i="0" u="none" strike="noStrike" kern="0" cap="none" spc="0" normalizeH="0" baseline="0" noProof="0" dirty="0">
                <a:ln>
                  <a:noFill/>
                </a:ln>
                <a:solidFill>
                  <a:srgbClr val="FFB19E"/>
                </a:solidFill>
                <a:effectLst/>
                <a:uLnTx/>
                <a:uFillTx/>
                <a:latin typeface="Barlow Semi Condensed" charset="0"/>
                <a:ea typeface="Knewave"/>
                <a:cs typeface="Knewave"/>
                <a:sym typeface="Knewave"/>
              </a:rPr>
              <a:t>Penyimpanan ?</a:t>
            </a:r>
            <a:endParaRPr kumimoji="0" sz="1800" b="0" i="0" u="none" strike="noStrike" kern="0" cap="none" spc="0" normalizeH="0" baseline="0" noProof="0" dirty="0">
              <a:ln>
                <a:noFill/>
              </a:ln>
              <a:solidFill>
                <a:srgbClr val="FFB19E"/>
              </a:solidFill>
              <a:effectLst/>
              <a:uLnTx/>
              <a:uFillTx/>
              <a:latin typeface="Barlow Semi Condensed" charset="0"/>
              <a:ea typeface="Knewave"/>
              <a:cs typeface="Knewave"/>
              <a:sym typeface="Knewave"/>
            </a:endParaRPr>
          </a:p>
        </p:txBody>
      </p:sp>
      <p:sp>
        <p:nvSpPr>
          <p:cNvPr id="67" name="Google Shape;2840;p54"/>
          <p:cNvSpPr txBox="1"/>
          <p:nvPr/>
        </p:nvSpPr>
        <p:spPr>
          <a:xfrm>
            <a:off x="3177030" y="2183178"/>
            <a:ext cx="5080217" cy="2320116"/>
          </a:xfrm>
          <a:prstGeom prst="rect">
            <a:avLst/>
          </a:prstGeom>
          <a:noFill/>
          <a:ln>
            <a:noFill/>
          </a:ln>
        </p:spPr>
        <p:txBody>
          <a:bodyPr spcFirstLastPara="1" wrap="square" lIns="91425" tIns="91425" rIns="91425" bIns="91425" anchor="t" anchorCtr="0">
            <a:noAutofit/>
          </a:bodyPr>
          <a:lstStyle/>
          <a:p>
            <a:pPr lvl="0">
              <a:defRPr/>
            </a:pPr>
            <a:r>
              <a:rPr lang="en-US" dirty="0" err="1">
                <a:solidFill>
                  <a:srgbClr val="4B6344"/>
                </a:solidFill>
                <a:latin typeface="Barlow Semi Condensed"/>
                <a:ea typeface="Barlow Semi Condensed"/>
                <a:cs typeface="Barlow Semi Condensed"/>
                <a:sym typeface="Barlow Semi Condensed"/>
              </a:rPr>
              <a:t>Penyimpanan</a:t>
            </a:r>
            <a:r>
              <a:rPr lang="en-US" dirty="0">
                <a:solidFill>
                  <a:srgbClr val="4B6344"/>
                </a:solidFill>
                <a:latin typeface="Barlow Semi Condensed"/>
                <a:ea typeface="Barlow Semi Condensed"/>
                <a:cs typeface="Barlow Semi Condensed"/>
                <a:sym typeface="Barlow Semi Condensed"/>
              </a:rPr>
              <a:t> </a:t>
            </a:r>
            <a:r>
              <a:rPr lang="en-US" dirty="0" err="1">
                <a:solidFill>
                  <a:srgbClr val="4B6344"/>
                </a:solidFill>
                <a:latin typeface="Barlow Semi Condensed"/>
                <a:ea typeface="Barlow Semi Condensed"/>
                <a:cs typeface="Barlow Semi Condensed"/>
                <a:sym typeface="Barlow Semi Condensed"/>
              </a:rPr>
              <a:t>stroberi</a:t>
            </a:r>
            <a:r>
              <a:rPr lang="en-US" dirty="0">
                <a:solidFill>
                  <a:srgbClr val="4B6344"/>
                </a:solidFill>
                <a:latin typeface="Barlow Semi Condensed"/>
                <a:ea typeface="Barlow Semi Condensed"/>
                <a:cs typeface="Barlow Semi Condensed"/>
                <a:sym typeface="Barlow Semi Condensed"/>
              </a:rPr>
              <a:t> </a:t>
            </a:r>
            <a:r>
              <a:rPr lang="en-US" dirty="0" err="1">
                <a:solidFill>
                  <a:srgbClr val="4B6344"/>
                </a:solidFill>
                <a:latin typeface="Barlow Semi Condensed"/>
                <a:ea typeface="Barlow Semi Condensed"/>
                <a:cs typeface="Barlow Semi Condensed"/>
                <a:sym typeface="Barlow Semi Condensed"/>
              </a:rPr>
              <a:t>sebaiknya</a:t>
            </a:r>
            <a:r>
              <a:rPr lang="en-US" dirty="0">
                <a:solidFill>
                  <a:srgbClr val="4B6344"/>
                </a:solidFill>
                <a:latin typeface="Barlow Semi Condensed"/>
                <a:ea typeface="Barlow Semi Condensed"/>
                <a:cs typeface="Barlow Semi Condensed"/>
                <a:sym typeface="Barlow Semi Condensed"/>
              </a:rPr>
              <a:t> </a:t>
            </a:r>
            <a:r>
              <a:rPr lang="en-US" dirty="0" err="1">
                <a:solidFill>
                  <a:srgbClr val="4B6344"/>
                </a:solidFill>
                <a:latin typeface="Barlow Semi Condensed"/>
                <a:ea typeface="Barlow Semi Condensed"/>
                <a:cs typeface="Barlow Semi Condensed"/>
                <a:sym typeface="Barlow Semi Condensed"/>
              </a:rPr>
              <a:t>dalam</a:t>
            </a:r>
            <a:r>
              <a:rPr lang="en-US" dirty="0">
                <a:solidFill>
                  <a:srgbClr val="4B6344"/>
                </a:solidFill>
                <a:latin typeface="Barlow Semi Condensed"/>
                <a:ea typeface="Barlow Semi Condensed"/>
                <a:cs typeface="Barlow Semi Condensed"/>
                <a:sym typeface="Barlow Semi Condensed"/>
              </a:rPr>
              <a:t> </a:t>
            </a:r>
            <a:r>
              <a:rPr lang="en-US" dirty="0" err="1">
                <a:solidFill>
                  <a:srgbClr val="4B6344"/>
                </a:solidFill>
                <a:latin typeface="Barlow Semi Condensed"/>
                <a:ea typeface="Barlow Semi Condensed"/>
                <a:cs typeface="Barlow Semi Condensed"/>
                <a:sym typeface="Barlow Semi Condensed"/>
              </a:rPr>
              <a:t>lemari</a:t>
            </a:r>
            <a:r>
              <a:rPr lang="en-US" dirty="0">
                <a:solidFill>
                  <a:srgbClr val="4B6344"/>
                </a:solidFill>
                <a:latin typeface="Barlow Semi Condensed"/>
                <a:ea typeface="Barlow Semi Condensed"/>
                <a:cs typeface="Barlow Semi Condensed"/>
                <a:sym typeface="Barlow Semi Condensed"/>
              </a:rPr>
              <a:t> </a:t>
            </a:r>
            <a:r>
              <a:rPr lang="en-US" dirty="0" err="1">
                <a:solidFill>
                  <a:srgbClr val="4B6344"/>
                </a:solidFill>
                <a:latin typeface="Barlow Semi Condensed"/>
                <a:ea typeface="Barlow Semi Condensed"/>
                <a:cs typeface="Barlow Semi Condensed"/>
                <a:sym typeface="Barlow Semi Condensed"/>
              </a:rPr>
              <a:t>pendingin</a:t>
            </a:r>
            <a:r>
              <a:rPr lang="en-US" dirty="0">
                <a:solidFill>
                  <a:srgbClr val="4B6344"/>
                </a:solidFill>
                <a:latin typeface="Barlow Semi Condensed"/>
                <a:ea typeface="Barlow Semi Condensed"/>
                <a:cs typeface="Barlow Semi Condensed"/>
                <a:sym typeface="Barlow Semi Condensed"/>
              </a:rPr>
              <a:t> </a:t>
            </a:r>
            <a:r>
              <a:rPr lang="en-US" dirty="0" err="1">
                <a:solidFill>
                  <a:srgbClr val="4B6344"/>
                </a:solidFill>
                <a:latin typeface="Barlow Semi Condensed"/>
                <a:ea typeface="Barlow Semi Condensed"/>
                <a:cs typeface="Barlow Semi Condensed"/>
                <a:sym typeface="Barlow Semi Condensed"/>
              </a:rPr>
              <a:t>dengan</a:t>
            </a:r>
            <a:r>
              <a:rPr lang="en-US" dirty="0">
                <a:solidFill>
                  <a:srgbClr val="4B6344"/>
                </a:solidFill>
                <a:latin typeface="Barlow Semi Condensed"/>
                <a:ea typeface="Barlow Semi Condensed"/>
                <a:cs typeface="Barlow Semi Condensed"/>
                <a:sym typeface="Barlow Semi Condensed"/>
              </a:rPr>
              <a:t> </a:t>
            </a:r>
            <a:r>
              <a:rPr lang="en-US" dirty="0" err="1">
                <a:solidFill>
                  <a:srgbClr val="4B6344"/>
                </a:solidFill>
                <a:latin typeface="Barlow Semi Condensed"/>
                <a:ea typeface="Barlow Semi Condensed"/>
                <a:cs typeface="Barlow Semi Condensed"/>
                <a:sym typeface="Barlow Semi Condensed"/>
              </a:rPr>
              <a:t>suhu</a:t>
            </a:r>
            <a:r>
              <a:rPr lang="en-US" dirty="0">
                <a:solidFill>
                  <a:srgbClr val="4B6344"/>
                </a:solidFill>
                <a:latin typeface="Barlow Semi Condensed"/>
                <a:ea typeface="Barlow Semi Condensed"/>
                <a:cs typeface="Barlow Semi Condensed"/>
                <a:sym typeface="Barlow Semi Condensed"/>
              </a:rPr>
              <a:t> 0-1</a:t>
            </a:r>
            <a:r>
              <a:rPr lang="en-US" dirty="0">
                <a:solidFill>
                  <a:srgbClr val="4B6344"/>
                </a:solidFill>
                <a:latin typeface="Times New Roman"/>
                <a:ea typeface="Barlow Semi Condensed"/>
                <a:cs typeface="Times New Roman"/>
                <a:sym typeface="Barlow Semi Condensed"/>
              </a:rPr>
              <a:t>℃</a:t>
            </a:r>
            <a:r>
              <a:rPr lang="en-US" dirty="0">
                <a:solidFill>
                  <a:srgbClr val="4B6344"/>
                </a:solidFill>
                <a:latin typeface="Barlow Semi Condensed"/>
                <a:ea typeface="Barlow Semi Condensed"/>
                <a:cs typeface="Barlow Semi Condensed"/>
                <a:sym typeface="Barlow Semi Condensed"/>
              </a:rPr>
              <a:t>. </a:t>
            </a:r>
            <a:r>
              <a:rPr lang="en-US" dirty="0" err="1">
                <a:solidFill>
                  <a:srgbClr val="4B6344"/>
                </a:solidFill>
                <a:latin typeface="Barlow Semi Condensed"/>
                <a:ea typeface="Barlow Semi Condensed"/>
                <a:cs typeface="Barlow Semi Condensed"/>
                <a:sym typeface="Barlow Semi Condensed"/>
              </a:rPr>
              <a:t>Apabila</a:t>
            </a:r>
            <a:r>
              <a:rPr lang="en-US" dirty="0">
                <a:solidFill>
                  <a:srgbClr val="4B6344"/>
                </a:solidFill>
                <a:latin typeface="Barlow Semi Condensed"/>
                <a:ea typeface="Barlow Semi Condensed"/>
                <a:cs typeface="Barlow Semi Condensed"/>
                <a:sym typeface="Barlow Semi Condensed"/>
              </a:rPr>
              <a:t> </a:t>
            </a:r>
            <a:r>
              <a:rPr lang="en-US" dirty="0" err="1">
                <a:solidFill>
                  <a:srgbClr val="4B6344"/>
                </a:solidFill>
                <a:latin typeface="Barlow Semi Condensed"/>
                <a:ea typeface="Barlow Semi Condensed"/>
                <a:cs typeface="Barlow Semi Condensed"/>
                <a:sym typeface="Barlow Semi Condensed"/>
              </a:rPr>
              <a:t>buah</a:t>
            </a:r>
            <a:r>
              <a:rPr lang="en-US" dirty="0">
                <a:solidFill>
                  <a:srgbClr val="4B6344"/>
                </a:solidFill>
                <a:latin typeface="Barlow Semi Condensed"/>
                <a:ea typeface="Barlow Semi Condensed"/>
                <a:cs typeface="Barlow Semi Condensed"/>
                <a:sym typeface="Barlow Semi Condensed"/>
              </a:rPr>
              <a:t> </a:t>
            </a:r>
            <a:r>
              <a:rPr lang="en-US" dirty="0" err="1">
                <a:solidFill>
                  <a:srgbClr val="4B6344"/>
                </a:solidFill>
                <a:latin typeface="Barlow Semi Condensed"/>
                <a:ea typeface="Barlow Semi Condensed"/>
                <a:cs typeface="Barlow Semi Condensed"/>
                <a:sym typeface="Barlow Semi Condensed"/>
              </a:rPr>
              <a:t>disimpan</a:t>
            </a:r>
            <a:r>
              <a:rPr lang="en-US" dirty="0">
                <a:solidFill>
                  <a:srgbClr val="4B6344"/>
                </a:solidFill>
                <a:latin typeface="Barlow Semi Condensed"/>
                <a:ea typeface="Barlow Semi Condensed"/>
                <a:cs typeface="Barlow Semi Condensed"/>
                <a:sym typeface="Barlow Semi Condensed"/>
              </a:rPr>
              <a:t> di </a:t>
            </a:r>
            <a:r>
              <a:rPr lang="en-US" dirty="0" err="1">
                <a:solidFill>
                  <a:srgbClr val="4B6344"/>
                </a:solidFill>
                <a:latin typeface="Barlow Semi Condensed"/>
                <a:ea typeface="Barlow Semi Condensed"/>
                <a:cs typeface="Barlow Semi Condensed"/>
                <a:sym typeface="Barlow Semi Condensed"/>
              </a:rPr>
              <a:t>bawah</a:t>
            </a:r>
            <a:r>
              <a:rPr lang="en-US" dirty="0">
                <a:solidFill>
                  <a:srgbClr val="4B6344"/>
                </a:solidFill>
                <a:latin typeface="Barlow Semi Condensed"/>
                <a:ea typeface="Barlow Semi Condensed"/>
                <a:cs typeface="Barlow Semi Condensed"/>
                <a:sym typeface="Barlow Semi Condensed"/>
              </a:rPr>
              <a:t> </a:t>
            </a:r>
            <a:r>
              <a:rPr lang="en-US" dirty="0" err="1">
                <a:solidFill>
                  <a:srgbClr val="4B6344"/>
                </a:solidFill>
                <a:latin typeface="Barlow Semi Condensed"/>
                <a:ea typeface="Barlow Semi Condensed"/>
                <a:cs typeface="Barlow Semi Condensed"/>
                <a:sym typeface="Barlow Semi Condensed"/>
              </a:rPr>
              <a:t>suhu</a:t>
            </a:r>
            <a:r>
              <a:rPr lang="en-US" dirty="0">
                <a:solidFill>
                  <a:srgbClr val="4B6344"/>
                </a:solidFill>
                <a:latin typeface="Barlow Semi Condensed"/>
                <a:ea typeface="Barlow Semi Condensed"/>
                <a:cs typeface="Barlow Semi Condensed"/>
                <a:sym typeface="Barlow Semi Condensed"/>
              </a:rPr>
              <a:t> 0</a:t>
            </a:r>
            <a:r>
              <a:rPr lang="en-US" dirty="0">
                <a:solidFill>
                  <a:srgbClr val="4B6344"/>
                </a:solidFill>
                <a:latin typeface="Times New Roman"/>
                <a:ea typeface="Barlow Semi Condensed"/>
                <a:cs typeface="Times New Roman"/>
                <a:sym typeface="Barlow Semi Condensed"/>
              </a:rPr>
              <a:t>℃</a:t>
            </a:r>
            <a:r>
              <a:rPr lang="en-US" dirty="0">
                <a:solidFill>
                  <a:srgbClr val="4B6344"/>
                </a:solidFill>
                <a:latin typeface="Barlow Semi Condensed"/>
                <a:ea typeface="Barlow Semi Condensed"/>
                <a:cs typeface="Barlow Semi Condensed"/>
                <a:sym typeface="Barlow Semi Condensed"/>
              </a:rPr>
              <a:t> </a:t>
            </a:r>
            <a:r>
              <a:rPr lang="en-US" dirty="0" err="1">
                <a:solidFill>
                  <a:srgbClr val="4B6344"/>
                </a:solidFill>
                <a:latin typeface="Barlow Semi Condensed"/>
                <a:ea typeface="Barlow Semi Condensed"/>
                <a:cs typeface="Barlow Semi Condensed"/>
                <a:sym typeface="Barlow Semi Condensed"/>
              </a:rPr>
              <a:t>dapat</a:t>
            </a:r>
            <a:r>
              <a:rPr lang="en-US" dirty="0">
                <a:solidFill>
                  <a:srgbClr val="4B6344"/>
                </a:solidFill>
                <a:latin typeface="Barlow Semi Condensed"/>
                <a:ea typeface="Barlow Semi Condensed"/>
                <a:cs typeface="Barlow Semi Condensed"/>
                <a:sym typeface="Barlow Semi Condensed"/>
              </a:rPr>
              <a:t> </a:t>
            </a:r>
            <a:r>
              <a:rPr lang="en-US" dirty="0" err="1">
                <a:solidFill>
                  <a:srgbClr val="4B6344"/>
                </a:solidFill>
                <a:latin typeface="Barlow Semi Condensed"/>
                <a:ea typeface="Barlow Semi Condensed"/>
                <a:cs typeface="Barlow Semi Condensed"/>
                <a:sym typeface="Barlow Semi Condensed"/>
              </a:rPr>
              <a:t>menyebabkan</a:t>
            </a:r>
            <a:r>
              <a:rPr lang="en-US" dirty="0">
                <a:solidFill>
                  <a:srgbClr val="4B6344"/>
                </a:solidFill>
                <a:latin typeface="Barlow Semi Condensed"/>
                <a:ea typeface="Barlow Semi Condensed"/>
                <a:cs typeface="Barlow Semi Condensed"/>
                <a:sym typeface="Barlow Semi Condensed"/>
              </a:rPr>
              <a:t> </a:t>
            </a:r>
            <a:r>
              <a:rPr lang="en-US" dirty="0" err="1">
                <a:solidFill>
                  <a:srgbClr val="4B6344"/>
                </a:solidFill>
                <a:latin typeface="Barlow Semi Condensed"/>
                <a:ea typeface="Barlow Semi Condensed"/>
                <a:cs typeface="Barlow Semi Condensed"/>
                <a:sym typeface="Barlow Semi Condensed"/>
              </a:rPr>
              <a:t>kerusakan</a:t>
            </a:r>
            <a:r>
              <a:rPr lang="en-US" dirty="0">
                <a:solidFill>
                  <a:srgbClr val="4B6344"/>
                </a:solidFill>
                <a:latin typeface="Barlow Semi Condensed"/>
                <a:ea typeface="Barlow Semi Condensed"/>
                <a:cs typeface="Barlow Semi Condensed"/>
                <a:sym typeface="Barlow Semi Condensed"/>
              </a:rPr>
              <a:t> </a:t>
            </a:r>
            <a:r>
              <a:rPr lang="en-US" dirty="0" err="1">
                <a:solidFill>
                  <a:srgbClr val="4B6344"/>
                </a:solidFill>
                <a:latin typeface="Barlow Semi Condensed"/>
                <a:ea typeface="Barlow Semi Condensed"/>
                <a:cs typeface="Barlow Semi Condensed"/>
                <a:sym typeface="Barlow Semi Condensed"/>
              </a:rPr>
              <a:t>buah</a:t>
            </a:r>
            <a:r>
              <a:rPr lang="en-US" dirty="0">
                <a:solidFill>
                  <a:srgbClr val="4B6344"/>
                </a:solidFill>
                <a:latin typeface="Barlow Semi Condensed"/>
                <a:ea typeface="Barlow Semi Condensed"/>
                <a:cs typeface="Barlow Semi Condensed"/>
                <a:sym typeface="Barlow Semi Condensed"/>
              </a:rPr>
              <a:t> (freezing injury). </a:t>
            </a:r>
            <a:r>
              <a:rPr lang="en-US" dirty="0" err="1">
                <a:solidFill>
                  <a:srgbClr val="4B6344"/>
                </a:solidFill>
                <a:latin typeface="Barlow Semi Condensed"/>
                <a:ea typeface="Barlow Semi Condensed"/>
                <a:cs typeface="Barlow Semi Condensed"/>
                <a:sym typeface="Barlow Semi Condensed"/>
              </a:rPr>
              <a:t>Apabila</a:t>
            </a:r>
            <a:r>
              <a:rPr lang="en-US" dirty="0">
                <a:solidFill>
                  <a:srgbClr val="4B6344"/>
                </a:solidFill>
                <a:latin typeface="Barlow Semi Condensed"/>
                <a:ea typeface="Barlow Semi Condensed"/>
                <a:cs typeface="Barlow Semi Condensed"/>
                <a:sym typeface="Barlow Semi Condensed"/>
              </a:rPr>
              <a:t> </a:t>
            </a:r>
            <a:r>
              <a:rPr lang="en-US" dirty="0" err="1">
                <a:solidFill>
                  <a:srgbClr val="4B6344"/>
                </a:solidFill>
                <a:latin typeface="Barlow Semi Condensed"/>
                <a:ea typeface="Barlow Semi Condensed"/>
                <a:cs typeface="Barlow Semi Condensed"/>
                <a:sym typeface="Barlow Semi Condensed"/>
              </a:rPr>
              <a:t>suhu</a:t>
            </a:r>
            <a:r>
              <a:rPr lang="en-US" dirty="0">
                <a:solidFill>
                  <a:srgbClr val="4B6344"/>
                </a:solidFill>
                <a:latin typeface="Barlow Semi Condensed"/>
                <a:ea typeface="Barlow Semi Condensed"/>
                <a:cs typeface="Barlow Semi Condensed"/>
                <a:sym typeface="Barlow Semi Condensed"/>
              </a:rPr>
              <a:t> 1</a:t>
            </a:r>
            <a:r>
              <a:rPr lang="en-US" dirty="0">
                <a:solidFill>
                  <a:srgbClr val="4B6344"/>
                </a:solidFill>
                <a:latin typeface="Times New Roman"/>
                <a:ea typeface="Barlow Semi Condensed"/>
                <a:cs typeface="Times New Roman"/>
                <a:sym typeface="Barlow Semi Condensed"/>
              </a:rPr>
              <a:t>℃</a:t>
            </a:r>
            <a:r>
              <a:rPr lang="en-US" dirty="0">
                <a:solidFill>
                  <a:srgbClr val="4B6344"/>
                </a:solidFill>
                <a:latin typeface="Barlow Semi Condensed"/>
                <a:ea typeface="Barlow Semi Condensed"/>
                <a:cs typeface="Barlow Semi Condensed"/>
                <a:sym typeface="Barlow Semi Condensed"/>
              </a:rPr>
              <a:t> </a:t>
            </a:r>
            <a:r>
              <a:rPr lang="en-US" dirty="0" err="1">
                <a:solidFill>
                  <a:srgbClr val="4B6344"/>
                </a:solidFill>
                <a:latin typeface="Barlow Semi Condensed"/>
                <a:ea typeface="Barlow Semi Condensed"/>
                <a:cs typeface="Barlow Semi Condensed"/>
                <a:sym typeface="Barlow Semi Condensed"/>
              </a:rPr>
              <a:t>tidak</a:t>
            </a:r>
            <a:r>
              <a:rPr lang="en-US" dirty="0">
                <a:solidFill>
                  <a:srgbClr val="4B6344"/>
                </a:solidFill>
                <a:latin typeface="Barlow Semi Condensed"/>
                <a:ea typeface="Barlow Semi Condensed"/>
                <a:cs typeface="Barlow Semi Condensed"/>
                <a:sym typeface="Barlow Semi Condensed"/>
              </a:rPr>
              <a:t> </a:t>
            </a:r>
            <a:r>
              <a:rPr lang="en-US" dirty="0" err="1">
                <a:solidFill>
                  <a:srgbClr val="4B6344"/>
                </a:solidFill>
                <a:latin typeface="Barlow Semi Condensed"/>
                <a:ea typeface="Barlow Semi Condensed"/>
                <a:cs typeface="Barlow Semi Condensed"/>
                <a:sym typeface="Barlow Semi Condensed"/>
              </a:rPr>
              <a:t>bisa</a:t>
            </a:r>
            <a:r>
              <a:rPr lang="en-US" dirty="0">
                <a:solidFill>
                  <a:srgbClr val="4B6344"/>
                </a:solidFill>
                <a:latin typeface="Barlow Semi Condensed"/>
                <a:ea typeface="Barlow Semi Condensed"/>
                <a:cs typeface="Barlow Semi Condensed"/>
                <a:sym typeface="Barlow Semi Condensed"/>
              </a:rPr>
              <a:t> </a:t>
            </a:r>
            <a:r>
              <a:rPr lang="en-US" dirty="0" err="1">
                <a:solidFill>
                  <a:srgbClr val="4B6344"/>
                </a:solidFill>
                <a:latin typeface="Barlow Semi Condensed"/>
                <a:ea typeface="Barlow Semi Condensed"/>
                <a:cs typeface="Barlow Semi Condensed"/>
                <a:sym typeface="Barlow Semi Condensed"/>
              </a:rPr>
              <a:t>dipenuhi</a:t>
            </a:r>
            <a:r>
              <a:rPr lang="en-US" dirty="0">
                <a:solidFill>
                  <a:srgbClr val="4B6344"/>
                </a:solidFill>
                <a:latin typeface="Barlow Semi Condensed"/>
                <a:ea typeface="Barlow Semi Condensed"/>
                <a:cs typeface="Barlow Semi Condensed"/>
                <a:sym typeface="Barlow Semi Condensed"/>
              </a:rPr>
              <a:t> </a:t>
            </a:r>
            <a:r>
              <a:rPr lang="en-US" dirty="0" err="1">
                <a:solidFill>
                  <a:srgbClr val="4B6344"/>
                </a:solidFill>
                <a:latin typeface="Barlow Semi Condensed"/>
                <a:ea typeface="Barlow Semi Condensed"/>
                <a:cs typeface="Barlow Semi Condensed"/>
                <a:sym typeface="Barlow Semi Condensed"/>
              </a:rPr>
              <a:t>maka</a:t>
            </a:r>
            <a:r>
              <a:rPr lang="en-US" dirty="0">
                <a:solidFill>
                  <a:srgbClr val="4B6344"/>
                </a:solidFill>
                <a:latin typeface="Barlow Semi Condensed"/>
                <a:ea typeface="Barlow Semi Condensed"/>
                <a:cs typeface="Barlow Semi Condensed"/>
                <a:sym typeface="Barlow Semi Condensed"/>
              </a:rPr>
              <a:t> </a:t>
            </a:r>
            <a:r>
              <a:rPr lang="en-US" dirty="0" err="1">
                <a:solidFill>
                  <a:srgbClr val="4B6344"/>
                </a:solidFill>
                <a:latin typeface="Barlow Semi Condensed"/>
                <a:ea typeface="Barlow Semi Condensed"/>
                <a:cs typeface="Barlow Semi Condensed"/>
                <a:sym typeface="Barlow Semi Condensed"/>
              </a:rPr>
              <a:t>suhu</a:t>
            </a:r>
            <a:r>
              <a:rPr lang="en-US" dirty="0">
                <a:solidFill>
                  <a:srgbClr val="4B6344"/>
                </a:solidFill>
                <a:latin typeface="Barlow Semi Condensed"/>
                <a:ea typeface="Barlow Semi Condensed"/>
                <a:cs typeface="Barlow Semi Condensed"/>
                <a:sym typeface="Barlow Semi Condensed"/>
              </a:rPr>
              <a:t> </a:t>
            </a:r>
            <a:r>
              <a:rPr lang="en-US" dirty="0" err="1">
                <a:solidFill>
                  <a:srgbClr val="4B6344"/>
                </a:solidFill>
                <a:latin typeface="Barlow Semi Condensed"/>
                <a:ea typeface="Barlow Semi Condensed"/>
                <a:cs typeface="Barlow Semi Condensed"/>
                <a:sym typeface="Barlow Semi Condensed"/>
              </a:rPr>
              <a:t>maksimum</a:t>
            </a:r>
            <a:r>
              <a:rPr lang="en-US" dirty="0">
                <a:solidFill>
                  <a:srgbClr val="4B6344"/>
                </a:solidFill>
                <a:latin typeface="Barlow Semi Condensed"/>
                <a:ea typeface="Barlow Semi Condensed"/>
                <a:cs typeface="Barlow Semi Condensed"/>
                <a:sym typeface="Barlow Semi Condensed"/>
              </a:rPr>
              <a:t> </a:t>
            </a:r>
            <a:r>
              <a:rPr lang="en-US" dirty="0" err="1">
                <a:solidFill>
                  <a:srgbClr val="4B6344"/>
                </a:solidFill>
                <a:latin typeface="Barlow Semi Condensed"/>
                <a:ea typeface="Barlow Semi Condensed"/>
                <a:cs typeface="Barlow Semi Condensed"/>
                <a:sym typeface="Barlow Semi Condensed"/>
              </a:rPr>
              <a:t>penyimpanan</a:t>
            </a:r>
            <a:r>
              <a:rPr lang="en-US" dirty="0">
                <a:solidFill>
                  <a:srgbClr val="4B6344"/>
                </a:solidFill>
                <a:latin typeface="Barlow Semi Condensed"/>
                <a:ea typeface="Barlow Semi Condensed"/>
                <a:cs typeface="Barlow Semi Condensed"/>
                <a:sym typeface="Barlow Semi Condensed"/>
              </a:rPr>
              <a:t> </a:t>
            </a:r>
            <a:r>
              <a:rPr lang="en-US" dirty="0" smtClean="0">
                <a:solidFill>
                  <a:srgbClr val="4B6344"/>
                </a:solidFill>
                <a:latin typeface="Barlow Semi Condensed"/>
                <a:ea typeface="Barlow Semi Condensed"/>
                <a:cs typeface="Barlow Semi Condensed"/>
                <a:sym typeface="Barlow Semi Condensed"/>
              </a:rPr>
              <a:t>yang </a:t>
            </a:r>
            <a:r>
              <a:rPr lang="en-US" dirty="0" err="1">
                <a:solidFill>
                  <a:srgbClr val="4B6344"/>
                </a:solidFill>
                <a:latin typeface="Barlow Semi Condensed"/>
                <a:ea typeface="Barlow Semi Condensed"/>
                <a:cs typeface="Barlow Semi Condensed"/>
                <a:sym typeface="Barlow Semi Condensed"/>
              </a:rPr>
              <a:t>dapat</a:t>
            </a:r>
            <a:r>
              <a:rPr lang="en-US" dirty="0">
                <a:solidFill>
                  <a:srgbClr val="4B6344"/>
                </a:solidFill>
                <a:latin typeface="Barlow Semi Condensed"/>
                <a:ea typeface="Barlow Semi Condensed"/>
                <a:cs typeface="Barlow Semi Condensed"/>
                <a:sym typeface="Barlow Semi Condensed"/>
              </a:rPr>
              <a:t> </a:t>
            </a:r>
            <a:r>
              <a:rPr lang="en-US" dirty="0" err="1">
                <a:solidFill>
                  <a:srgbClr val="4B6344"/>
                </a:solidFill>
                <a:latin typeface="Barlow Semi Condensed"/>
                <a:ea typeface="Barlow Semi Condensed"/>
                <a:cs typeface="Barlow Semi Condensed"/>
                <a:sym typeface="Barlow Semi Condensed"/>
              </a:rPr>
              <a:t>dipakai</a:t>
            </a:r>
            <a:r>
              <a:rPr lang="en-US" dirty="0">
                <a:solidFill>
                  <a:srgbClr val="4B6344"/>
                </a:solidFill>
                <a:latin typeface="Barlow Semi Condensed"/>
                <a:ea typeface="Barlow Semi Condensed"/>
                <a:cs typeface="Barlow Semi Condensed"/>
                <a:sym typeface="Barlow Semi Condensed"/>
              </a:rPr>
              <a:t> </a:t>
            </a:r>
            <a:r>
              <a:rPr lang="en-US" dirty="0" err="1">
                <a:solidFill>
                  <a:srgbClr val="4B6344"/>
                </a:solidFill>
                <a:latin typeface="Barlow Semi Condensed"/>
                <a:ea typeface="Barlow Semi Condensed"/>
                <a:cs typeface="Barlow Semi Condensed"/>
                <a:sym typeface="Barlow Semi Condensed"/>
              </a:rPr>
              <a:t>adalah</a:t>
            </a:r>
            <a:r>
              <a:rPr lang="en-US" dirty="0">
                <a:solidFill>
                  <a:srgbClr val="4B6344"/>
                </a:solidFill>
                <a:latin typeface="Barlow Semi Condensed"/>
                <a:ea typeface="Barlow Semi Condensed"/>
                <a:cs typeface="Barlow Semi Condensed"/>
                <a:sym typeface="Barlow Semi Condensed"/>
              </a:rPr>
              <a:t> 10</a:t>
            </a:r>
            <a:r>
              <a:rPr lang="en-US" dirty="0" smtClean="0">
                <a:solidFill>
                  <a:srgbClr val="4B6344"/>
                </a:solidFill>
                <a:latin typeface="Times New Roman"/>
                <a:ea typeface="Barlow Semi Condensed"/>
                <a:cs typeface="Times New Roman"/>
                <a:sym typeface="Barlow Semi Condensed"/>
              </a:rPr>
              <a:t>℃. </a:t>
            </a:r>
            <a:r>
              <a:rPr kumimoji="0" lang="en-US" sz="1400" b="0" i="0" u="none" strike="noStrike" kern="0" cap="none" spc="0" normalizeH="0" baseline="0" noProof="0" dirty="0" err="1" smtClean="0">
                <a:ln>
                  <a:noFill/>
                </a:ln>
                <a:solidFill>
                  <a:srgbClr val="4B6344"/>
                </a:solidFill>
                <a:effectLst/>
                <a:uLnTx/>
                <a:uFillTx/>
                <a:latin typeface="Barlow Semi Condensed"/>
                <a:ea typeface="Barlow Semi Condensed"/>
                <a:cs typeface="Barlow Semi Condensed"/>
                <a:sym typeface="Barlow Semi Condensed"/>
              </a:rPr>
              <a:t>Suhu</a:t>
            </a:r>
            <a:r>
              <a:rPr kumimoji="0" lang="en-US" sz="1400" b="0" i="0" u="none" strike="noStrike" kern="0" cap="none" spc="0" normalizeH="0" baseline="0" noProof="0" dirty="0" smtClean="0">
                <a:ln>
                  <a:noFill/>
                </a:ln>
                <a:solidFill>
                  <a:srgbClr val="4B6344"/>
                </a:solidFill>
                <a:effectLst/>
                <a:uLnTx/>
                <a:uFillTx/>
                <a:latin typeface="Barlow Semi Condensed"/>
                <a:ea typeface="Barlow Semi Condensed"/>
                <a:cs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ea typeface="Barlow Semi Condensed"/>
                <a:cs typeface="Barlow Semi Condensed"/>
                <a:sym typeface="Barlow Semi Condensed"/>
              </a:rPr>
              <a:t>penyimpanan</a:t>
            </a:r>
            <a:r>
              <a:rPr kumimoji="0" lang="en-US" sz="1400" b="0" i="0" u="none" strike="noStrike" kern="0" cap="none" spc="0" normalizeH="0" baseline="0" noProof="0" dirty="0">
                <a:ln>
                  <a:noFill/>
                </a:ln>
                <a:solidFill>
                  <a:srgbClr val="4B6344"/>
                </a:solidFill>
                <a:effectLst/>
                <a:uLnTx/>
                <a:uFillTx/>
                <a:latin typeface="Barlow Semi Condensed"/>
                <a:ea typeface="Barlow Semi Condensed"/>
                <a:cs typeface="Barlow Semi Condensed"/>
                <a:sym typeface="Barlow Semi Condensed"/>
              </a:rPr>
              <a:t> yang </a:t>
            </a:r>
            <a:r>
              <a:rPr kumimoji="0" lang="en-US" sz="1400" b="0" i="0" u="none" strike="noStrike" kern="0" cap="none" spc="0" normalizeH="0" baseline="0" noProof="0" dirty="0" err="1">
                <a:ln>
                  <a:noFill/>
                </a:ln>
                <a:solidFill>
                  <a:srgbClr val="4B6344"/>
                </a:solidFill>
                <a:effectLst/>
                <a:uLnTx/>
                <a:uFillTx/>
                <a:latin typeface="Barlow Semi Condensed"/>
                <a:ea typeface="Barlow Semi Condensed"/>
                <a:cs typeface="Barlow Semi Condensed"/>
                <a:sym typeface="Barlow Semi Condensed"/>
              </a:rPr>
              <a:t>lebih</a:t>
            </a:r>
            <a:r>
              <a:rPr kumimoji="0" lang="en-US" sz="1400" b="0" i="0" u="none" strike="noStrike" kern="0" cap="none" spc="0" normalizeH="0" baseline="0" noProof="0" dirty="0">
                <a:ln>
                  <a:noFill/>
                </a:ln>
                <a:solidFill>
                  <a:srgbClr val="4B6344"/>
                </a:solidFill>
                <a:effectLst/>
                <a:uLnTx/>
                <a:uFillTx/>
                <a:latin typeface="Barlow Semi Condensed"/>
                <a:ea typeface="Barlow Semi Condensed"/>
                <a:cs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ea typeface="Barlow Semi Condensed"/>
                <a:cs typeface="Barlow Semi Condensed"/>
                <a:sym typeface="Barlow Semi Condensed"/>
              </a:rPr>
              <a:t>tinggi</a:t>
            </a:r>
            <a:r>
              <a:rPr kumimoji="0" lang="en-US" sz="1400" b="0" i="0" u="none" strike="noStrike" kern="0" cap="none" spc="0" normalizeH="0" baseline="0" noProof="0" dirty="0">
                <a:ln>
                  <a:noFill/>
                </a:ln>
                <a:solidFill>
                  <a:srgbClr val="4B6344"/>
                </a:solidFill>
                <a:effectLst/>
                <a:uLnTx/>
                <a:uFillTx/>
                <a:latin typeface="Barlow Semi Condensed"/>
                <a:ea typeface="Barlow Semi Condensed"/>
                <a:cs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ea typeface="Barlow Semi Condensed"/>
                <a:cs typeface="Barlow Semi Condensed"/>
                <a:sym typeface="Barlow Semi Condensed"/>
              </a:rPr>
              <a:t>menyebabkan</a:t>
            </a:r>
            <a:r>
              <a:rPr kumimoji="0" lang="en-US" sz="1400" b="0" i="0" u="none" strike="noStrike" kern="0" cap="none" spc="0" normalizeH="0" baseline="0" noProof="0" dirty="0">
                <a:ln>
                  <a:noFill/>
                </a:ln>
                <a:solidFill>
                  <a:srgbClr val="4B6344"/>
                </a:solidFill>
                <a:effectLst/>
                <a:uLnTx/>
                <a:uFillTx/>
                <a:latin typeface="Barlow Semi Condensed"/>
                <a:ea typeface="Barlow Semi Condensed"/>
                <a:cs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ea typeface="Barlow Semi Condensed"/>
                <a:cs typeface="Barlow Semi Condensed"/>
                <a:sym typeface="Barlow Semi Condensed"/>
              </a:rPr>
              <a:t>respirasi</a:t>
            </a:r>
            <a:r>
              <a:rPr kumimoji="0" lang="en-US" sz="1400" b="0" i="0" u="none" strike="noStrike" kern="0" cap="none" spc="0" normalizeH="0" baseline="0" noProof="0" dirty="0">
                <a:ln>
                  <a:noFill/>
                </a:ln>
                <a:solidFill>
                  <a:srgbClr val="4B6344"/>
                </a:solidFill>
                <a:effectLst/>
                <a:uLnTx/>
                <a:uFillTx/>
                <a:latin typeface="Barlow Semi Condensed"/>
                <a:ea typeface="Barlow Semi Condensed"/>
                <a:cs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ea typeface="Barlow Semi Condensed"/>
                <a:cs typeface="Barlow Semi Condensed"/>
                <a:sym typeface="Barlow Semi Condensed"/>
              </a:rPr>
              <a:t>buah</a:t>
            </a:r>
            <a:r>
              <a:rPr kumimoji="0" lang="en-US" sz="1400" b="0" i="0" u="none" strike="noStrike" kern="0" cap="none" spc="0" normalizeH="0" baseline="0" noProof="0" dirty="0">
                <a:ln>
                  <a:noFill/>
                </a:ln>
                <a:solidFill>
                  <a:srgbClr val="4B6344"/>
                </a:solidFill>
                <a:effectLst/>
                <a:uLnTx/>
                <a:uFillTx/>
                <a:latin typeface="Barlow Semi Condensed"/>
                <a:ea typeface="Barlow Semi Condensed"/>
                <a:cs typeface="Barlow Semi Condensed"/>
                <a:sym typeface="Barlow Semi Condensed"/>
              </a:rPr>
              <a:t> yang </a:t>
            </a:r>
            <a:r>
              <a:rPr kumimoji="0" lang="en-US" sz="1400" b="0" i="0" u="none" strike="noStrike" kern="0" cap="none" spc="0" normalizeH="0" baseline="0" noProof="0" dirty="0" err="1">
                <a:ln>
                  <a:noFill/>
                </a:ln>
                <a:solidFill>
                  <a:srgbClr val="4B6344"/>
                </a:solidFill>
                <a:effectLst/>
                <a:uLnTx/>
                <a:uFillTx/>
                <a:latin typeface="Barlow Semi Condensed"/>
                <a:ea typeface="Barlow Semi Condensed"/>
                <a:cs typeface="Barlow Semi Condensed"/>
                <a:sym typeface="Barlow Semi Condensed"/>
              </a:rPr>
              <a:t>lebih</a:t>
            </a:r>
            <a:r>
              <a:rPr kumimoji="0" lang="en-US" sz="1400" b="0" i="0" u="none" strike="noStrike" kern="0" cap="none" spc="0" normalizeH="0" baseline="0" noProof="0" dirty="0">
                <a:ln>
                  <a:noFill/>
                </a:ln>
                <a:solidFill>
                  <a:srgbClr val="4B6344"/>
                </a:solidFill>
                <a:effectLst/>
                <a:uLnTx/>
                <a:uFillTx/>
                <a:latin typeface="Barlow Semi Condensed"/>
                <a:ea typeface="Barlow Semi Condensed"/>
                <a:cs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ea typeface="Barlow Semi Condensed"/>
                <a:cs typeface="Barlow Semi Condensed"/>
                <a:sym typeface="Barlow Semi Condensed"/>
              </a:rPr>
              <a:t>tinggi</a:t>
            </a:r>
            <a:r>
              <a:rPr kumimoji="0" lang="en-US" sz="1400" b="0" i="0" u="none" strike="noStrike" kern="0" cap="none" spc="0" normalizeH="0" baseline="0" noProof="0" dirty="0">
                <a:ln>
                  <a:noFill/>
                </a:ln>
                <a:solidFill>
                  <a:srgbClr val="4B6344"/>
                </a:solidFill>
                <a:effectLst/>
                <a:uLnTx/>
                <a:uFillTx/>
                <a:latin typeface="Barlow Semi Condensed"/>
                <a:ea typeface="Barlow Semi Condensed"/>
                <a:cs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ea typeface="Barlow Semi Condensed"/>
                <a:cs typeface="Barlow Semi Condensed"/>
                <a:sym typeface="Barlow Semi Condensed"/>
              </a:rPr>
              <a:t>dan</a:t>
            </a:r>
            <a:r>
              <a:rPr kumimoji="0" lang="en-US" sz="1400" b="0" i="0" u="none" strike="noStrike" kern="0" cap="none" spc="0" normalizeH="0" baseline="0" noProof="0" dirty="0">
                <a:ln>
                  <a:noFill/>
                </a:ln>
                <a:solidFill>
                  <a:srgbClr val="4B6344"/>
                </a:solidFill>
                <a:effectLst/>
                <a:uLnTx/>
                <a:uFillTx/>
                <a:latin typeface="Barlow Semi Condensed"/>
                <a:ea typeface="Barlow Semi Condensed"/>
                <a:cs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ea typeface="Barlow Semi Condensed"/>
                <a:cs typeface="Barlow Semi Condensed"/>
                <a:sym typeface="Barlow Semi Condensed"/>
              </a:rPr>
              <a:t>berhubungan</a:t>
            </a:r>
            <a:r>
              <a:rPr kumimoji="0" lang="en-US" sz="1400" b="0" i="0" u="none" strike="noStrike" kern="0" cap="none" spc="0" normalizeH="0" baseline="0" noProof="0" dirty="0">
                <a:ln>
                  <a:noFill/>
                </a:ln>
                <a:solidFill>
                  <a:srgbClr val="4B6344"/>
                </a:solidFill>
                <a:effectLst/>
                <a:uLnTx/>
                <a:uFillTx/>
                <a:latin typeface="Barlow Semi Condensed"/>
                <a:ea typeface="Barlow Semi Condensed"/>
                <a:cs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ea typeface="Barlow Semi Condensed"/>
                <a:cs typeface="Barlow Semi Condensed"/>
                <a:sym typeface="Barlow Semi Condensed"/>
              </a:rPr>
              <a:t>dengan</a:t>
            </a:r>
            <a:r>
              <a:rPr kumimoji="0" lang="en-US" sz="1400" b="0" i="0" u="none" strike="noStrike" kern="0" cap="none" spc="0" normalizeH="0" baseline="0" noProof="0" dirty="0">
                <a:ln>
                  <a:noFill/>
                </a:ln>
                <a:solidFill>
                  <a:srgbClr val="4B6344"/>
                </a:solidFill>
                <a:effectLst/>
                <a:uLnTx/>
                <a:uFillTx/>
                <a:latin typeface="Barlow Semi Condensed"/>
                <a:ea typeface="Barlow Semi Condensed"/>
                <a:cs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ea typeface="Barlow Semi Condensed"/>
                <a:cs typeface="Barlow Semi Condensed"/>
                <a:sym typeface="Barlow Semi Condensed"/>
              </a:rPr>
              <a:t>penurunan</a:t>
            </a:r>
            <a:r>
              <a:rPr kumimoji="0" lang="en-US" sz="1400" b="0" i="0" u="none" strike="noStrike" kern="0" cap="none" spc="0" normalizeH="0" baseline="0" noProof="0" dirty="0">
                <a:ln>
                  <a:noFill/>
                </a:ln>
                <a:solidFill>
                  <a:srgbClr val="4B6344"/>
                </a:solidFill>
                <a:effectLst/>
                <a:uLnTx/>
                <a:uFillTx/>
                <a:latin typeface="Barlow Semi Condensed"/>
                <a:ea typeface="Barlow Semi Condensed"/>
                <a:cs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ea typeface="Barlow Semi Condensed"/>
                <a:cs typeface="Barlow Semi Condensed"/>
                <a:sym typeface="Barlow Semi Condensed"/>
              </a:rPr>
              <a:t>kualitas</a:t>
            </a:r>
            <a:r>
              <a:rPr kumimoji="0" lang="en-US" sz="1400" b="0" i="0" u="none" strike="noStrike" kern="0" cap="none" spc="0" normalizeH="0" baseline="0" noProof="0" dirty="0">
                <a:ln>
                  <a:noFill/>
                </a:ln>
                <a:solidFill>
                  <a:srgbClr val="4B6344"/>
                </a:solidFill>
                <a:effectLst/>
                <a:uLnTx/>
                <a:uFillTx/>
                <a:latin typeface="Barlow Semi Condensed"/>
                <a:ea typeface="Barlow Semi Condensed"/>
                <a:cs typeface="Barlow Semi Condensed"/>
                <a:sym typeface="Barlow Semi Condensed"/>
              </a:rPr>
              <a:t>. </a:t>
            </a:r>
            <a:r>
              <a:rPr kumimoji="0" lang="en-US" sz="1400" b="0" i="0" u="none" strike="noStrike" kern="0" cap="none" spc="0" normalizeH="0" baseline="0" noProof="0" dirty="0" smtClean="0">
                <a:ln>
                  <a:noFill/>
                </a:ln>
                <a:solidFill>
                  <a:srgbClr val="4B6344"/>
                </a:solidFill>
                <a:effectLst/>
                <a:uLnTx/>
                <a:uFillTx/>
                <a:latin typeface="Barlow Semi Condensed"/>
                <a:ea typeface="Barlow Semi Condensed"/>
                <a:cs typeface="Barlow Semi Condensed"/>
                <a:sym typeface="Barlow Semi Condensed"/>
              </a:rPr>
              <a:t>Proses </a:t>
            </a:r>
            <a:r>
              <a:rPr kumimoji="0" lang="en-US" sz="1400" b="0" i="0" u="none" strike="noStrike" kern="0" cap="none" spc="0" normalizeH="0" baseline="0" noProof="0" dirty="0" err="1">
                <a:ln>
                  <a:noFill/>
                </a:ln>
                <a:solidFill>
                  <a:srgbClr val="4B6344"/>
                </a:solidFill>
                <a:effectLst/>
                <a:uLnTx/>
                <a:uFillTx/>
                <a:latin typeface="Barlow Semi Condensed"/>
                <a:ea typeface="Barlow Semi Condensed"/>
                <a:cs typeface="Barlow Semi Condensed"/>
                <a:sym typeface="Barlow Semi Condensed"/>
              </a:rPr>
              <a:t>penyimpanan</a:t>
            </a:r>
            <a:r>
              <a:rPr kumimoji="0" lang="en-US" sz="1400" b="0" i="0" u="none" strike="noStrike" kern="0" cap="none" spc="0" normalizeH="0" baseline="0" noProof="0" dirty="0">
                <a:ln>
                  <a:noFill/>
                </a:ln>
                <a:solidFill>
                  <a:srgbClr val="4B6344"/>
                </a:solidFill>
                <a:effectLst/>
                <a:uLnTx/>
                <a:uFillTx/>
                <a:latin typeface="Barlow Semi Condensed"/>
                <a:ea typeface="Barlow Semi Condensed"/>
                <a:cs typeface="Barlow Semi Condensed"/>
                <a:sym typeface="Barlow Semi Condensed"/>
              </a:rPr>
              <a:t> </a:t>
            </a:r>
            <a:r>
              <a:rPr kumimoji="0" lang="en-US" sz="1400" b="0" i="0" u="none" strike="noStrike" kern="0" cap="none" spc="0" normalizeH="0" baseline="0" noProof="0" dirty="0" err="1" smtClean="0">
                <a:ln>
                  <a:noFill/>
                </a:ln>
                <a:solidFill>
                  <a:srgbClr val="4B6344"/>
                </a:solidFill>
                <a:effectLst/>
                <a:uLnTx/>
                <a:uFillTx/>
                <a:latin typeface="Barlow Semi Condensed"/>
                <a:ea typeface="Barlow Semi Condensed"/>
                <a:cs typeface="Barlow Semi Condensed"/>
                <a:sym typeface="Barlow Semi Condensed"/>
              </a:rPr>
              <a:t>tidak</a:t>
            </a:r>
            <a:r>
              <a:rPr kumimoji="0" lang="en-US" sz="1400" b="0" i="0" u="none" strike="noStrike" kern="0" cap="none" spc="0" normalizeH="0" baseline="0" noProof="0" dirty="0" smtClean="0">
                <a:ln>
                  <a:noFill/>
                </a:ln>
                <a:solidFill>
                  <a:srgbClr val="4B6344"/>
                </a:solidFill>
                <a:effectLst/>
                <a:uLnTx/>
                <a:uFillTx/>
                <a:latin typeface="Barlow Semi Condensed"/>
                <a:ea typeface="Barlow Semi Condensed"/>
                <a:cs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ea typeface="Barlow Semi Condensed"/>
                <a:cs typeface="Barlow Semi Condensed"/>
                <a:sym typeface="Barlow Semi Condensed"/>
              </a:rPr>
              <a:t>boleh</a:t>
            </a:r>
            <a:r>
              <a:rPr kumimoji="0" lang="en-US" sz="1400" b="0" i="0" u="none" strike="noStrike" kern="0" cap="none" spc="0" normalizeH="0" baseline="0" noProof="0" dirty="0">
                <a:ln>
                  <a:noFill/>
                </a:ln>
                <a:solidFill>
                  <a:srgbClr val="4B6344"/>
                </a:solidFill>
                <a:effectLst/>
                <a:uLnTx/>
                <a:uFillTx/>
                <a:latin typeface="Barlow Semi Condensed"/>
                <a:ea typeface="Barlow Semi Condensed"/>
                <a:cs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ea typeface="Barlow Semi Condensed"/>
                <a:cs typeface="Barlow Semi Condensed"/>
                <a:sym typeface="Barlow Semi Condensed"/>
              </a:rPr>
              <a:t>dalam</a:t>
            </a:r>
            <a:r>
              <a:rPr kumimoji="0" lang="en-US" sz="1400" b="0" i="0" u="none" strike="noStrike" kern="0" cap="none" spc="0" normalizeH="0" baseline="0" noProof="0" dirty="0">
                <a:ln>
                  <a:noFill/>
                </a:ln>
                <a:solidFill>
                  <a:srgbClr val="4B6344"/>
                </a:solidFill>
                <a:effectLst/>
                <a:uLnTx/>
                <a:uFillTx/>
                <a:latin typeface="Barlow Semi Condensed"/>
                <a:ea typeface="Barlow Semi Condensed"/>
                <a:cs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ea typeface="Barlow Semi Condensed"/>
                <a:cs typeface="Barlow Semi Condensed"/>
                <a:sym typeface="Barlow Semi Condensed"/>
              </a:rPr>
              <a:t>keadaan</a:t>
            </a:r>
            <a:r>
              <a:rPr kumimoji="0" lang="en-US" sz="1400" b="0" i="0" u="none" strike="noStrike" kern="0" cap="none" spc="0" normalizeH="0" baseline="0" noProof="0" dirty="0">
                <a:ln>
                  <a:noFill/>
                </a:ln>
                <a:solidFill>
                  <a:srgbClr val="4B6344"/>
                </a:solidFill>
                <a:effectLst/>
                <a:uLnTx/>
                <a:uFillTx/>
                <a:latin typeface="Barlow Semi Condensed"/>
                <a:ea typeface="Barlow Semi Condensed"/>
                <a:cs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ea typeface="Barlow Semi Condensed"/>
                <a:cs typeface="Barlow Semi Condensed"/>
                <a:sym typeface="Barlow Semi Condensed"/>
              </a:rPr>
              <a:t>basah</a:t>
            </a:r>
            <a:r>
              <a:rPr kumimoji="0" lang="en-US" sz="1400" b="0" i="0" u="none" strike="noStrike" kern="0" cap="none" spc="0" normalizeH="0" baseline="0" noProof="0" dirty="0">
                <a:ln>
                  <a:noFill/>
                </a:ln>
                <a:solidFill>
                  <a:srgbClr val="4B6344"/>
                </a:solidFill>
                <a:effectLst/>
                <a:uLnTx/>
                <a:uFillTx/>
                <a:latin typeface="Barlow Semi Condensed"/>
                <a:ea typeface="Barlow Semi Condensed"/>
                <a:cs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ea typeface="Barlow Semi Condensed"/>
                <a:cs typeface="Barlow Semi Condensed"/>
                <a:sym typeface="Barlow Semi Condensed"/>
              </a:rPr>
              <a:t>Stroberi</a:t>
            </a:r>
            <a:r>
              <a:rPr kumimoji="0" lang="en-US" sz="1400" b="0" i="0" u="none" strike="noStrike" kern="0" cap="none" spc="0" normalizeH="0" baseline="0" noProof="0" dirty="0">
                <a:ln>
                  <a:noFill/>
                </a:ln>
                <a:solidFill>
                  <a:srgbClr val="4B6344"/>
                </a:solidFill>
                <a:effectLst/>
                <a:uLnTx/>
                <a:uFillTx/>
                <a:latin typeface="Barlow Semi Condensed"/>
                <a:ea typeface="Barlow Semi Condensed"/>
                <a:cs typeface="Barlow Semi Condensed"/>
                <a:sym typeface="Barlow Semi Condensed"/>
              </a:rPr>
              <a:t> </a:t>
            </a:r>
            <a:r>
              <a:rPr kumimoji="0" lang="en-US" sz="1400" b="0" i="0" u="none" strike="noStrike" kern="0" cap="none" spc="0" normalizeH="0" baseline="0" noProof="0" dirty="0" err="1" smtClean="0">
                <a:ln>
                  <a:noFill/>
                </a:ln>
                <a:solidFill>
                  <a:srgbClr val="4B6344"/>
                </a:solidFill>
                <a:effectLst/>
                <a:uLnTx/>
                <a:uFillTx/>
                <a:latin typeface="Barlow Semi Condensed"/>
                <a:ea typeface="Barlow Semi Condensed"/>
                <a:cs typeface="Barlow Semi Condensed"/>
                <a:sym typeface="Barlow Semi Condensed"/>
              </a:rPr>
              <a:t>tahan</a:t>
            </a:r>
            <a:r>
              <a:rPr lang="en-US" dirty="0">
                <a:solidFill>
                  <a:srgbClr val="4B6344"/>
                </a:solidFill>
                <a:latin typeface="Barlow Semi Condensed"/>
                <a:ea typeface="Barlow Semi Condensed"/>
                <a:cs typeface="Barlow Semi Condensed"/>
                <a:sym typeface="Barlow Semi Condensed"/>
              </a:rPr>
              <a:t> </a:t>
            </a:r>
            <a:r>
              <a:rPr kumimoji="0" lang="en-US" sz="1400" b="0" i="0" u="none" strike="noStrike" kern="0" cap="none" spc="0" normalizeH="0" baseline="0" noProof="0" dirty="0" err="1" smtClean="0">
                <a:ln>
                  <a:noFill/>
                </a:ln>
                <a:solidFill>
                  <a:srgbClr val="4B6344"/>
                </a:solidFill>
                <a:effectLst/>
                <a:uLnTx/>
                <a:uFillTx/>
                <a:latin typeface="Barlow Semi Condensed"/>
                <a:ea typeface="Barlow Semi Condensed"/>
                <a:cs typeface="Barlow Semi Condensed"/>
                <a:sym typeface="Barlow Semi Condensed"/>
              </a:rPr>
              <a:t>disimpan</a:t>
            </a:r>
            <a:r>
              <a:rPr kumimoji="0" lang="en-US" sz="1400" b="0" i="0" u="none" strike="noStrike" kern="0" cap="none" spc="0" normalizeH="0" baseline="0" noProof="0" dirty="0" smtClean="0">
                <a:ln>
                  <a:noFill/>
                </a:ln>
                <a:solidFill>
                  <a:srgbClr val="4B6344"/>
                </a:solidFill>
                <a:effectLst/>
                <a:uLnTx/>
                <a:uFillTx/>
                <a:latin typeface="Barlow Semi Condensed"/>
                <a:ea typeface="Barlow Semi Condensed"/>
                <a:cs typeface="Barlow Semi Condensed"/>
                <a:sym typeface="Barlow Semi Condensed"/>
              </a:rPr>
              <a:t> </a:t>
            </a:r>
            <a:r>
              <a:rPr kumimoji="0" lang="en-US" sz="1400" b="0" i="0" u="none" strike="noStrike" kern="0" cap="none" spc="0" normalizeH="0" baseline="0" noProof="0" dirty="0">
                <a:ln>
                  <a:noFill/>
                </a:ln>
                <a:solidFill>
                  <a:srgbClr val="4B6344"/>
                </a:solidFill>
                <a:effectLst/>
                <a:uLnTx/>
                <a:uFillTx/>
                <a:latin typeface="Barlow Semi Condensed"/>
                <a:ea typeface="Barlow Semi Condensed"/>
                <a:cs typeface="Barlow Semi Condensed"/>
                <a:sym typeface="Barlow Semi Condensed"/>
              </a:rPr>
              <a:t>4 </a:t>
            </a:r>
            <a:r>
              <a:rPr kumimoji="0" lang="en-US" sz="1400" b="0" i="0" u="none" strike="noStrike" kern="0" cap="none" spc="0" normalizeH="0" baseline="0" noProof="0" dirty="0" err="1">
                <a:ln>
                  <a:noFill/>
                </a:ln>
                <a:solidFill>
                  <a:srgbClr val="4B6344"/>
                </a:solidFill>
                <a:effectLst/>
                <a:uLnTx/>
                <a:uFillTx/>
                <a:latin typeface="Barlow Semi Condensed"/>
                <a:ea typeface="Barlow Semi Condensed"/>
                <a:cs typeface="Barlow Semi Condensed"/>
                <a:sym typeface="Barlow Semi Condensed"/>
              </a:rPr>
              <a:t>hari</a:t>
            </a:r>
            <a:r>
              <a:rPr kumimoji="0" lang="en-US" sz="1400" b="0" i="0" u="none" strike="noStrike" kern="0" cap="none" spc="0" normalizeH="0" baseline="0" noProof="0" dirty="0">
                <a:ln>
                  <a:noFill/>
                </a:ln>
                <a:solidFill>
                  <a:srgbClr val="4B6344"/>
                </a:solidFill>
                <a:effectLst/>
                <a:uLnTx/>
                <a:uFillTx/>
                <a:latin typeface="Barlow Semi Condensed"/>
                <a:ea typeface="Barlow Semi Condensed"/>
                <a:cs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ea typeface="Barlow Semi Condensed"/>
                <a:cs typeface="Barlow Semi Condensed"/>
                <a:sym typeface="Barlow Semi Condensed"/>
              </a:rPr>
              <a:t>dalam</a:t>
            </a:r>
            <a:r>
              <a:rPr kumimoji="0" lang="en-US" sz="1400" b="0" i="0" u="none" strike="noStrike" kern="0" cap="none" spc="0" normalizeH="0" baseline="0" noProof="0" dirty="0">
                <a:ln>
                  <a:noFill/>
                </a:ln>
                <a:solidFill>
                  <a:srgbClr val="4B6344"/>
                </a:solidFill>
                <a:effectLst/>
                <a:uLnTx/>
                <a:uFillTx/>
                <a:latin typeface="Barlow Semi Condensed"/>
                <a:ea typeface="Barlow Semi Condensed"/>
                <a:cs typeface="Barlow Semi Condensed"/>
                <a:sym typeface="Barlow Semi Condensed"/>
              </a:rPr>
              <a:t> refrigerator, </a:t>
            </a:r>
            <a:r>
              <a:rPr kumimoji="0" lang="en-US" sz="1400" b="0" i="0" u="none" strike="noStrike" kern="0" cap="none" spc="0" normalizeH="0" baseline="0" noProof="0" dirty="0" err="1">
                <a:ln>
                  <a:noFill/>
                </a:ln>
                <a:solidFill>
                  <a:srgbClr val="4B6344"/>
                </a:solidFill>
                <a:effectLst/>
                <a:uLnTx/>
                <a:uFillTx/>
                <a:latin typeface="Barlow Semi Condensed"/>
                <a:ea typeface="Barlow Semi Condensed"/>
                <a:cs typeface="Barlow Semi Condensed"/>
                <a:sym typeface="Barlow Semi Condensed"/>
              </a:rPr>
              <a:t>akan</a:t>
            </a:r>
            <a:r>
              <a:rPr kumimoji="0" lang="en-US" sz="1400" b="0" i="0" u="none" strike="noStrike" kern="0" cap="none" spc="0" normalizeH="0" baseline="0" noProof="0" dirty="0">
                <a:ln>
                  <a:noFill/>
                </a:ln>
                <a:solidFill>
                  <a:srgbClr val="4B6344"/>
                </a:solidFill>
                <a:effectLst/>
                <a:uLnTx/>
                <a:uFillTx/>
                <a:latin typeface="Barlow Semi Condensed"/>
                <a:ea typeface="Barlow Semi Condensed"/>
                <a:cs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ea typeface="Barlow Semi Condensed"/>
                <a:cs typeface="Barlow Semi Condensed"/>
                <a:sym typeface="Barlow Semi Condensed"/>
              </a:rPr>
              <a:t>tetapi</a:t>
            </a:r>
            <a:r>
              <a:rPr kumimoji="0" lang="en-US" sz="1400" b="0" i="0" u="none" strike="noStrike" kern="0" cap="none" spc="0" normalizeH="0" baseline="0" noProof="0" dirty="0">
                <a:ln>
                  <a:noFill/>
                </a:ln>
                <a:solidFill>
                  <a:srgbClr val="4B6344"/>
                </a:solidFill>
                <a:effectLst/>
                <a:uLnTx/>
                <a:uFillTx/>
                <a:latin typeface="Barlow Semi Condensed"/>
                <a:ea typeface="Barlow Semi Condensed"/>
                <a:cs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ea typeface="Barlow Semi Condensed"/>
                <a:cs typeface="Barlow Semi Condensed"/>
                <a:sym typeface="Barlow Semi Condensed"/>
              </a:rPr>
              <a:t>pada</a:t>
            </a:r>
            <a:r>
              <a:rPr kumimoji="0" lang="en-US" sz="1400" b="0" i="0" u="none" strike="noStrike" kern="0" cap="none" spc="0" normalizeH="0" baseline="0" noProof="0" dirty="0">
                <a:ln>
                  <a:noFill/>
                </a:ln>
                <a:solidFill>
                  <a:srgbClr val="4B6344"/>
                </a:solidFill>
                <a:effectLst/>
                <a:uLnTx/>
                <a:uFillTx/>
                <a:latin typeface="Barlow Semi Condensed"/>
                <a:ea typeface="Barlow Semi Condensed"/>
                <a:cs typeface="Barlow Semi Condensed"/>
                <a:sym typeface="Barlow Semi Condensed"/>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4B6344"/>
                </a:solidFill>
                <a:effectLst/>
                <a:uLnTx/>
                <a:uFillTx/>
                <a:latin typeface="Barlow Semi Condensed"/>
                <a:ea typeface="Barlow Semi Condensed"/>
                <a:cs typeface="Barlow Semi Condensed"/>
                <a:sym typeface="Barlow Semi Condensed"/>
              </a:rPr>
              <a:t>freezer </a:t>
            </a:r>
            <a:r>
              <a:rPr kumimoji="0" lang="en-US" sz="1400" b="0" i="0" u="none" strike="noStrike" kern="0" cap="none" spc="0" normalizeH="0" baseline="0" noProof="0" dirty="0" err="1">
                <a:ln>
                  <a:noFill/>
                </a:ln>
                <a:solidFill>
                  <a:srgbClr val="4B6344"/>
                </a:solidFill>
                <a:effectLst/>
                <a:uLnTx/>
                <a:uFillTx/>
                <a:latin typeface="Barlow Semi Condensed"/>
                <a:ea typeface="Barlow Semi Condensed"/>
                <a:cs typeface="Barlow Semi Condensed"/>
                <a:sym typeface="Barlow Semi Condensed"/>
              </a:rPr>
              <a:t>bisa</a:t>
            </a:r>
            <a:r>
              <a:rPr kumimoji="0" lang="en-US" sz="1400" b="0" i="0" u="none" strike="noStrike" kern="0" cap="none" spc="0" normalizeH="0" baseline="0" noProof="0" dirty="0">
                <a:ln>
                  <a:noFill/>
                </a:ln>
                <a:solidFill>
                  <a:srgbClr val="4B6344"/>
                </a:solidFill>
                <a:effectLst/>
                <a:uLnTx/>
                <a:uFillTx/>
                <a:latin typeface="Barlow Semi Condensed"/>
                <a:ea typeface="Barlow Semi Condensed"/>
                <a:cs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ea typeface="Barlow Semi Condensed"/>
                <a:cs typeface="Barlow Semi Condensed"/>
                <a:sym typeface="Barlow Semi Condensed"/>
              </a:rPr>
              <a:t>bertahan</a:t>
            </a:r>
            <a:r>
              <a:rPr kumimoji="0" lang="en-US" sz="1400" b="0" i="0" u="none" strike="noStrike" kern="0" cap="none" spc="0" normalizeH="0" baseline="0" noProof="0" dirty="0">
                <a:ln>
                  <a:noFill/>
                </a:ln>
                <a:solidFill>
                  <a:srgbClr val="4B6344"/>
                </a:solidFill>
                <a:effectLst/>
                <a:uLnTx/>
                <a:uFillTx/>
                <a:latin typeface="Barlow Semi Condensed"/>
                <a:ea typeface="Barlow Semi Condensed"/>
                <a:cs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ea typeface="Barlow Semi Condensed"/>
                <a:cs typeface="Barlow Semi Condensed"/>
                <a:sym typeface="Barlow Semi Condensed"/>
              </a:rPr>
              <a:t>lebih</a:t>
            </a:r>
            <a:r>
              <a:rPr kumimoji="0" lang="en-US" sz="1400" b="0" i="0" u="none" strike="noStrike" kern="0" cap="none" spc="0" normalizeH="0" baseline="0" noProof="0" dirty="0">
                <a:ln>
                  <a:noFill/>
                </a:ln>
                <a:solidFill>
                  <a:srgbClr val="4B6344"/>
                </a:solidFill>
                <a:effectLst/>
                <a:uLnTx/>
                <a:uFillTx/>
                <a:latin typeface="Barlow Semi Condensed"/>
                <a:ea typeface="Barlow Semi Condensed"/>
                <a:cs typeface="Barlow Semi Condensed"/>
                <a:sym typeface="Barlow Semi Condensed"/>
              </a:rPr>
              <a:t> lama, </a:t>
            </a:r>
            <a:r>
              <a:rPr kumimoji="0" lang="en-US" sz="1400" b="0" i="0" u="none" strike="noStrike" kern="0" cap="none" spc="0" normalizeH="0" baseline="0" noProof="0" dirty="0" err="1">
                <a:ln>
                  <a:noFill/>
                </a:ln>
                <a:solidFill>
                  <a:srgbClr val="4B6344"/>
                </a:solidFill>
                <a:effectLst/>
                <a:uLnTx/>
                <a:uFillTx/>
                <a:latin typeface="Barlow Semi Condensed"/>
                <a:ea typeface="Barlow Semi Condensed"/>
                <a:cs typeface="Barlow Semi Condensed"/>
                <a:sym typeface="Barlow Semi Condensed"/>
              </a:rPr>
              <a:t>mencapai</a:t>
            </a:r>
            <a:r>
              <a:rPr kumimoji="0" lang="en-US" sz="1400" b="0" i="0" u="none" strike="noStrike" kern="0" cap="none" spc="0" normalizeH="0" baseline="0" noProof="0" dirty="0">
                <a:ln>
                  <a:noFill/>
                </a:ln>
                <a:solidFill>
                  <a:srgbClr val="4B6344"/>
                </a:solidFill>
                <a:effectLst/>
                <a:uLnTx/>
                <a:uFillTx/>
                <a:latin typeface="Barlow Semi Condensed"/>
                <a:ea typeface="Barlow Semi Condensed"/>
                <a:cs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ea typeface="Barlow Semi Condensed"/>
                <a:cs typeface="Barlow Semi Condensed"/>
                <a:sym typeface="Barlow Semi Condensed"/>
              </a:rPr>
              <a:t>hingga</a:t>
            </a:r>
            <a:r>
              <a:rPr kumimoji="0" lang="en-US" sz="1400" b="0" i="0" u="none" strike="noStrike" kern="0" cap="none" spc="0" normalizeH="0" baseline="0" noProof="0" dirty="0">
                <a:ln>
                  <a:noFill/>
                </a:ln>
                <a:solidFill>
                  <a:srgbClr val="4B6344"/>
                </a:solidFill>
                <a:effectLst/>
                <a:uLnTx/>
                <a:uFillTx/>
                <a:latin typeface="Barlow Semi Condensed"/>
                <a:ea typeface="Barlow Semi Condensed"/>
                <a:cs typeface="Barlow Semi Condensed"/>
                <a:sym typeface="Barlow Semi Condensed"/>
              </a:rPr>
              <a:t> 1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err="1">
                <a:ln>
                  <a:noFill/>
                </a:ln>
                <a:solidFill>
                  <a:srgbClr val="4B6344"/>
                </a:solidFill>
                <a:effectLst/>
                <a:uLnTx/>
                <a:uFillTx/>
                <a:latin typeface="Barlow Semi Condensed"/>
                <a:ea typeface="Barlow Semi Condensed"/>
                <a:cs typeface="Barlow Semi Condensed"/>
                <a:sym typeface="Barlow Semi Condensed"/>
              </a:rPr>
              <a:t>bulan</a:t>
            </a:r>
            <a:r>
              <a:rPr kumimoji="0" lang="en-US" sz="1400" b="0" i="0" u="none" strike="noStrike" kern="0" cap="none" spc="0" normalizeH="0" baseline="0" noProof="0" dirty="0">
                <a:ln>
                  <a:noFill/>
                </a:ln>
                <a:solidFill>
                  <a:srgbClr val="4B6344"/>
                </a:solidFill>
                <a:effectLst/>
                <a:uLnTx/>
                <a:uFillTx/>
                <a:latin typeface="Barlow Semi Condensed"/>
                <a:ea typeface="Barlow Semi Condensed"/>
                <a:cs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ea typeface="Barlow Semi Condensed"/>
                <a:cs typeface="Barlow Semi Condensed"/>
                <a:sym typeface="Barlow Semi Condensed"/>
              </a:rPr>
              <a:t>dengan</a:t>
            </a:r>
            <a:r>
              <a:rPr kumimoji="0" lang="en-US" sz="1400" b="0" i="0" u="none" strike="noStrike" kern="0" cap="none" spc="0" normalizeH="0" baseline="0" noProof="0" dirty="0">
                <a:ln>
                  <a:noFill/>
                </a:ln>
                <a:solidFill>
                  <a:srgbClr val="4B6344"/>
                </a:solidFill>
                <a:effectLst/>
                <a:uLnTx/>
                <a:uFillTx/>
                <a:latin typeface="Barlow Semi Condensed"/>
                <a:ea typeface="Barlow Semi Condensed"/>
                <a:cs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ea typeface="Barlow Semi Condensed"/>
                <a:cs typeface="Barlow Semi Condensed"/>
                <a:sym typeface="Barlow Semi Condensed"/>
              </a:rPr>
              <a:t>cara</a:t>
            </a:r>
            <a:r>
              <a:rPr kumimoji="0" lang="en-US" sz="1400" b="0" i="0" u="none" strike="noStrike" kern="0" cap="none" spc="0" normalizeH="0" baseline="0" noProof="0" dirty="0">
                <a:ln>
                  <a:noFill/>
                </a:ln>
                <a:solidFill>
                  <a:srgbClr val="4B6344"/>
                </a:solidFill>
                <a:effectLst/>
                <a:uLnTx/>
                <a:uFillTx/>
                <a:latin typeface="Barlow Semi Condensed"/>
                <a:ea typeface="Barlow Semi Condensed"/>
                <a:cs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ea typeface="Barlow Semi Condensed"/>
                <a:cs typeface="Barlow Semi Condensed"/>
                <a:sym typeface="Barlow Semi Condensed"/>
              </a:rPr>
              <a:t>penyimpanan</a:t>
            </a:r>
            <a:r>
              <a:rPr kumimoji="0" lang="en-US" sz="1400" b="0" i="0" u="none" strike="noStrike" kern="0" cap="none" spc="0" normalizeH="0" baseline="0" noProof="0" dirty="0">
                <a:ln>
                  <a:noFill/>
                </a:ln>
                <a:solidFill>
                  <a:srgbClr val="4B6344"/>
                </a:solidFill>
                <a:effectLst/>
                <a:uLnTx/>
                <a:uFillTx/>
                <a:latin typeface="Barlow Semi Condensed"/>
                <a:ea typeface="Barlow Semi Condensed"/>
                <a:cs typeface="Barlow Semi Condensed"/>
                <a:sym typeface="Barlow Semi Condensed"/>
              </a:rPr>
              <a:t> yang </a:t>
            </a:r>
            <a:r>
              <a:rPr kumimoji="0" lang="en-US" sz="1400" b="0" i="0" u="none" strike="noStrike" kern="0" cap="none" spc="0" normalizeH="0" baseline="0" noProof="0" dirty="0" err="1">
                <a:ln>
                  <a:noFill/>
                </a:ln>
                <a:solidFill>
                  <a:srgbClr val="4B6344"/>
                </a:solidFill>
                <a:effectLst/>
                <a:uLnTx/>
                <a:uFillTx/>
                <a:latin typeface="Barlow Semi Condensed"/>
                <a:ea typeface="Barlow Semi Condensed"/>
                <a:cs typeface="Barlow Semi Condensed"/>
                <a:sym typeface="Barlow Semi Condensed"/>
              </a:rPr>
              <a:t>benar</a:t>
            </a:r>
            <a:r>
              <a:rPr kumimoji="0" lang="en-US" sz="1400" b="0" i="0" u="none" strike="noStrike" kern="0" cap="none" spc="0" normalizeH="0" baseline="0" noProof="0" dirty="0">
                <a:ln>
                  <a:noFill/>
                </a:ln>
                <a:solidFill>
                  <a:srgbClr val="4B6344"/>
                </a:solidFill>
                <a:effectLst/>
                <a:uLnTx/>
                <a:uFillTx/>
                <a:latin typeface="Barlow Semi Condensed"/>
                <a:ea typeface="Barlow Semi Condensed"/>
                <a:cs typeface="Barlow Semi Condensed"/>
                <a:sym typeface="Barlow Semi Condensed"/>
              </a:rPr>
              <a:t>.</a:t>
            </a:r>
            <a:endParaRPr kumimoji="0" sz="1400" b="0" i="0" u="none" strike="noStrike" kern="0" cap="none" spc="0" normalizeH="0" baseline="0" noProof="0" dirty="0">
              <a:ln>
                <a:noFill/>
              </a:ln>
              <a:solidFill>
                <a:srgbClr val="4B6344"/>
              </a:solidFill>
              <a:effectLst/>
              <a:uLnTx/>
              <a:uFillTx/>
              <a:latin typeface="Barlow Semi Condensed"/>
              <a:ea typeface="Barlow Semi Condensed"/>
              <a:cs typeface="Barlow Semi Condensed"/>
              <a:sym typeface="Barlow Semi Condensed"/>
            </a:endParaRPr>
          </a:p>
        </p:txBody>
      </p:sp>
      <p:sp>
        <p:nvSpPr>
          <p:cNvPr id="68" name="Down Arrow 67"/>
          <p:cNvSpPr/>
          <p:nvPr/>
        </p:nvSpPr>
        <p:spPr>
          <a:xfrm>
            <a:off x="5104156" y="1897637"/>
            <a:ext cx="145700" cy="273292"/>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69" name="Down Arrow 68"/>
          <p:cNvSpPr/>
          <p:nvPr/>
        </p:nvSpPr>
        <p:spPr>
          <a:xfrm>
            <a:off x="1693054" y="1897637"/>
            <a:ext cx="145700" cy="273292"/>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pic>
        <p:nvPicPr>
          <p:cNvPr id="6146" name="Picture 2" descr="Jual Strawberry Segar kemasan 1 pack di Lapak FUN FRESH EVERYDAY | Bukalapa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724" y="3528223"/>
            <a:ext cx="1458359" cy="138057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Post-Harvest Handling of Fresh Strawberries - Oregon Strawberries"/>
          <p:cNvPicPr>
            <a:picLocks noChangeAspect="1" noChangeArrowheads="1"/>
          </p:cNvPicPr>
          <p:nvPr/>
        </p:nvPicPr>
        <p:blipFill rotWithShape="1">
          <a:blip r:embed="rId4">
            <a:extLst>
              <a:ext uri="{28A0092B-C50C-407E-A947-70E740481C1C}">
                <a14:useLocalDpi xmlns:a14="http://schemas.microsoft.com/office/drawing/2010/main" val="0"/>
              </a:ext>
            </a:extLst>
          </a:blip>
          <a:srcRect t="6474" b="14489"/>
          <a:stretch/>
        </p:blipFill>
        <p:spPr bwMode="auto">
          <a:xfrm>
            <a:off x="6170520" y="1046380"/>
            <a:ext cx="1998408" cy="1184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426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A91260-CD82-483F-8A67-F659AF779024}"/>
              </a:ext>
            </a:extLst>
          </p:cNvPr>
          <p:cNvSpPr>
            <a:spLocks noGrp="1"/>
          </p:cNvSpPr>
          <p:nvPr>
            <p:ph type="title"/>
          </p:nvPr>
        </p:nvSpPr>
        <p:spPr>
          <a:xfrm>
            <a:off x="4572000" y="576076"/>
            <a:ext cx="2919866" cy="625200"/>
          </a:xfrm>
        </p:spPr>
        <p:txBody>
          <a:bodyPr/>
          <a:lstStyle/>
          <a:p>
            <a:r>
              <a:rPr lang="en-US" dirty="0" err="1"/>
              <a:t>Pengangkutan</a:t>
            </a:r>
            <a:endParaRPr lang="en-ID" dirty="0"/>
          </a:p>
        </p:txBody>
      </p:sp>
      <p:sp>
        <p:nvSpPr>
          <p:cNvPr id="3" name="TextBox 2">
            <a:extLst>
              <a:ext uri="{FF2B5EF4-FFF2-40B4-BE49-F238E27FC236}">
                <a16:creationId xmlns:a16="http://schemas.microsoft.com/office/drawing/2014/main" xmlns="" id="{873DBA41-4BAB-4A4B-84AC-8925EDFE0251}"/>
              </a:ext>
            </a:extLst>
          </p:cNvPr>
          <p:cNvSpPr txBox="1"/>
          <p:nvPr/>
        </p:nvSpPr>
        <p:spPr>
          <a:xfrm>
            <a:off x="1182624" y="1473389"/>
            <a:ext cx="682752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D" sz="1800" dirty="0" err="1">
                <a:solidFill>
                  <a:schemeClr val="accent1">
                    <a:lumMod val="75000"/>
                  </a:schemeClr>
                </a:solidFill>
                <a:latin typeface="Barlow Semi Condensed" panose="00000506000000000000" pitchFamily="2" charset="0"/>
              </a:rPr>
              <a:t>Pengangkutan</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atau</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transportasi</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merupakan</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kegiatan</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memindahkan</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buah</a:t>
            </a:r>
            <a:r>
              <a:rPr lang="en-ID" sz="1800" dirty="0">
                <a:solidFill>
                  <a:schemeClr val="accent1">
                    <a:lumMod val="75000"/>
                  </a:schemeClr>
                </a:solidFill>
                <a:latin typeface="Barlow Semi Condensed" panose="00000506000000000000" pitchFamily="2" charset="0"/>
              </a:rPr>
              <a:t> segar </a:t>
            </a:r>
            <a:r>
              <a:rPr lang="en-ID" sz="1800" dirty="0" err="1">
                <a:solidFill>
                  <a:schemeClr val="accent1">
                    <a:lumMod val="75000"/>
                  </a:schemeClr>
                </a:solidFill>
                <a:latin typeface="Barlow Semi Condensed" panose="00000506000000000000" pitchFamily="2" charset="0"/>
              </a:rPr>
              <a:t>hasil</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panen</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dari</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lokasi</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panen</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ke</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lokasi</a:t>
            </a:r>
            <a:r>
              <a:rPr lang="en-ID" sz="1800" dirty="0">
                <a:solidFill>
                  <a:schemeClr val="accent1">
                    <a:lumMod val="75000"/>
                  </a:schemeClr>
                </a:solidFill>
                <a:latin typeface="Barlow Semi Condensed" panose="00000506000000000000" pitchFamily="2" charset="0"/>
              </a:rPr>
              <a:t> lain. </a:t>
            </a:r>
            <a:r>
              <a:rPr lang="en-ID" sz="1800" dirty="0" err="1">
                <a:solidFill>
                  <a:schemeClr val="accent1">
                    <a:lumMod val="75000"/>
                  </a:schemeClr>
                </a:solidFill>
                <a:latin typeface="Barlow Semi Condensed" panose="00000506000000000000" pitchFamily="2" charset="0"/>
              </a:rPr>
              <a:t>Kegiatan</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ini</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merupakan</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bagian</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dari</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distribusi</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antara</a:t>
            </a:r>
            <a:r>
              <a:rPr lang="en-ID" sz="1800" dirty="0">
                <a:solidFill>
                  <a:schemeClr val="accent1">
                    <a:lumMod val="75000"/>
                  </a:schemeClr>
                </a:solidFill>
                <a:latin typeface="Barlow Semi Condensed" panose="00000506000000000000" pitchFamily="2" charset="0"/>
              </a:rPr>
              <a:t> lain </a:t>
            </a:r>
            <a:r>
              <a:rPr lang="en-ID" sz="1800" dirty="0" err="1">
                <a:solidFill>
                  <a:schemeClr val="accent1">
                    <a:lumMod val="75000"/>
                  </a:schemeClr>
                </a:solidFill>
                <a:latin typeface="Barlow Semi Condensed" panose="00000506000000000000" pitchFamily="2" charset="0"/>
              </a:rPr>
              <a:t>ke</a:t>
            </a:r>
            <a:r>
              <a:rPr lang="en-ID" sz="1800" dirty="0">
                <a:solidFill>
                  <a:schemeClr val="accent1">
                    <a:lumMod val="75000"/>
                  </a:schemeClr>
                </a:solidFill>
                <a:latin typeface="Barlow Semi Condensed" panose="00000506000000000000" pitchFamily="2" charset="0"/>
              </a:rPr>
              <a:t> pasar </a:t>
            </a:r>
            <a:r>
              <a:rPr lang="en-ID" sz="1800" dirty="0" err="1">
                <a:solidFill>
                  <a:schemeClr val="accent1">
                    <a:lumMod val="75000"/>
                  </a:schemeClr>
                </a:solidFill>
                <a:latin typeface="Barlow Semi Condensed" panose="00000506000000000000" pitchFamily="2" charset="0"/>
              </a:rPr>
              <a:t>tradisional</a:t>
            </a:r>
            <a:r>
              <a:rPr lang="en-ID" sz="1800" dirty="0">
                <a:solidFill>
                  <a:schemeClr val="accent1">
                    <a:lumMod val="75000"/>
                  </a:schemeClr>
                </a:solidFill>
                <a:latin typeface="Barlow Semi Condensed" panose="00000506000000000000" pitchFamily="2" charset="0"/>
              </a:rPr>
              <a:t>, pasar </a:t>
            </a:r>
            <a:r>
              <a:rPr lang="en-ID" sz="1800" dirty="0" err="1">
                <a:solidFill>
                  <a:schemeClr val="accent1">
                    <a:lumMod val="75000"/>
                  </a:schemeClr>
                </a:solidFill>
                <a:latin typeface="Barlow Semi Condensed" panose="00000506000000000000" pitchFamily="2" charset="0"/>
              </a:rPr>
              <a:t>induk</a:t>
            </a:r>
            <a:r>
              <a:rPr lang="en-ID" sz="1800" dirty="0">
                <a:solidFill>
                  <a:schemeClr val="accent1">
                    <a:lumMod val="75000"/>
                  </a:schemeClr>
                </a:solidFill>
                <a:latin typeface="Barlow Semi Condensed" panose="00000506000000000000" pitchFamily="2" charset="0"/>
              </a:rPr>
              <a:t>, supermarket </a:t>
            </a:r>
            <a:r>
              <a:rPr lang="en-ID" sz="1800" dirty="0" err="1">
                <a:solidFill>
                  <a:schemeClr val="accent1">
                    <a:lumMod val="75000"/>
                  </a:schemeClr>
                </a:solidFill>
                <a:latin typeface="Barlow Semi Condensed" panose="00000506000000000000" pitchFamily="2" charset="0"/>
              </a:rPr>
              <a:t>atau</a:t>
            </a:r>
            <a:r>
              <a:rPr lang="en-ID" sz="1800" dirty="0">
                <a:solidFill>
                  <a:schemeClr val="accent1">
                    <a:lumMod val="75000"/>
                  </a:schemeClr>
                </a:solidFill>
                <a:latin typeface="Barlow Semi Condensed" panose="00000506000000000000" pitchFamily="2" charset="0"/>
              </a:rPr>
              <a:t> supermarket </a:t>
            </a:r>
            <a:r>
              <a:rPr lang="en-ID" sz="1800" dirty="0" err="1">
                <a:solidFill>
                  <a:schemeClr val="accent1">
                    <a:lumMod val="75000"/>
                  </a:schemeClr>
                </a:solidFill>
                <a:latin typeface="Barlow Semi Condensed" panose="00000506000000000000" pitchFamily="2" charset="0"/>
              </a:rPr>
              <a:t>khusus</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buah</a:t>
            </a:r>
            <a:r>
              <a:rPr lang="en-ID" sz="1800" dirty="0">
                <a:solidFill>
                  <a:schemeClr val="accent1">
                    <a:lumMod val="75000"/>
                  </a:schemeClr>
                </a:solidFill>
                <a:latin typeface="Barlow Semi Condensed" panose="00000506000000000000" pitchFamily="2" charset="0"/>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ID" sz="1800" dirty="0">
              <a:solidFill>
                <a:schemeClr val="accent1">
                  <a:lumMod val="75000"/>
                </a:schemeClr>
              </a:solidFill>
              <a:latin typeface="Barlow Semi Condensed" panose="00000506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D" sz="1800" dirty="0" err="1">
                <a:solidFill>
                  <a:schemeClr val="accent1">
                    <a:lumMod val="75000"/>
                  </a:schemeClr>
                </a:solidFill>
                <a:latin typeface="Barlow Semi Condensed" panose="00000506000000000000" pitchFamily="2" charset="0"/>
              </a:rPr>
              <a:t>Fasilitas</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pengangkutan</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stroberi</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harus</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mampu</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melindungi</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produk</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dari</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sengatan</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sinar</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matahari</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langsung</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menjaga</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produk</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dari</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benturan</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gesekan</a:t>
            </a:r>
            <a:r>
              <a:rPr lang="en-ID" sz="1800" dirty="0">
                <a:solidFill>
                  <a:schemeClr val="accent1">
                    <a:lumMod val="75000"/>
                  </a:schemeClr>
                </a:solidFill>
                <a:latin typeface="Barlow Semi Condensed" panose="00000506000000000000" pitchFamily="2" charset="0"/>
              </a:rPr>
              <a:t>, dan </a:t>
            </a:r>
            <a:r>
              <a:rPr lang="en-ID" sz="1800" dirty="0" err="1">
                <a:solidFill>
                  <a:schemeClr val="accent1">
                    <a:lumMod val="75000"/>
                  </a:schemeClr>
                </a:solidFill>
                <a:latin typeface="Barlow Semi Condensed" panose="00000506000000000000" pitchFamily="2" charset="0"/>
              </a:rPr>
              <a:t>tekanan</a:t>
            </a:r>
            <a:r>
              <a:rPr lang="en-ID" sz="1800" dirty="0">
                <a:solidFill>
                  <a:schemeClr val="accent1">
                    <a:lumMod val="75000"/>
                  </a:schemeClr>
                </a:solidFill>
                <a:latin typeface="Barlow Semi Condensed" panose="00000506000000000000" pitchFamily="2" charset="0"/>
              </a:rPr>
              <a:t> yang </a:t>
            </a:r>
            <a:r>
              <a:rPr lang="en-ID" sz="1800" dirty="0" err="1">
                <a:solidFill>
                  <a:schemeClr val="accent1">
                    <a:lumMod val="75000"/>
                  </a:schemeClr>
                </a:solidFill>
                <a:latin typeface="Barlow Semi Condensed" panose="00000506000000000000" pitchFamily="2" charset="0"/>
              </a:rPr>
              <a:t>terlalu</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berat</a:t>
            </a:r>
            <a:r>
              <a:rPr lang="en-ID" sz="1800" dirty="0">
                <a:solidFill>
                  <a:schemeClr val="accent1">
                    <a:lumMod val="75000"/>
                  </a:schemeClr>
                </a:solidFill>
                <a:latin typeface="Barlow Semi Condensed" panose="00000506000000000000" pitchFamily="2" charset="0"/>
              </a:rPr>
              <a:t> yang </a:t>
            </a:r>
            <a:r>
              <a:rPr lang="en-ID" sz="1800" dirty="0" err="1">
                <a:solidFill>
                  <a:schemeClr val="accent1">
                    <a:lumMod val="75000"/>
                  </a:schemeClr>
                </a:solidFill>
                <a:latin typeface="Barlow Semi Condensed" panose="00000506000000000000" pitchFamily="2" charset="0"/>
              </a:rPr>
              <a:t>dapat</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menimbulkan</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kerusakan</a:t>
            </a:r>
            <a:endParaRPr lang="en-ID" sz="1800" dirty="0">
              <a:solidFill>
                <a:schemeClr val="accent1">
                  <a:lumMod val="75000"/>
                </a:schemeClr>
              </a:solidFill>
              <a:latin typeface="Barlow Semi Condensed" panose="00000506000000000000" pitchFamily="2" charset="0"/>
            </a:endParaRPr>
          </a:p>
        </p:txBody>
      </p:sp>
    </p:spTree>
    <p:extLst>
      <p:ext uri="{BB962C8B-B14F-4D97-AF65-F5344CB8AC3E}">
        <p14:creationId xmlns:p14="http://schemas.microsoft.com/office/powerpoint/2010/main" val="2096016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85D4AC-F0B9-4367-AAA0-0BFF8196A997}"/>
              </a:ext>
            </a:extLst>
          </p:cNvPr>
          <p:cNvSpPr>
            <a:spLocks noGrp="1"/>
          </p:cNvSpPr>
          <p:nvPr>
            <p:ph type="title"/>
          </p:nvPr>
        </p:nvSpPr>
        <p:spPr>
          <a:xfrm>
            <a:off x="1011936" y="539500"/>
            <a:ext cx="7418714" cy="625200"/>
          </a:xfrm>
        </p:spPr>
        <p:txBody>
          <a:bodyPr/>
          <a:lstStyle/>
          <a:p>
            <a:pPr algn="l"/>
            <a:r>
              <a:rPr lang="en-ID" dirty="0"/>
              <a:t>STRATEGI MEMPERTAHANKAN KESEGARAN BUAH STROBERI</a:t>
            </a:r>
          </a:p>
        </p:txBody>
      </p:sp>
      <p:sp>
        <p:nvSpPr>
          <p:cNvPr id="3" name="TextBox 2">
            <a:extLst>
              <a:ext uri="{FF2B5EF4-FFF2-40B4-BE49-F238E27FC236}">
                <a16:creationId xmlns:a16="http://schemas.microsoft.com/office/drawing/2014/main" xmlns="" id="{61ED0E74-40D0-47C2-8E2C-2FC7CD71F610}"/>
              </a:ext>
            </a:extLst>
          </p:cNvPr>
          <p:cNvSpPr txBox="1"/>
          <p:nvPr/>
        </p:nvSpPr>
        <p:spPr>
          <a:xfrm>
            <a:off x="1011936" y="1865376"/>
            <a:ext cx="6705600" cy="2308324"/>
          </a:xfrm>
          <a:prstGeom prst="rect">
            <a:avLst/>
          </a:prstGeom>
          <a:noFill/>
        </p:spPr>
        <p:txBody>
          <a:bodyPr wrap="square" rtlCol="0">
            <a:spAutoFit/>
          </a:bodyPr>
          <a:lstStyle/>
          <a:p>
            <a:r>
              <a:rPr lang="en-ID" sz="1800" dirty="0">
                <a:solidFill>
                  <a:schemeClr val="accent1">
                    <a:lumMod val="75000"/>
                  </a:schemeClr>
                </a:solidFill>
                <a:latin typeface="Barlow Semi Condensed" panose="00000506000000000000" pitchFamily="2" charset="0"/>
              </a:rPr>
              <a:t>Strategi yang </a:t>
            </a:r>
            <a:r>
              <a:rPr lang="en-ID" sz="1800" dirty="0" err="1">
                <a:solidFill>
                  <a:schemeClr val="accent1">
                    <a:lumMod val="75000"/>
                  </a:schemeClr>
                </a:solidFill>
                <a:latin typeface="Barlow Semi Condensed" panose="00000506000000000000" pitchFamily="2" charset="0"/>
              </a:rPr>
              <a:t>dapat</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ditempuh</a:t>
            </a:r>
            <a:r>
              <a:rPr lang="en-ID" sz="1800" dirty="0">
                <a:solidFill>
                  <a:schemeClr val="accent1">
                    <a:lumMod val="75000"/>
                  </a:schemeClr>
                </a:solidFill>
                <a:latin typeface="Barlow Semi Condensed" panose="00000506000000000000" pitchFamily="2" charset="0"/>
              </a:rPr>
              <a:t> agar </a:t>
            </a:r>
            <a:r>
              <a:rPr lang="en-ID" sz="1800" dirty="0" err="1">
                <a:solidFill>
                  <a:schemeClr val="accent1">
                    <a:lumMod val="75000"/>
                  </a:schemeClr>
                </a:solidFill>
                <a:latin typeface="Barlow Semi Condensed" panose="00000506000000000000" pitchFamily="2" charset="0"/>
              </a:rPr>
              <a:t>stroberi</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terjaga</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kesegarannya</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adalah</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setelah</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buah</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dipetik</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langsung</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ditangani</a:t>
            </a:r>
            <a:r>
              <a:rPr lang="en-ID" sz="1800" dirty="0">
                <a:solidFill>
                  <a:schemeClr val="accent1">
                    <a:lumMod val="75000"/>
                  </a:schemeClr>
                </a:solidFill>
                <a:latin typeface="Barlow Semi Condensed" panose="00000506000000000000" pitchFamily="2" charset="0"/>
              </a:rPr>
              <a:t> dan </a:t>
            </a:r>
            <a:r>
              <a:rPr lang="en-ID" sz="1800" dirty="0" err="1">
                <a:solidFill>
                  <a:schemeClr val="accent1">
                    <a:lumMod val="75000"/>
                  </a:schemeClr>
                </a:solidFill>
                <a:latin typeface="Barlow Semi Condensed" panose="00000506000000000000" pitchFamily="2" charset="0"/>
              </a:rPr>
              <a:t>tidak</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mengalami</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penundaan</a:t>
            </a:r>
            <a:r>
              <a:rPr lang="en-ID" sz="1800" dirty="0">
                <a:solidFill>
                  <a:schemeClr val="accent1">
                    <a:lumMod val="75000"/>
                  </a:schemeClr>
                </a:solidFill>
                <a:latin typeface="Barlow Semi Condensed" panose="00000506000000000000" pitchFamily="2" charset="0"/>
              </a:rPr>
              <a:t>. Langkah </a:t>
            </a:r>
            <a:r>
              <a:rPr lang="en-ID" sz="1800" dirty="0" err="1">
                <a:solidFill>
                  <a:schemeClr val="accent1">
                    <a:lumMod val="75000"/>
                  </a:schemeClr>
                </a:solidFill>
                <a:latin typeface="Barlow Semi Condensed" panose="00000506000000000000" pitchFamily="2" charset="0"/>
              </a:rPr>
              <a:t>awal</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adalah</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mencuci</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buah</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dengan</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klorin</a:t>
            </a:r>
            <a:r>
              <a:rPr lang="en-ID" sz="1800" dirty="0">
                <a:solidFill>
                  <a:schemeClr val="accent1">
                    <a:lumMod val="75000"/>
                  </a:schemeClr>
                </a:solidFill>
                <a:latin typeface="Barlow Semi Condensed" panose="00000506000000000000" pitchFamily="2" charset="0"/>
              </a:rPr>
              <a:t> dan </a:t>
            </a:r>
            <a:r>
              <a:rPr lang="en-ID" sz="1800" dirty="0" err="1">
                <a:solidFill>
                  <a:schemeClr val="accent1">
                    <a:lumMod val="75000"/>
                  </a:schemeClr>
                </a:solidFill>
                <a:latin typeface="Barlow Semi Condensed" panose="00000506000000000000" pitchFamily="2" charset="0"/>
              </a:rPr>
              <a:t>dibilas</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dengan</a:t>
            </a:r>
            <a:r>
              <a:rPr lang="en-ID" sz="1800" dirty="0">
                <a:solidFill>
                  <a:schemeClr val="accent1">
                    <a:lumMod val="75000"/>
                  </a:schemeClr>
                </a:solidFill>
                <a:latin typeface="Barlow Semi Condensed" panose="00000506000000000000" pitchFamily="2" charset="0"/>
              </a:rPr>
              <a:t> air </a:t>
            </a:r>
            <a:r>
              <a:rPr lang="en-ID" sz="1800" dirty="0" err="1">
                <a:solidFill>
                  <a:schemeClr val="accent1">
                    <a:lumMod val="75000"/>
                  </a:schemeClr>
                </a:solidFill>
                <a:latin typeface="Barlow Semi Condensed" panose="00000506000000000000" pitchFamily="2" charset="0"/>
              </a:rPr>
              <a:t>bersih</a:t>
            </a:r>
            <a:r>
              <a:rPr lang="en-ID" sz="1800" dirty="0">
                <a:solidFill>
                  <a:schemeClr val="accent1">
                    <a:lumMod val="75000"/>
                  </a:schemeClr>
                </a:solidFill>
                <a:latin typeface="Barlow Semi Condensed" panose="00000506000000000000" pitchFamily="2" charset="0"/>
              </a:rPr>
              <a:t> , </a:t>
            </a:r>
            <a:r>
              <a:rPr lang="en-ID" sz="1800" dirty="0" err="1">
                <a:solidFill>
                  <a:schemeClr val="accent1">
                    <a:lumMod val="75000"/>
                  </a:schemeClr>
                </a:solidFill>
                <a:latin typeface="Barlow Semi Condensed" panose="00000506000000000000" pitchFamily="2" charset="0"/>
              </a:rPr>
              <a:t>pencelupan</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dengan</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larutan</a:t>
            </a:r>
            <a:r>
              <a:rPr lang="en-ID" sz="1800" dirty="0">
                <a:solidFill>
                  <a:schemeClr val="accent1">
                    <a:lumMod val="75000"/>
                  </a:schemeClr>
                </a:solidFill>
                <a:latin typeface="Barlow Semi Condensed" panose="00000506000000000000" pitchFamily="2" charset="0"/>
              </a:rPr>
              <a:t> CaCl2 </a:t>
            </a:r>
            <a:r>
              <a:rPr lang="en-ID" sz="1800" dirty="0" err="1">
                <a:solidFill>
                  <a:schemeClr val="accent1">
                    <a:lumMod val="75000"/>
                  </a:schemeClr>
                </a:solidFill>
                <a:latin typeface="Barlow Semi Condensed" panose="00000506000000000000" pitchFamily="2" charset="0"/>
              </a:rPr>
              <a:t>atau</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hormon</a:t>
            </a:r>
            <a:r>
              <a:rPr lang="en-ID" sz="1800" dirty="0">
                <a:solidFill>
                  <a:schemeClr val="accent1">
                    <a:lumMod val="75000"/>
                  </a:schemeClr>
                </a:solidFill>
                <a:latin typeface="Barlow Semi Condensed" panose="00000506000000000000" pitchFamily="2" charset="0"/>
              </a:rPr>
              <a:t> NAA (</a:t>
            </a:r>
            <a:r>
              <a:rPr lang="en-ID" sz="1800" dirty="0" err="1">
                <a:solidFill>
                  <a:schemeClr val="accent1">
                    <a:lumMod val="75000"/>
                  </a:schemeClr>
                </a:solidFill>
                <a:latin typeface="Barlow Semi Condensed" panose="00000506000000000000" pitchFamily="2" charset="0"/>
              </a:rPr>
              <a:t>Naphtalene</a:t>
            </a:r>
            <a:r>
              <a:rPr lang="en-ID" sz="1800" dirty="0">
                <a:solidFill>
                  <a:schemeClr val="accent1">
                    <a:lumMod val="75000"/>
                  </a:schemeClr>
                </a:solidFill>
                <a:latin typeface="Barlow Semi Condensed" panose="00000506000000000000" pitchFamily="2" charset="0"/>
              </a:rPr>
              <a:t> Acetic Acid) </a:t>
            </a:r>
            <a:r>
              <a:rPr lang="en-ID" sz="1800" dirty="0" err="1">
                <a:solidFill>
                  <a:schemeClr val="accent1">
                    <a:lumMod val="75000"/>
                  </a:schemeClr>
                </a:solidFill>
                <a:latin typeface="Barlow Semi Condensed" panose="00000506000000000000" pitchFamily="2" charset="0"/>
              </a:rPr>
              <a:t>untuk</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mencegah</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kebusukan</a:t>
            </a:r>
            <a:r>
              <a:rPr lang="en-ID" sz="1800" dirty="0">
                <a:solidFill>
                  <a:schemeClr val="accent1">
                    <a:lumMod val="75000"/>
                  </a:schemeClr>
                </a:solidFill>
                <a:latin typeface="Barlow Semi Condensed" panose="00000506000000000000" pitchFamily="2" charset="0"/>
              </a:rPr>
              <a:t> dan </a:t>
            </a:r>
            <a:r>
              <a:rPr lang="en-ID" sz="1800" dirty="0" err="1">
                <a:solidFill>
                  <a:schemeClr val="accent1">
                    <a:lumMod val="75000"/>
                  </a:schemeClr>
                </a:solidFill>
                <a:latin typeface="Barlow Semi Condensed" panose="00000506000000000000" pitchFamily="2" charset="0"/>
              </a:rPr>
              <a:t>menjaga</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kesegaran</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buah</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pelilinan</a:t>
            </a:r>
            <a:r>
              <a:rPr lang="en-ID" sz="1800" dirty="0">
                <a:solidFill>
                  <a:schemeClr val="accent1">
                    <a:lumMod val="75000"/>
                  </a:schemeClr>
                </a:solidFill>
                <a:latin typeface="Barlow Semi Condensed" panose="00000506000000000000" pitchFamily="2" charset="0"/>
              </a:rPr>
              <a:t> yang </a:t>
            </a:r>
            <a:r>
              <a:rPr lang="en-ID" sz="1800" dirty="0" err="1">
                <a:solidFill>
                  <a:schemeClr val="accent1">
                    <a:lumMod val="75000"/>
                  </a:schemeClr>
                </a:solidFill>
                <a:latin typeface="Barlow Semi Condensed" panose="00000506000000000000" pitchFamily="2" charset="0"/>
              </a:rPr>
              <a:t>dikombinasikan</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dengan</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fungisida</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tertentu</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untuk</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mencegah</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terjadinya</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penguapan</a:t>
            </a:r>
            <a:r>
              <a:rPr lang="en-ID" sz="1800" dirty="0">
                <a:solidFill>
                  <a:schemeClr val="accent1">
                    <a:lumMod val="75000"/>
                  </a:schemeClr>
                </a:solidFill>
                <a:latin typeface="Barlow Semi Condensed" panose="00000506000000000000" pitchFamily="2" charset="0"/>
              </a:rPr>
              <a:t> air dan </a:t>
            </a:r>
            <a:r>
              <a:rPr lang="en-ID" sz="1800" dirty="0" err="1">
                <a:solidFill>
                  <a:schemeClr val="accent1">
                    <a:lumMod val="75000"/>
                  </a:schemeClr>
                </a:solidFill>
                <a:latin typeface="Barlow Semi Condensed" panose="00000506000000000000" pitchFamily="2" charset="0"/>
              </a:rPr>
              <a:t>memperbaiki</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penampilan</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stroberi</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menjadi</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lebih</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mengkilap</a:t>
            </a:r>
            <a:endParaRPr lang="en-ID" sz="1800" dirty="0">
              <a:solidFill>
                <a:schemeClr val="accent1">
                  <a:lumMod val="75000"/>
                </a:schemeClr>
              </a:solidFill>
              <a:latin typeface="Barlow Semi Condensed" panose="00000506000000000000" pitchFamily="2" charset="0"/>
            </a:endParaRPr>
          </a:p>
        </p:txBody>
      </p:sp>
    </p:spTree>
    <p:extLst>
      <p:ext uri="{BB962C8B-B14F-4D97-AF65-F5344CB8AC3E}">
        <p14:creationId xmlns:p14="http://schemas.microsoft.com/office/powerpoint/2010/main" val="1560963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44B37C-3EC7-4C34-9103-A38823C4E0EA}"/>
              </a:ext>
            </a:extLst>
          </p:cNvPr>
          <p:cNvSpPr>
            <a:spLocks noGrp="1"/>
          </p:cNvSpPr>
          <p:nvPr>
            <p:ph type="title"/>
          </p:nvPr>
        </p:nvSpPr>
        <p:spPr>
          <a:xfrm>
            <a:off x="2786168" y="518704"/>
            <a:ext cx="4102312" cy="798031"/>
          </a:xfrm>
        </p:spPr>
        <p:txBody>
          <a:bodyPr/>
          <a:lstStyle/>
          <a:p>
            <a:r>
              <a:rPr lang="en-US" sz="4400" dirty="0"/>
              <a:t>Next</a:t>
            </a:r>
            <a:endParaRPr lang="en-ID" sz="4400" dirty="0"/>
          </a:p>
        </p:txBody>
      </p:sp>
      <p:sp>
        <p:nvSpPr>
          <p:cNvPr id="3" name="TextBox 2">
            <a:extLst>
              <a:ext uri="{FF2B5EF4-FFF2-40B4-BE49-F238E27FC236}">
                <a16:creationId xmlns:a16="http://schemas.microsoft.com/office/drawing/2014/main" xmlns="" id="{4196DDD1-DD60-44F7-8D0C-03F233E45C0F}"/>
              </a:ext>
            </a:extLst>
          </p:cNvPr>
          <p:cNvSpPr txBox="1"/>
          <p:nvPr/>
        </p:nvSpPr>
        <p:spPr>
          <a:xfrm>
            <a:off x="1395866" y="1414272"/>
            <a:ext cx="6851904" cy="2585323"/>
          </a:xfrm>
          <a:prstGeom prst="rect">
            <a:avLst/>
          </a:prstGeom>
          <a:noFill/>
        </p:spPr>
        <p:txBody>
          <a:bodyPr wrap="square" rtlCol="0">
            <a:spAutoFit/>
          </a:bodyPr>
          <a:lstStyle/>
          <a:p>
            <a:r>
              <a:rPr lang="en-ID" sz="1800" dirty="0" err="1">
                <a:solidFill>
                  <a:schemeClr val="accent1">
                    <a:lumMod val="75000"/>
                  </a:schemeClr>
                </a:solidFill>
                <a:latin typeface="Barlow Semi Condensed" panose="00000506000000000000" pitchFamily="2" charset="0"/>
              </a:rPr>
              <a:t>Selain</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pelilinan</a:t>
            </a:r>
            <a:r>
              <a:rPr lang="en-ID" sz="1800" dirty="0">
                <a:solidFill>
                  <a:schemeClr val="accent1">
                    <a:lumMod val="75000"/>
                  </a:schemeClr>
                </a:solidFill>
                <a:latin typeface="Barlow Semi Condensed" panose="00000506000000000000" pitchFamily="2" charset="0"/>
              </a:rPr>
              <a:t> juga </a:t>
            </a:r>
            <a:r>
              <a:rPr lang="en-ID" sz="1800" dirty="0" err="1">
                <a:solidFill>
                  <a:schemeClr val="accent1">
                    <a:lumMod val="75000"/>
                  </a:schemeClr>
                </a:solidFill>
                <a:latin typeface="Barlow Semi Condensed" panose="00000506000000000000" pitchFamily="2" charset="0"/>
              </a:rPr>
              <a:t>bisa</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dilakukan</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pencelupan</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dengan</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kitosan</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untuk</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mengendalikan</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cendawan</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atau</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dengan</a:t>
            </a:r>
            <a:r>
              <a:rPr lang="en-ID" sz="1800" dirty="0">
                <a:solidFill>
                  <a:schemeClr val="accent1">
                    <a:lumMod val="75000"/>
                  </a:schemeClr>
                </a:solidFill>
                <a:latin typeface="Barlow Semi Condensed" panose="00000506000000000000" pitchFamily="2" charset="0"/>
              </a:rPr>
              <a:t> gel </a:t>
            </a:r>
            <a:r>
              <a:rPr lang="en-ID" sz="1800" dirty="0" err="1">
                <a:solidFill>
                  <a:schemeClr val="accent1">
                    <a:lumMod val="75000"/>
                  </a:schemeClr>
                </a:solidFill>
                <a:latin typeface="Barlow Semi Condensed" panose="00000506000000000000" pitchFamily="2" charset="0"/>
              </a:rPr>
              <a:t>lidah</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buaya</a:t>
            </a:r>
            <a:r>
              <a:rPr lang="en-ID" sz="1800" dirty="0">
                <a:solidFill>
                  <a:schemeClr val="accent1">
                    <a:lumMod val="75000"/>
                  </a:schemeClr>
                </a:solidFill>
                <a:latin typeface="Barlow Semi Condensed" panose="00000506000000000000" pitchFamily="2" charset="0"/>
              </a:rPr>
              <a:t> yang </a:t>
            </a:r>
            <a:r>
              <a:rPr lang="en-ID" sz="1800" dirty="0" err="1">
                <a:solidFill>
                  <a:schemeClr val="accent1">
                    <a:lumMod val="75000"/>
                  </a:schemeClr>
                </a:solidFill>
                <a:latin typeface="Barlow Semi Condensed" panose="00000506000000000000" pitchFamily="2" charset="0"/>
              </a:rPr>
              <a:t>dikombinasikan</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dengan</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gliserol</a:t>
            </a:r>
            <a:r>
              <a:rPr lang="en-ID" sz="1800" dirty="0">
                <a:solidFill>
                  <a:schemeClr val="accent1">
                    <a:lumMod val="75000"/>
                  </a:schemeClr>
                </a:solidFill>
                <a:latin typeface="Barlow Semi Condensed" panose="00000506000000000000" pitchFamily="2" charset="0"/>
              </a:rPr>
              <a:t> (Arifin et al. 2012). </a:t>
            </a:r>
            <a:r>
              <a:rPr lang="en-ID" sz="1800" dirty="0" err="1">
                <a:solidFill>
                  <a:schemeClr val="accent1">
                    <a:lumMod val="75000"/>
                  </a:schemeClr>
                </a:solidFill>
                <a:latin typeface="Barlow Semi Condensed" panose="00000506000000000000" pitchFamily="2" charset="0"/>
              </a:rPr>
              <a:t>Iradiasi</a:t>
            </a:r>
            <a:r>
              <a:rPr lang="en-ID" sz="1800" dirty="0">
                <a:solidFill>
                  <a:schemeClr val="accent1">
                    <a:lumMod val="75000"/>
                  </a:schemeClr>
                </a:solidFill>
                <a:latin typeface="Barlow Semi Condensed" panose="00000506000000000000" pitchFamily="2" charset="0"/>
              </a:rPr>
              <a:t> juga </a:t>
            </a:r>
            <a:r>
              <a:rPr lang="en-ID" sz="1800" dirty="0" err="1">
                <a:solidFill>
                  <a:schemeClr val="accent1">
                    <a:lumMod val="75000"/>
                  </a:schemeClr>
                </a:solidFill>
                <a:latin typeface="Barlow Semi Condensed" panose="00000506000000000000" pitchFamily="2" charset="0"/>
              </a:rPr>
              <a:t>dapat</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dipertimbangkan</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untuk</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pengawetan</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stroberi</a:t>
            </a:r>
            <a:r>
              <a:rPr lang="en-ID" sz="1800" dirty="0">
                <a:solidFill>
                  <a:schemeClr val="accent1">
                    <a:lumMod val="75000"/>
                  </a:schemeClr>
                </a:solidFill>
                <a:latin typeface="Barlow Semi Condensed" panose="00000506000000000000" pitchFamily="2" charset="0"/>
              </a:rPr>
              <a:t> pada </a:t>
            </a:r>
            <a:r>
              <a:rPr lang="en-ID" sz="1800" dirty="0" err="1">
                <a:solidFill>
                  <a:schemeClr val="accent1">
                    <a:lumMod val="75000"/>
                  </a:schemeClr>
                </a:solidFill>
                <a:latin typeface="Barlow Semi Condensed" panose="00000506000000000000" pitchFamily="2" charset="0"/>
              </a:rPr>
              <a:t>dosis</a:t>
            </a:r>
            <a:r>
              <a:rPr lang="en-ID" sz="1800" dirty="0">
                <a:solidFill>
                  <a:schemeClr val="accent1">
                    <a:lumMod val="75000"/>
                  </a:schemeClr>
                </a:solidFill>
                <a:latin typeface="Barlow Semi Condensed" panose="00000506000000000000" pitchFamily="2" charset="0"/>
              </a:rPr>
              <a:t> yang </a:t>
            </a:r>
            <a:r>
              <a:rPr lang="en-ID" sz="1800" dirty="0" err="1">
                <a:solidFill>
                  <a:schemeClr val="accent1">
                    <a:lumMod val="75000"/>
                  </a:schemeClr>
                </a:solidFill>
                <a:latin typeface="Barlow Semi Condensed" panose="00000506000000000000" pitchFamily="2" charset="0"/>
              </a:rPr>
              <a:t>tepat</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berkisar</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antara</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antara</a:t>
            </a:r>
            <a:r>
              <a:rPr lang="en-ID" sz="1800" dirty="0">
                <a:solidFill>
                  <a:schemeClr val="accent1">
                    <a:lumMod val="75000"/>
                  </a:schemeClr>
                </a:solidFill>
                <a:latin typeface="Barlow Semi Condensed" panose="00000506000000000000" pitchFamily="2" charset="0"/>
              </a:rPr>
              <a:t> 3,0-3,6 </a:t>
            </a:r>
            <a:r>
              <a:rPr lang="en-ID" sz="1800" dirty="0" err="1">
                <a:solidFill>
                  <a:schemeClr val="accent1">
                    <a:lumMod val="75000"/>
                  </a:schemeClr>
                </a:solidFill>
                <a:latin typeface="Barlow Semi Condensed" panose="00000506000000000000" pitchFamily="2" charset="0"/>
              </a:rPr>
              <a:t>kGy</a:t>
            </a:r>
            <a:r>
              <a:rPr lang="en-ID" sz="1800" dirty="0">
                <a:solidFill>
                  <a:schemeClr val="accent1">
                    <a:lumMod val="75000"/>
                  </a:schemeClr>
                </a:solidFill>
                <a:latin typeface="Barlow Semi Condensed" panose="00000506000000000000" pitchFamily="2" charset="0"/>
              </a:rPr>
              <a:t> . </a:t>
            </a:r>
            <a:r>
              <a:rPr lang="en-ID" sz="1800" dirty="0" err="1">
                <a:solidFill>
                  <a:schemeClr val="accent1">
                    <a:lumMod val="75000"/>
                  </a:schemeClr>
                </a:solidFill>
                <a:latin typeface="Barlow Semi Condensed" panose="00000506000000000000" pitchFamily="2" charset="0"/>
              </a:rPr>
              <a:t>Selanjutnya</a:t>
            </a:r>
            <a:r>
              <a:rPr lang="en-ID" sz="1800" dirty="0">
                <a:solidFill>
                  <a:schemeClr val="accent1">
                    <a:lumMod val="75000"/>
                  </a:schemeClr>
                </a:solidFill>
                <a:latin typeface="Barlow Semi Condensed" panose="00000506000000000000" pitchFamily="2" charset="0"/>
              </a:rPr>
              <a:t> proses </a:t>
            </a:r>
            <a:r>
              <a:rPr lang="en-ID" sz="1800" dirty="0" err="1">
                <a:solidFill>
                  <a:schemeClr val="accent1">
                    <a:lumMod val="75000"/>
                  </a:schemeClr>
                </a:solidFill>
                <a:latin typeface="Barlow Semi Condensed" panose="00000506000000000000" pitchFamily="2" charset="0"/>
              </a:rPr>
              <a:t>pengemasan</a:t>
            </a:r>
            <a:r>
              <a:rPr lang="en-ID" sz="1800" dirty="0">
                <a:solidFill>
                  <a:schemeClr val="accent1">
                    <a:lumMod val="75000"/>
                  </a:schemeClr>
                </a:solidFill>
                <a:latin typeface="Barlow Semi Condensed" panose="00000506000000000000" pitchFamily="2" charset="0"/>
              </a:rPr>
              <a:t> dan </a:t>
            </a:r>
            <a:r>
              <a:rPr lang="en-ID" sz="1800" dirty="0" err="1">
                <a:solidFill>
                  <a:schemeClr val="accent1">
                    <a:lumMod val="75000"/>
                  </a:schemeClr>
                </a:solidFill>
                <a:latin typeface="Barlow Semi Condensed" panose="00000506000000000000" pitchFamily="2" charset="0"/>
              </a:rPr>
              <a:t>penyimpanan</a:t>
            </a:r>
            <a:r>
              <a:rPr lang="en-ID" sz="1800" dirty="0">
                <a:solidFill>
                  <a:schemeClr val="accent1">
                    <a:lumMod val="75000"/>
                  </a:schemeClr>
                </a:solidFill>
                <a:latin typeface="Barlow Semi Condensed" panose="00000506000000000000" pitchFamily="2" charset="0"/>
              </a:rPr>
              <a:t> yang </a:t>
            </a:r>
            <a:r>
              <a:rPr lang="en-ID" sz="1800" dirty="0" err="1">
                <a:solidFill>
                  <a:schemeClr val="accent1">
                    <a:lumMod val="75000"/>
                  </a:schemeClr>
                </a:solidFill>
                <a:latin typeface="Barlow Semi Condensed" panose="00000506000000000000" pitchFamily="2" charset="0"/>
              </a:rPr>
              <a:t>tepat</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sesuai</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dengan</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tujuan</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apakah</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langsung</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dijual</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atau</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ditransportasikan</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Penyimpanan</a:t>
            </a:r>
            <a:r>
              <a:rPr lang="en-ID" sz="1800" dirty="0">
                <a:solidFill>
                  <a:schemeClr val="accent1">
                    <a:lumMod val="75000"/>
                  </a:schemeClr>
                </a:solidFill>
                <a:latin typeface="Barlow Semi Condensed" panose="00000506000000000000" pitchFamily="2" charset="0"/>
              </a:rPr>
              <a:t> yang </a:t>
            </a:r>
            <a:r>
              <a:rPr lang="en-ID" sz="1800" dirty="0" err="1">
                <a:solidFill>
                  <a:schemeClr val="accent1">
                    <a:lumMod val="75000"/>
                  </a:schemeClr>
                </a:solidFill>
                <a:latin typeface="Barlow Semi Condensed" panose="00000506000000000000" pitchFamily="2" charset="0"/>
              </a:rPr>
              <a:t>tepat</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untuk</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stroberi</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adalah</a:t>
            </a:r>
            <a:r>
              <a:rPr lang="en-ID" sz="1800" dirty="0">
                <a:solidFill>
                  <a:schemeClr val="accent1">
                    <a:lumMod val="75000"/>
                  </a:schemeClr>
                </a:solidFill>
                <a:latin typeface="Barlow Semi Condensed" panose="00000506000000000000" pitchFamily="2" charset="0"/>
              </a:rPr>
              <a:t> pada </a:t>
            </a:r>
            <a:r>
              <a:rPr lang="en-ID" sz="1800" dirty="0" err="1">
                <a:solidFill>
                  <a:schemeClr val="accent1">
                    <a:lumMod val="75000"/>
                  </a:schemeClr>
                </a:solidFill>
                <a:latin typeface="Barlow Semi Condensed" panose="00000506000000000000" pitchFamily="2" charset="0"/>
              </a:rPr>
              <a:t>suhu</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kurang</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dari</a:t>
            </a:r>
            <a:r>
              <a:rPr lang="en-ID" sz="1800" dirty="0">
                <a:solidFill>
                  <a:schemeClr val="accent1">
                    <a:lumMod val="75000"/>
                  </a:schemeClr>
                </a:solidFill>
                <a:latin typeface="Barlow Semi Condensed" panose="00000506000000000000" pitchFamily="2" charset="0"/>
              </a:rPr>
              <a:t> 10oC, </a:t>
            </a:r>
            <a:r>
              <a:rPr lang="en-ID" sz="1800" dirty="0" err="1">
                <a:solidFill>
                  <a:schemeClr val="accent1">
                    <a:lumMod val="75000"/>
                  </a:schemeClr>
                </a:solidFill>
                <a:latin typeface="Barlow Semi Condensed" panose="00000506000000000000" pitchFamily="2" charset="0"/>
              </a:rPr>
              <a:t>menurut</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hasil</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penelitian</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suhu</a:t>
            </a:r>
            <a:r>
              <a:rPr lang="en-ID" sz="1800" dirty="0">
                <a:solidFill>
                  <a:schemeClr val="accent1">
                    <a:lumMod val="75000"/>
                  </a:schemeClr>
                </a:solidFill>
                <a:latin typeface="Barlow Semi Condensed" panose="00000506000000000000" pitchFamily="2" charset="0"/>
              </a:rPr>
              <a:t> optimal </a:t>
            </a:r>
            <a:r>
              <a:rPr lang="en-ID" sz="1800" dirty="0" err="1">
                <a:solidFill>
                  <a:schemeClr val="accent1">
                    <a:lumMod val="75000"/>
                  </a:schemeClr>
                </a:solidFill>
                <a:latin typeface="Barlow Semi Condensed" panose="00000506000000000000" pitchFamily="2" charset="0"/>
              </a:rPr>
              <a:t>penyimpanan</a:t>
            </a:r>
            <a:r>
              <a:rPr lang="en-ID" sz="1800" dirty="0">
                <a:solidFill>
                  <a:schemeClr val="accent1">
                    <a:lumMod val="75000"/>
                  </a:schemeClr>
                </a:solidFill>
                <a:latin typeface="Barlow Semi Condensed" panose="00000506000000000000" pitchFamily="2" charset="0"/>
              </a:rPr>
              <a:t> </a:t>
            </a:r>
            <a:r>
              <a:rPr lang="en-ID" sz="1800" dirty="0" err="1">
                <a:solidFill>
                  <a:schemeClr val="accent1">
                    <a:lumMod val="75000"/>
                  </a:schemeClr>
                </a:solidFill>
                <a:latin typeface="Barlow Semi Condensed" panose="00000506000000000000" pitchFamily="2" charset="0"/>
              </a:rPr>
              <a:t>adalah</a:t>
            </a:r>
            <a:r>
              <a:rPr lang="en-ID" sz="1800" dirty="0">
                <a:solidFill>
                  <a:schemeClr val="accent1">
                    <a:lumMod val="75000"/>
                  </a:schemeClr>
                </a:solidFill>
                <a:latin typeface="Barlow Semi Condensed" panose="00000506000000000000" pitchFamily="2" charset="0"/>
              </a:rPr>
              <a:t> 4oC .</a:t>
            </a:r>
          </a:p>
        </p:txBody>
      </p:sp>
    </p:spTree>
    <p:extLst>
      <p:ext uri="{BB962C8B-B14F-4D97-AF65-F5344CB8AC3E}">
        <p14:creationId xmlns:p14="http://schemas.microsoft.com/office/powerpoint/2010/main" val="3935132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CE5A8E-D072-4BDF-8FF1-FB6A2F342326}"/>
              </a:ext>
            </a:extLst>
          </p:cNvPr>
          <p:cNvSpPr>
            <a:spLocks noGrp="1"/>
          </p:cNvSpPr>
          <p:nvPr>
            <p:ph type="title"/>
          </p:nvPr>
        </p:nvSpPr>
        <p:spPr>
          <a:xfrm>
            <a:off x="594715" y="393196"/>
            <a:ext cx="7954570" cy="625200"/>
          </a:xfrm>
        </p:spPr>
        <p:txBody>
          <a:bodyPr/>
          <a:lstStyle/>
          <a:p>
            <a:r>
              <a:rPr lang="en-ID" dirty="0" err="1"/>
              <a:t>Tabel</a:t>
            </a:r>
            <a:r>
              <a:rPr lang="en-ID" dirty="0"/>
              <a:t> 3. </a:t>
            </a:r>
            <a:r>
              <a:rPr lang="en-ID" dirty="0" err="1"/>
              <a:t>Perlakuan</a:t>
            </a:r>
            <a:r>
              <a:rPr lang="en-ID" dirty="0"/>
              <a:t> </a:t>
            </a:r>
            <a:r>
              <a:rPr lang="en-ID" dirty="0" err="1"/>
              <a:t>panen</a:t>
            </a:r>
            <a:r>
              <a:rPr lang="en-ID" dirty="0"/>
              <a:t> dan </a:t>
            </a:r>
            <a:r>
              <a:rPr lang="en-ID" dirty="0" err="1"/>
              <a:t>pascapanen</a:t>
            </a:r>
            <a:r>
              <a:rPr lang="en-ID" dirty="0"/>
              <a:t> </a:t>
            </a:r>
            <a:r>
              <a:rPr lang="en-ID" dirty="0" err="1"/>
              <a:t>untuk</a:t>
            </a:r>
            <a:r>
              <a:rPr lang="en-ID" dirty="0"/>
              <a:t> </a:t>
            </a:r>
            <a:r>
              <a:rPr lang="en-ID" dirty="0" err="1"/>
              <a:t>meningkatkan</a:t>
            </a:r>
            <a:r>
              <a:rPr lang="en-ID" dirty="0"/>
              <a:t> </a:t>
            </a:r>
            <a:r>
              <a:rPr lang="en-ID" dirty="0" err="1"/>
              <a:t>kualitas</a:t>
            </a:r>
            <a:r>
              <a:rPr lang="en-ID" dirty="0"/>
              <a:t> </a:t>
            </a:r>
            <a:r>
              <a:rPr lang="en-ID" dirty="0" err="1"/>
              <a:t>stroberi</a:t>
            </a:r>
            <a:r>
              <a:rPr lang="en-ID" dirty="0"/>
              <a:t>.</a:t>
            </a:r>
          </a:p>
        </p:txBody>
      </p:sp>
      <p:pic>
        <p:nvPicPr>
          <p:cNvPr id="4" name="Picture 3">
            <a:extLst>
              <a:ext uri="{FF2B5EF4-FFF2-40B4-BE49-F238E27FC236}">
                <a16:creationId xmlns:a16="http://schemas.microsoft.com/office/drawing/2014/main" xmlns="" id="{DFBB226E-350B-490F-8DF7-FDDF4B7FC46D}"/>
              </a:ext>
            </a:extLst>
          </p:cNvPr>
          <p:cNvPicPr>
            <a:picLocks noChangeAspect="1"/>
          </p:cNvPicPr>
          <p:nvPr/>
        </p:nvPicPr>
        <p:blipFill rotWithShape="1">
          <a:blip r:embed="rId2"/>
          <a:srcRect l="33867" t="35081" r="12666" b="11823"/>
          <a:stretch/>
        </p:blipFill>
        <p:spPr>
          <a:xfrm>
            <a:off x="950976" y="1543294"/>
            <a:ext cx="5754624" cy="3214553"/>
          </a:xfrm>
          <a:prstGeom prst="rect">
            <a:avLst/>
          </a:prstGeom>
        </p:spPr>
      </p:pic>
    </p:spTree>
    <p:extLst>
      <p:ext uri="{BB962C8B-B14F-4D97-AF65-F5344CB8AC3E}">
        <p14:creationId xmlns:p14="http://schemas.microsoft.com/office/powerpoint/2010/main" val="1339012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0EF716-DEEA-4B02-8C9B-8D03F93B501F}"/>
              </a:ext>
            </a:extLst>
          </p:cNvPr>
          <p:cNvSpPr>
            <a:spLocks noGrp="1"/>
          </p:cNvSpPr>
          <p:nvPr>
            <p:ph type="title"/>
          </p:nvPr>
        </p:nvSpPr>
        <p:spPr>
          <a:xfrm>
            <a:off x="3237614" y="1580790"/>
            <a:ext cx="4071300" cy="625200"/>
          </a:xfrm>
        </p:spPr>
        <p:txBody>
          <a:bodyPr/>
          <a:lstStyle/>
          <a:p>
            <a:r>
              <a:rPr lang="en-US" sz="4000" dirty="0"/>
              <a:t>Thanks</a:t>
            </a:r>
            <a:endParaRPr lang="en-ID" sz="4000" dirty="0"/>
          </a:p>
        </p:txBody>
      </p:sp>
      <p:pic>
        <p:nvPicPr>
          <p:cNvPr id="4" name="Picture 3">
            <a:extLst>
              <a:ext uri="{FF2B5EF4-FFF2-40B4-BE49-F238E27FC236}">
                <a16:creationId xmlns:a16="http://schemas.microsoft.com/office/drawing/2014/main" xmlns="" id="{CCD096B4-C4DA-4A4C-B449-8C78BD8E1C69}"/>
              </a:ext>
            </a:extLst>
          </p:cNvPr>
          <p:cNvPicPr>
            <a:picLocks noChangeAspect="1"/>
          </p:cNvPicPr>
          <p:nvPr/>
        </p:nvPicPr>
        <p:blipFill>
          <a:blip r:embed="rId2"/>
          <a:stretch>
            <a:fillRect/>
          </a:stretch>
        </p:blipFill>
        <p:spPr>
          <a:xfrm>
            <a:off x="1835086" y="1162050"/>
            <a:ext cx="2980754" cy="3572078"/>
          </a:xfrm>
          <a:prstGeom prst="rect">
            <a:avLst/>
          </a:prstGeom>
        </p:spPr>
      </p:pic>
    </p:spTree>
    <p:extLst>
      <p:ext uri="{BB962C8B-B14F-4D97-AF65-F5344CB8AC3E}">
        <p14:creationId xmlns:p14="http://schemas.microsoft.com/office/powerpoint/2010/main" val="1255852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82"/>
        <p:cNvGrpSpPr/>
        <p:nvPr/>
      </p:nvGrpSpPr>
      <p:grpSpPr>
        <a:xfrm>
          <a:off x="0" y="0"/>
          <a:ext cx="0" cy="0"/>
          <a:chOff x="0" y="0"/>
          <a:chExt cx="0" cy="0"/>
        </a:xfrm>
      </p:grpSpPr>
      <p:sp>
        <p:nvSpPr>
          <p:cNvPr id="2484" name="Google Shape;2484;p44"/>
          <p:cNvSpPr txBox="1">
            <a:spLocks noGrp="1"/>
          </p:cNvSpPr>
          <p:nvPr>
            <p:ph type="subTitle" idx="1"/>
          </p:nvPr>
        </p:nvSpPr>
        <p:spPr>
          <a:xfrm>
            <a:off x="775453" y="3049712"/>
            <a:ext cx="4077570" cy="1876185"/>
          </a:xfrm>
          <a:prstGeom prst="horizontalScroll">
            <a:avLst/>
          </a:prstGeom>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0" lvl="0" indent="0" algn="l"/>
            <a:r>
              <a:rPr lang="en-US" dirty="0"/>
              <a:t>Daerah </a:t>
            </a:r>
            <a:r>
              <a:rPr lang="en-US" dirty="0" err="1"/>
              <a:t>pada</a:t>
            </a:r>
            <a:r>
              <a:rPr lang="en-US" dirty="0"/>
              <a:t> </a:t>
            </a:r>
            <a:r>
              <a:rPr lang="en-US" dirty="0" err="1"/>
              <a:t>ketinggian</a:t>
            </a:r>
            <a:r>
              <a:rPr lang="en-US" dirty="0"/>
              <a:t> </a:t>
            </a:r>
            <a:r>
              <a:rPr lang="en-US" dirty="0" err="1"/>
              <a:t>lebih</a:t>
            </a:r>
            <a:r>
              <a:rPr lang="en-US" dirty="0"/>
              <a:t> 100 meter di </a:t>
            </a:r>
            <a:r>
              <a:rPr lang="en-US" dirty="0" err="1"/>
              <a:t>atas</a:t>
            </a:r>
            <a:r>
              <a:rPr lang="en-US" dirty="0"/>
              <a:t> </a:t>
            </a:r>
            <a:r>
              <a:rPr lang="en-US" dirty="0" err="1"/>
              <a:t>permukaan</a:t>
            </a:r>
            <a:r>
              <a:rPr lang="en-US" dirty="0"/>
              <a:t> </a:t>
            </a:r>
            <a:r>
              <a:rPr lang="en-US" dirty="0" err="1"/>
              <a:t>laut</a:t>
            </a:r>
            <a:r>
              <a:rPr lang="en-US" dirty="0"/>
              <a:t> yang </a:t>
            </a:r>
            <a:r>
              <a:rPr lang="en-US" dirty="0" err="1"/>
              <a:t>berpotensi</a:t>
            </a:r>
            <a:r>
              <a:rPr lang="en-US" dirty="0"/>
              <a:t> </a:t>
            </a:r>
            <a:r>
              <a:rPr lang="en-US" dirty="0" err="1"/>
              <a:t>untuk</a:t>
            </a:r>
            <a:r>
              <a:rPr lang="en-US" dirty="0"/>
              <a:t> </a:t>
            </a:r>
            <a:r>
              <a:rPr lang="en-US" dirty="0" err="1"/>
              <a:t>pengembangan</a:t>
            </a:r>
            <a:r>
              <a:rPr lang="en-US" dirty="0"/>
              <a:t> </a:t>
            </a:r>
            <a:r>
              <a:rPr lang="en-US" dirty="0" err="1"/>
              <a:t>staroberi</a:t>
            </a:r>
            <a:r>
              <a:rPr lang="en-US" dirty="0"/>
              <a:t> di </a:t>
            </a:r>
            <a:r>
              <a:rPr lang="en-US" dirty="0" err="1"/>
              <a:t>antaranya</a:t>
            </a:r>
            <a:r>
              <a:rPr lang="en-US" dirty="0"/>
              <a:t> </a:t>
            </a:r>
            <a:r>
              <a:rPr lang="en-US" dirty="0" err="1"/>
              <a:t>Cianjur</a:t>
            </a:r>
            <a:r>
              <a:rPr lang="en-US" dirty="0"/>
              <a:t> </a:t>
            </a:r>
            <a:r>
              <a:rPr lang="en-US" dirty="0" err="1"/>
              <a:t>dan</a:t>
            </a:r>
            <a:r>
              <a:rPr lang="en-US" dirty="0"/>
              <a:t> </a:t>
            </a:r>
            <a:r>
              <a:rPr lang="en-US" dirty="0" err="1"/>
              <a:t>Kuningan</a:t>
            </a:r>
            <a:r>
              <a:rPr lang="en-US" dirty="0"/>
              <a:t>, </a:t>
            </a:r>
            <a:r>
              <a:rPr lang="en-US" dirty="0" err="1"/>
              <a:t>Jawa</a:t>
            </a:r>
            <a:r>
              <a:rPr lang="en-US" dirty="0"/>
              <a:t> Barat, </a:t>
            </a:r>
            <a:r>
              <a:rPr lang="en-US" dirty="0" err="1"/>
              <a:t>Purwokerto</a:t>
            </a:r>
            <a:r>
              <a:rPr lang="en-US" dirty="0"/>
              <a:t> </a:t>
            </a:r>
            <a:r>
              <a:rPr lang="en-US" dirty="0" err="1"/>
              <a:t>dan</a:t>
            </a:r>
            <a:r>
              <a:rPr lang="en-US" dirty="0"/>
              <a:t> </a:t>
            </a:r>
            <a:r>
              <a:rPr lang="en-US" dirty="0" err="1"/>
              <a:t>Temanggung</a:t>
            </a:r>
            <a:endParaRPr dirty="0"/>
          </a:p>
        </p:txBody>
      </p:sp>
      <p:sp>
        <p:nvSpPr>
          <p:cNvPr id="2486" name="Google Shape;2486;p44"/>
          <p:cNvSpPr txBox="1">
            <a:spLocks noGrp="1"/>
          </p:cNvSpPr>
          <p:nvPr>
            <p:ph type="subTitle" idx="3"/>
          </p:nvPr>
        </p:nvSpPr>
        <p:spPr>
          <a:xfrm>
            <a:off x="5444893" y="2926002"/>
            <a:ext cx="2411626" cy="1627383"/>
          </a:xfrm>
          <a:prstGeom prst="horizontalScroll">
            <a:avLst/>
          </a:prstGeom>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0" lvl="0" indent="0" algn="l"/>
            <a:r>
              <a:rPr lang="en-US" dirty="0" err="1"/>
              <a:t>Umur</a:t>
            </a:r>
            <a:r>
              <a:rPr lang="en-US" dirty="0"/>
              <a:t> </a:t>
            </a:r>
            <a:r>
              <a:rPr lang="en-US" dirty="0" err="1"/>
              <a:t>simpan</a:t>
            </a:r>
            <a:r>
              <a:rPr lang="en-US" dirty="0"/>
              <a:t> </a:t>
            </a:r>
            <a:r>
              <a:rPr lang="en-US" dirty="0" err="1"/>
              <a:t>segar</a:t>
            </a:r>
            <a:r>
              <a:rPr lang="en-US" dirty="0"/>
              <a:t> </a:t>
            </a:r>
            <a:r>
              <a:rPr lang="en-US" dirty="0" err="1"/>
              <a:t>buah</a:t>
            </a:r>
            <a:r>
              <a:rPr lang="en-US" dirty="0"/>
              <a:t> </a:t>
            </a:r>
            <a:r>
              <a:rPr lang="en-US" dirty="0" err="1"/>
              <a:t>stroberi</a:t>
            </a:r>
            <a:r>
              <a:rPr lang="en-US" dirty="0"/>
              <a:t> </a:t>
            </a:r>
            <a:r>
              <a:rPr lang="en-US" dirty="0" err="1"/>
              <a:t>sangat</a:t>
            </a:r>
            <a:r>
              <a:rPr lang="en-US" dirty="0"/>
              <a:t> </a:t>
            </a:r>
            <a:r>
              <a:rPr lang="en-US" dirty="0" err="1"/>
              <a:t>pendek</a:t>
            </a:r>
            <a:r>
              <a:rPr lang="en-US" dirty="0"/>
              <a:t>, </a:t>
            </a:r>
            <a:r>
              <a:rPr lang="en-US" dirty="0" err="1"/>
              <a:t>namun</a:t>
            </a:r>
            <a:r>
              <a:rPr lang="en-US" dirty="0"/>
              <a:t> </a:t>
            </a:r>
            <a:r>
              <a:rPr lang="en-US" dirty="0" err="1"/>
              <a:t>dapat</a:t>
            </a:r>
            <a:r>
              <a:rPr lang="en-US" dirty="0"/>
              <a:t> </a:t>
            </a:r>
            <a:r>
              <a:rPr lang="en-US" dirty="0" err="1"/>
              <a:t>diperpanjang</a:t>
            </a:r>
            <a:r>
              <a:rPr lang="en-US" dirty="0"/>
              <a:t> </a:t>
            </a:r>
            <a:r>
              <a:rPr lang="en-US" dirty="0" err="1"/>
              <a:t>melalui</a:t>
            </a:r>
            <a:r>
              <a:rPr lang="en-US" dirty="0"/>
              <a:t> </a:t>
            </a:r>
            <a:r>
              <a:rPr lang="en-US" dirty="0" err="1"/>
              <a:t>budidaya</a:t>
            </a:r>
            <a:r>
              <a:rPr lang="en-US" dirty="0"/>
              <a:t> semi </a:t>
            </a:r>
            <a:r>
              <a:rPr lang="en-US" dirty="0" err="1"/>
              <a:t>organik</a:t>
            </a:r>
            <a:r>
              <a:rPr lang="en-US" dirty="0"/>
              <a:t>.</a:t>
            </a:r>
            <a:endParaRPr dirty="0"/>
          </a:p>
        </p:txBody>
      </p:sp>
      <p:sp>
        <p:nvSpPr>
          <p:cNvPr id="2489" name="Google Shape;2489;p44"/>
          <p:cNvSpPr txBox="1">
            <a:spLocks noGrp="1"/>
          </p:cNvSpPr>
          <p:nvPr>
            <p:ph type="title" idx="6"/>
          </p:nvPr>
        </p:nvSpPr>
        <p:spPr>
          <a:xfrm>
            <a:off x="1679102" y="437344"/>
            <a:ext cx="4971604" cy="62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err="1"/>
              <a:t>Pendahuluan</a:t>
            </a:r>
            <a:endParaRPr sz="3600" dirty="0"/>
          </a:p>
        </p:txBody>
      </p:sp>
      <p:grpSp>
        <p:nvGrpSpPr>
          <p:cNvPr id="2493" name="Google Shape;2493;p44"/>
          <p:cNvGrpSpPr/>
          <p:nvPr/>
        </p:nvGrpSpPr>
        <p:grpSpPr>
          <a:xfrm rot="992225">
            <a:off x="185120" y="723686"/>
            <a:ext cx="618757" cy="680535"/>
            <a:chOff x="1474000" y="3672875"/>
            <a:chExt cx="492050" cy="495800"/>
          </a:xfrm>
        </p:grpSpPr>
        <p:sp>
          <p:nvSpPr>
            <p:cNvPr id="2494" name="Google Shape;2494;p44"/>
            <p:cNvSpPr/>
            <p:nvPr/>
          </p:nvSpPr>
          <p:spPr>
            <a:xfrm>
              <a:off x="1503075" y="3672875"/>
              <a:ext cx="433900" cy="460075"/>
            </a:xfrm>
            <a:custGeom>
              <a:avLst/>
              <a:gdLst/>
              <a:ahLst/>
              <a:cxnLst/>
              <a:rect l="l" t="t" r="r" b="b"/>
              <a:pathLst>
                <a:path w="17356" h="18403" extrusionOk="0">
                  <a:moveTo>
                    <a:pt x="7957" y="1"/>
                  </a:moveTo>
                  <a:lnTo>
                    <a:pt x="1" y="12214"/>
                  </a:lnTo>
                  <a:cubicBezTo>
                    <a:pt x="94" y="12401"/>
                    <a:pt x="187" y="12680"/>
                    <a:pt x="303" y="12889"/>
                  </a:cubicBezTo>
                  <a:cubicBezTo>
                    <a:pt x="1839" y="16076"/>
                    <a:pt x="5235" y="18403"/>
                    <a:pt x="8725" y="18403"/>
                  </a:cubicBezTo>
                  <a:cubicBezTo>
                    <a:pt x="12307" y="18310"/>
                    <a:pt x="15611" y="15983"/>
                    <a:pt x="17053" y="12796"/>
                  </a:cubicBezTo>
                  <a:cubicBezTo>
                    <a:pt x="17170" y="12494"/>
                    <a:pt x="17263" y="12307"/>
                    <a:pt x="17356" y="12098"/>
                  </a:cubicBezTo>
                  <a:lnTo>
                    <a:pt x="94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4"/>
            <p:cNvSpPr/>
            <p:nvPr/>
          </p:nvSpPr>
          <p:spPr>
            <a:xfrm>
              <a:off x="1474000" y="3960775"/>
              <a:ext cx="492050" cy="207900"/>
            </a:xfrm>
            <a:custGeom>
              <a:avLst/>
              <a:gdLst/>
              <a:ahLst/>
              <a:cxnLst/>
              <a:rect l="l" t="t" r="r" b="b"/>
              <a:pathLst>
                <a:path w="19682" h="8316" extrusionOk="0">
                  <a:moveTo>
                    <a:pt x="17751" y="0"/>
                  </a:moveTo>
                  <a:cubicBezTo>
                    <a:pt x="15611" y="2141"/>
                    <a:pt x="12889" y="3886"/>
                    <a:pt x="9795" y="4072"/>
                  </a:cubicBezTo>
                  <a:cubicBezTo>
                    <a:pt x="9524" y="4099"/>
                    <a:pt x="9250" y="4113"/>
                    <a:pt x="8975" y="4113"/>
                  </a:cubicBezTo>
                  <a:cubicBezTo>
                    <a:pt x="7172" y="4113"/>
                    <a:pt x="5319" y="3518"/>
                    <a:pt x="3886" y="2327"/>
                  </a:cubicBezTo>
                  <a:cubicBezTo>
                    <a:pt x="3397" y="1955"/>
                    <a:pt x="2420" y="303"/>
                    <a:pt x="1745" y="303"/>
                  </a:cubicBezTo>
                  <a:cubicBezTo>
                    <a:pt x="768" y="396"/>
                    <a:pt x="1" y="2327"/>
                    <a:pt x="94" y="3118"/>
                  </a:cubicBezTo>
                  <a:cubicBezTo>
                    <a:pt x="187" y="3699"/>
                    <a:pt x="582" y="4072"/>
                    <a:pt x="885" y="4560"/>
                  </a:cubicBezTo>
                  <a:cubicBezTo>
                    <a:pt x="2979" y="6906"/>
                    <a:pt x="6091" y="8315"/>
                    <a:pt x="9252" y="8315"/>
                  </a:cubicBezTo>
                  <a:cubicBezTo>
                    <a:pt x="9883" y="8315"/>
                    <a:pt x="10517" y="8259"/>
                    <a:pt x="11144" y="8143"/>
                  </a:cubicBezTo>
                  <a:cubicBezTo>
                    <a:pt x="14843" y="7561"/>
                    <a:pt x="18216" y="4956"/>
                    <a:pt x="19682" y="1559"/>
                  </a:cubicBezTo>
                  <a:cubicBezTo>
                    <a:pt x="19007" y="978"/>
                    <a:pt x="18426" y="489"/>
                    <a:pt x="17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4"/>
            <p:cNvSpPr/>
            <p:nvPr/>
          </p:nvSpPr>
          <p:spPr>
            <a:xfrm>
              <a:off x="1566475" y="3920950"/>
              <a:ext cx="52500" cy="53425"/>
            </a:xfrm>
            <a:custGeom>
              <a:avLst/>
              <a:gdLst/>
              <a:ahLst/>
              <a:cxnLst/>
              <a:rect l="l" t="t" r="r" b="b"/>
              <a:pathLst>
                <a:path w="2100" h="2137" extrusionOk="0">
                  <a:moveTo>
                    <a:pt x="1346" y="1"/>
                  </a:moveTo>
                  <a:cubicBezTo>
                    <a:pt x="1193" y="1"/>
                    <a:pt x="1045" y="71"/>
                    <a:pt x="954" y="244"/>
                  </a:cubicBezTo>
                  <a:cubicBezTo>
                    <a:pt x="675" y="640"/>
                    <a:pt x="466" y="1012"/>
                    <a:pt x="280" y="1314"/>
                  </a:cubicBezTo>
                  <a:cubicBezTo>
                    <a:pt x="0" y="1726"/>
                    <a:pt x="360" y="2137"/>
                    <a:pt x="727" y="2137"/>
                  </a:cubicBezTo>
                  <a:cubicBezTo>
                    <a:pt x="879" y="2137"/>
                    <a:pt x="1032" y="2066"/>
                    <a:pt x="1141" y="1896"/>
                  </a:cubicBezTo>
                  <a:cubicBezTo>
                    <a:pt x="1350" y="1500"/>
                    <a:pt x="1629" y="1128"/>
                    <a:pt x="1839" y="733"/>
                  </a:cubicBezTo>
                  <a:cubicBezTo>
                    <a:pt x="2100" y="390"/>
                    <a:pt x="1708" y="1"/>
                    <a:pt x="13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4"/>
            <p:cNvSpPr/>
            <p:nvPr/>
          </p:nvSpPr>
          <p:spPr>
            <a:xfrm>
              <a:off x="1648475" y="3965400"/>
              <a:ext cx="31450" cy="46575"/>
            </a:xfrm>
            <a:custGeom>
              <a:avLst/>
              <a:gdLst/>
              <a:ahLst/>
              <a:cxnLst/>
              <a:rect l="l" t="t" r="r" b="b"/>
              <a:pathLst>
                <a:path w="1258" h="1863" extrusionOk="0">
                  <a:moveTo>
                    <a:pt x="727" y="1"/>
                  </a:moveTo>
                  <a:cubicBezTo>
                    <a:pt x="489" y="1"/>
                    <a:pt x="283" y="167"/>
                    <a:pt x="187" y="397"/>
                  </a:cubicBezTo>
                  <a:cubicBezTo>
                    <a:pt x="187" y="700"/>
                    <a:pt x="94" y="886"/>
                    <a:pt x="94" y="1188"/>
                  </a:cubicBezTo>
                  <a:cubicBezTo>
                    <a:pt x="1" y="1467"/>
                    <a:pt x="94" y="1770"/>
                    <a:pt x="396" y="1863"/>
                  </a:cubicBezTo>
                  <a:cubicBezTo>
                    <a:pt x="676" y="1863"/>
                    <a:pt x="1071" y="1770"/>
                    <a:pt x="1071" y="1467"/>
                  </a:cubicBezTo>
                  <a:cubicBezTo>
                    <a:pt x="1164" y="1188"/>
                    <a:pt x="1164" y="886"/>
                    <a:pt x="1164" y="700"/>
                  </a:cubicBezTo>
                  <a:cubicBezTo>
                    <a:pt x="1257" y="397"/>
                    <a:pt x="1164" y="118"/>
                    <a:pt x="885" y="25"/>
                  </a:cubicBezTo>
                  <a:cubicBezTo>
                    <a:pt x="831" y="8"/>
                    <a:pt x="778"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4"/>
            <p:cNvSpPr/>
            <p:nvPr/>
          </p:nvSpPr>
          <p:spPr>
            <a:xfrm>
              <a:off x="1733400" y="3972375"/>
              <a:ext cx="29100" cy="46575"/>
            </a:xfrm>
            <a:custGeom>
              <a:avLst/>
              <a:gdLst/>
              <a:ahLst/>
              <a:cxnLst/>
              <a:rect l="l" t="t" r="r" b="b"/>
              <a:pathLst>
                <a:path w="1164" h="1863" extrusionOk="0">
                  <a:moveTo>
                    <a:pt x="544" y="1"/>
                  </a:moveTo>
                  <a:cubicBezTo>
                    <a:pt x="495" y="1"/>
                    <a:pt x="445" y="9"/>
                    <a:pt x="396" y="25"/>
                  </a:cubicBezTo>
                  <a:cubicBezTo>
                    <a:pt x="93" y="118"/>
                    <a:pt x="0" y="421"/>
                    <a:pt x="0" y="607"/>
                  </a:cubicBezTo>
                  <a:cubicBezTo>
                    <a:pt x="93" y="909"/>
                    <a:pt x="93" y="1188"/>
                    <a:pt x="187" y="1491"/>
                  </a:cubicBezTo>
                  <a:cubicBezTo>
                    <a:pt x="187" y="1770"/>
                    <a:pt x="582" y="1863"/>
                    <a:pt x="768" y="1863"/>
                  </a:cubicBezTo>
                  <a:cubicBezTo>
                    <a:pt x="1071" y="1770"/>
                    <a:pt x="1164" y="1491"/>
                    <a:pt x="1164" y="1188"/>
                  </a:cubicBezTo>
                  <a:cubicBezTo>
                    <a:pt x="1164" y="909"/>
                    <a:pt x="1071" y="607"/>
                    <a:pt x="1071" y="421"/>
                  </a:cubicBezTo>
                  <a:cubicBezTo>
                    <a:pt x="994" y="171"/>
                    <a:pt x="775" y="1"/>
                    <a:pt x="5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4"/>
            <p:cNvSpPr/>
            <p:nvPr/>
          </p:nvSpPr>
          <p:spPr>
            <a:xfrm>
              <a:off x="1810750" y="3944875"/>
              <a:ext cx="39000" cy="50300"/>
            </a:xfrm>
            <a:custGeom>
              <a:avLst/>
              <a:gdLst/>
              <a:ahLst/>
              <a:cxnLst/>
              <a:rect l="l" t="t" r="r" b="b"/>
              <a:pathLst>
                <a:path w="1560" h="2012" extrusionOk="0">
                  <a:moveTo>
                    <a:pt x="627" y="0"/>
                  </a:moveTo>
                  <a:cubicBezTo>
                    <a:pt x="517" y="0"/>
                    <a:pt x="403" y="22"/>
                    <a:pt x="303" y="55"/>
                  </a:cubicBezTo>
                  <a:cubicBezTo>
                    <a:pt x="94" y="264"/>
                    <a:pt x="0" y="543"/>
                    <a:pt x="94" y="753"/>
                  </a:cubicBezTo>
                  <a:cubicBezTo>
                    <a:pt x="303" y="1125"/>
                    <a:pt x="396" y="1427"/>
                    <a:pt x="582" y="1707"/>
                  </a:cubicBezTo>
                  <a:cubicBezTo>
                    <a:pt x="643" y="1904"/>
                    <a:pt x="832" y="2012"/>
                    <a:pt x="1008" y="2012"/>
                  </a:cubicBezTo>
                  <a:cubicBezTo>
                    <a:pt x="1102" y="2012"/>
                    <a:pt x="1192" y="1981"/>
                    <a:pt x="1257" y="1916"/>
                  </a:cubicBezTo>
                  <a:cubicBezTo>
                    <a:pt x="1559" y="1800"/>
                    <a:pt x="1559" y="1521"/>
                    <a:pt x="1466" y="1218"/>
                  </a:cubicBezTo>
                  <a:cubicBezTo>
                    <a:pt x="1373" y="939"/>
                    <a:pt x="1164" y="543"/>
                    <a:pt x="1071" y="264"/>
                  </a:cubicBezTo>
                  <a:cubicBezTo>
                    <a:pt x="1011" y="70"/>
                    <a:pt x="826" y="0"/>
                    <a:pt x="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4"/>
            <p:cNvSpPr/>
            <p:nvPr/>
          </p:nvSpPr>
          <p:spPr>
            <a:xfrm>
              <a:off x="1777025" y="3839800"/>
              <a:ext cx="31425" cy="55850"/>
            </a:xfrm>
            <a:custGeom>
              <a:avLst/>
              <a:gdLst/>
              <a:ahLst/>
              <a:cxnLst/>
              <a:rect l="l" t="t" r="r" b="b"/>
              <a:pathLst>
                <a:path w="1257" h="2234" extrusionOk="0">
                  <a:moveTo>
                    <a:pt x="582" y="1"/>
                  </a:moveTo>
                  <a:cubicBezTo>
                    <a:pt x="279" y="1"/>
                    <a:pt x="0" y="187"/>
                    <a:pt x="93" y="489"/>
                  </a:cubicBezTo>
                  <a:cubicBezTo>
                    <a:pt x="93" y="978"/>
                    <a:pt x="93" y="1350"/>
                    <a:pt x="186" y="1745"/>
                  </a:cubicBezTo>
                  <a:cubicBezTo>
                    <a:pt x="186" y="2048"/>
                    <a:pt x="396" y="2234"/>
                    <a:pt x="675" y="2234"/>
                  </a:cubicBezTo>
                  <a:cubicBezTo>
                    <a:pt x="977" y="2234"/>
                    <a:pt x="1256" y="2048"/>
                    <a:pt x="1256" y="1745"/>
                  </a:cubicBezTo>
                  <a:cubicBezTo>
                    <a:pt x="1163" y="1350"/>
                    <a:pt x="1163" y="978"/>
                    <a:pt x="1070" y="489"/>
                  </a:cubicBezTo>
                  <a:cubicBezTo>
                    <a:pt x="1070" y="187"/>
                    <a:pt x="861" y="1"/>
                    <a:pt x="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44"/>
            <p:cNvSpPr/>
            <p:nvPr/>
          </p:nvSpPr>
          <p:spPr>
            <a:xfrm>
              <a:off x="1667675" y="3877900"/>
              <a:ext cx="32025" cy="42750"/>
            </a:xfrm>
            <a:custGeom>
              <a:avLst/>
              <a:gdLst/>
              <a:ahLst/>
              <a:cxnLst/>
              <a:rect l="l" t="t" r="r" b="b"/>
              <a:pathLst>
                <a:path w="1281" h="1710" extrusionOk="0">
                  <a:moveTo>
                    <a:pt x="665" y="0"/>
                  </a:moveTo>
                  <a:cubicBezTo>
                    <a:pt x="454" y="0"/>
                    <a:pt x="280" y="105"/>
                    <a:pt x="210" y="314"/>
                  </a:cubicBezTo>
                  <a:cubicBezTo>
                    <a:pt x="210" y="617"/>
                    <a:pt x="210" y="803"/>
                    <a:pt x="117" y="989"/>
                  </a:cubicBezTo>
                  <a:cubicBezTo>
                    <a:pt x="1" y="1292"/>
                    <a:pt x="210" y="1571"/>
                    <a:pt x="489" y="1687"/>
                  </a:cubicBezTo>
                  <a:cubicBezTo>
                    <a:pt x="523" y="1702"/>
                    <a:pt x="562" y="1709"/>
                    <a:pt x="603" y="1709"/>
                  </a:cubicBezTo>
                  <a:cubicBezTo>
                    <a:pt x="811" y="1709"/>
                    <a:pt x="1071" y="1525"/>
                    <a:pt x="1071" y="1292"/>
                  </a:cubicBezTo>
                  <a:cubicBezTo>
                    <a:pt x="1164" y="1105"/>
                    <a:pt x="1164" y="803"/>
                    <a:pt x="1280" y="617"/>
                  </a:cubicBezTo>
                  <a:cubicBezTo>
                    <a:pt x="1280" y="314"/>
                    <a:pt x="1164" y="35"/>
                    <a:pt x="885" y="35"/>
                  </a:cubicBezTo>
                  <a:cubicBezTo>
                    <a:pt x="809" y="12"/>
                    <a:pt x="735" y="0"/>
                    <a:pt x="6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44"/>
            <p:cNvSpPr/>
            <p:nvPr/>
          </p:nvSpPr>
          <p:spPr>
            <a:xfrm>
              <a:off x="1706650" y="3776125"/>
              <a:ext cx="26775" cy="47275"/>
            </a:xfrm>
            <a:custGeom>
              <a:avLst/>
              <a:gdLst/>
              <a:ahLst/>
              <a:cxnLst/>
              <a:rect l="l" t="t" r="r" b="b"/>
              <a:pathLst>
                <a:path w="1071" h="1891" extrusionOk="0">
                  <a:moveTo>
                    <a:pt x="535" y="0"/>
                  </a:moveTo>
                  <a:cubicBezTo>
                    <a:pt x="268" y="0"/>
                    <a:pt x="0" y="175"/>
                    <a:pt x="0" y="524"/>
                  </a:cubicBezTo>
                  <a:lnTo>
                    <a:pt x="0" y="1384"/>
                  </a:lnTo>
                  <a:cubicBezTo>
                    <a:pt x="0" y="1722"/>
                    <a:pt x="268" y="1890"/>
                    <a:pt x="535" y="1890"/>
                  </a:cubicBezTo>
                  <a:cubicBezTo>
                    <a:pt x="803" y="1890"/>
                    <a:pt x="1070" y="1722"/>
                    <a:pt x="1070" y="1384"/>
                  </a:cubicBezTo>
                  <a:lnTo>
                    <a:pt x="1070" y="524"/>
                  </a:lnTo>
                  <a:cubicBezTo>
                    <a:pt x="1070" y="175"/>
                    <a:pt x="803" y="0"/>
                    <a:pt x="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2488;p44"/>
          <p:cNvSpPr txBox="1">
            <a:spLocks/>
          </p:cNvSpPr>
          <p:nvPr/>
        </p:nvSpPr>
        <p:spPr>
          <a:xfrm>
            <a:off x="541791" y="1253366"/>
            <a:ext cx="5509687" cy="1849430"/>
          </a:xfrm>
          <a:prstGeom prst="horizontalScroll">
            <a:avLst/>
          </a:prstGeom>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1"/>
              </a:buClr>
              <a:buSzPts val="1400"/>
              <a:buFont typeface="Barlow Semi Condensed"/>
              <a:buNone/>
              <a:defRPr sz="1400" b="0" i="0" u="none" strike="noStrike" cap="none">
                <a:solidFill>
                  <a:schemeClr val="accent1"/>
                </a:solidFill>
                <a:latin typeface="Barlow Semi Condensed"/>
                <a:ea typeface="Barlow Semi Condensed"/>
                <a:cs typeface="Barlow Semi Condensed"/>
                <a:sym typeface="Barlow Semi Condensed"/>
              </a:defRPr>
            </a:lvl1pPr>
            <a:lvl2pPr marL="914400" marR="0" lvl="1" indent="-317500" algn="ctr" rtl="0">
              <a:lnSpc>
                <a:spcPct val="100000"/>
              </a:lnSpc>
              <a:spcBef>
                <a:spcPts val="0"/>
              </a:spcBef>
              <a:spcAft>
                <a:spcPts val="0"/>
              </a:spcAft>
              <a:buClr>
                <a:schemeClr val="accent1"/>
              </a:buClr>
              <a:buSzPts val="1400"/>
              <a:buFont typeface="Barlow Semi Condensed"/>
              <a:buNone/>
              <a:defRPr sz="1400" b="0" i="0" u="none" strike="noStrike" cap="none">
                <a:solidFill>
                  <a:schemeClr val="accent1"/>
                </a:solidFill>
                <a:latin typeface="Barlow Semi Condensed"/>
                <a:ea typeface="Barlow Semi Condensed"/>
                <a:cs typeface="Barlow Semi Condensed"/>
                <a:sym typeface="Barlow Semi Condensed"/>
              </a:defRPr>
            </a:lvl2pPr>
            <a:lvl3pPr marL="1371600" marR="0" lvl="2" indent="-317500" algn="ctr" rtl="0">
              <a:lnSpc>
                <a:spcPct val="100000"/>
              </a:lnSpc>
              <a:spcBef>
                <a:spcPts val="1600"/>
              </a:spcBef>
              <a:spcAft>
                <a:spcPts val="0"/>
              </a:spcAft>
              <a:buClr>
                <a:schemeClr val="accent1"/>
              </a:buClr>
              <a:buSzPts val="1400"/>
              <a:buFont typeface="Barlow Semi Condensed"/>
              <a:buNone/>
              <a:defRPr sz="1400" b="0" i="0" u="none" strike="noStrike" cap="none">
                <a:solidFill>
                  <a:schemeClr val="accent1"/>
                </a:solidFill>
                <a:latin typeface="Barlow Semi Condensed"/>
                <a:ea typeface="Barlow Semi Condensed"/>
                <a:cs typeface="Barlow Semi Condensed"/>
                <a:sym typeface="Barlow Semi Condensed"/>
              </a:defRPr>
            </a:lvl3pPr>
            <a:lvl4pPr marL="1828800" marR="0" lvl="3" indent="-317500" algn="ctr" rtl="0">
              <a:lnSpc>
                <a:spcPct val="100000"/>
              </a:lnSpc>
              <a:spcBef>
                <a:spcPts val="1600"/>
              </a:spcBef>
              <a:spcAft>
                <a:spcPts val="0"/>
              </a:spcAft>
              <a:buClr>
                <a:schemeClr val="accent1"/>
              </a:buClr>
              <a:buSzPts val="1400"/>
              <a:buFont typeface="Barlow Semi Condensed"/>
              <a:buNone/>
              <a:defRPr sz="1400" b="0" i="0" u="none" strike="noStrike" cap="none">
                <a:solidFill>
                  <a:schemeClr val="accent1"/>
                </a:solidFill>
                <a:latin typeface="Barlow Semi Condensed"/>
                <a:ea typeface="Barlow Semi Condensed"/>
                <a:cs typeface="Barlow Semi Condensed"/>
                <a:sym typeface="Barlow Semi Condensed"/>
              </a:defRPr>
            </a:lvl4pPr>
            <a:lvl5pPr marL="2286000" marR="0" lvl="4" indent="-317500" algn="ctr" rtl="0">
              <a:lnSpc>
                <a:spcPct val="100000"/>
              </a:lnSpc>
              <a:spcBef>
                <a:spcPts val="1600"/>
              </a:spcBef>
              <a:spcAft>
                <a:spcPts val="0"/>
              </a:spcAft>
              <a:buClr>
                <a:schemeClr val="accent1"/>
              </a:buClr>
              <a:buSzPts val="1400"/>
              <a:buFont typeface="Barlow Semi Condensed"/>
              <a:buNone/>
              <a:defRPr sz="1400" b="0" i="0" u="none" strike="noStrike" cap="none">
                <a:solidFill>
                  <a:schemeClr val="accent1"/>
                </a:solidFill>
                <a:latin typeface="Barlow Semi Condensed"/>
                <a:ea typeface="Barlow Semi Condensed"/>
                <a:cs typeface="Barlow Semi Condensed"/>
                <a:sym typeface="Barlow Semi Condensed"/>
              </a:defRPr>
            </a:lvl5pPr>
            <a:lvl6pPr marL="2743200" marR="0" lvl="5" indent="-317500" algn="ctr" rtl="0">
              <a:lnSpc>
                <a:spcPct val="100000"/>
              </a:lnSpc>
              <a:spcBef>
                <a:spcPts val="1600"/>
              </a:spcBef>
              <a:spcAft>
                <a:spcPts val="0"/>
              </a:spcAft>
              <a:buClr>
                <a:schemeClr val="accent1"/>
              </a:buClr>
              <a:buSzPts val="1400"/>
              <a:buFont typeface="Barlow Semi Condensed"/>
              <a:buNone/>
              <a:defRPr sz="1400" b="0" i="0" u="none" strike="noStrike" cap="none">
                <a:solidFill>
                  <a:schemeClr val="accent1"/>
                </a:solidFill>
                <a:latin typeface="Barlow Semi Condensed"/>
                <a:ea typeface="Barlow Semi Condensed"/>
                <a:cs typeface="Barlow Semi Condensed"/>
                <a:sym typeface="Barlow Semi Condensed"/>
              </a:defRPr>
            </a:lvl6pPr>
            <a:lvl7pPr marL="3200400" marR="0" lvl="6" indent="-317500" algn="ctr" rtl="0">
              <a:lnSpc>
                <a:spcPct val="100000"/>
              </a:lnSpc>
              <a:spcBef>
                <a:spcPts val="1600"/>
              </a:spcBef>
              <a:spcAft>
                <a:spcPts val="0"/>
              </a:spcAft>
              <a:buClr>
                <a:schemeClr val="accent1"/>
              </a:buClr>
              <a:buSzPts val="1400"/>
              <a:buFont typeface="Barlow Semi Condensed"/>
              <a:buNone/>
              <a:defRPr sz="1400" b="0" i="0" u="none" strike="noStrike" cap="none">
                <a:solidFill>
                  <a:schemeClr val="accent1"/>
                </a:solidFill>
                <a:latin typeface="Barlow Semi Condensed"/>
                <a:ea typeface="Barlow Semi Condensed"/>
                <a:cs typeface="Barlow Semi Condensed"/>
                <a:sym typeface="Barlow Semi Condensed"/>
              </a:defRPr>
            </a:lvl7pPr>
            <a:lvl8pPr marL="3657600" marR="0" lvl="7" indent="-317500" algn="ctr" rtl="0">
              <a:lnSpc>
                <a:spcPct val="100000"/>
              </a:lnSpc>
              <a:spcBef>
                <a:spcPts val="1600"/>
              </a:spcBef>
              <a:spcAft>
                <a:spcPts val="0"/>
              </a:spcAft>
              <a:buClr>
                <a:schemeClr val="accent1"/>
              </a:buClr>
              <a:buSzPts val="1400"/>
              <a:buFont typeface="Barlow Semi Condensed"/>
              <a:buNone/>
              <a:defRPr sz="1400" b="0" i="0" u="none" strike="noStrike" cap="none">
                <a:solidFill>
                  <a:schemeClr val="accent1"/>
                </a:solidFill>
                <a:latin typeface="Barlow Semi Condensed"/>
                <a:ea typeface="Barlow Semi Condensed"/>
                <a:cs typeface="Barlow Semi Condensed"/>
                <a:sym typeface="Barlow Semi Condensed"/>
              </a:defRPr>
            </a:lvl8pPr>
            <a:lvl9pPr marL="4114800" marR="0" lvl="8" indent="-317500" algn="ctr" rtl="0">
              <a:lnSpc>
                <a:spcPct val="100000"/>
              </a:lnSpc>
              <a:spcBef>
                <a:spcPts val="1600"/>
              </a:spcBef>
              <a:spcAft>
                <a:spcPts val="1600"/>
              </a:spcAft>
              <a:buClr>
                <a:schemeClr val="accent1"/>
              </a:buClr>
              <a:buSzPts val="1400"/>
              <a:buFont typeface="Barlow Semi Condensed"/>
              <a:buNone/>
              <a:defRPr sz="1400" b="0" i="0" u="none" strike="noStrike" cap="none">
                <a:solidFill>
                  <a:schemeClr val="accent1"/>
                </a:solidFill>
                <a:latin typeface="Barlow Semi Condensed"/>
                <a:ea typeface="Barlow Semi Condensed"/>
                <a:cs typeface="Barlow Semi Condensed"/>
                <a:sym typeface="Barlow Semi Condensed"/>
              </a:defRPr>
            </a:lvl9pPr>
          </a:lstStyle>
          <a:p>
            <a:pPr marL="0" indent="0" algn="l"/>
            <a:r>
              <a:rPr lang="en-US" dirty="0" err="1"/>
              <a:t>Stroberi</a:t>
            </a:r>
            <a:r>
              <a:rPr lang="en-US" dirty="0"/>
              <a:t> </a:t>
            </a:r>
            <a:r>
              <a:rPr lang="en-US" dirty="0" err="1"/>
              <a:t>merupakan</a:t>
            </a:r>
            <a:r>
              <a:rPr lang="en-US" dirty="0"/>
              <a:t> </a:t>
            </a:r>
            <a:r>
              <a:rPr lang="en-US" dirty="0" err="1"/>
              <a:t>salah</a:t>
            </a:r>
            <a:r>
              <a:rPr lang="en-US" dirty="0"/>
              <a:t> </a:t>
            </a:r>
            <a:r>
              <a:rPr lang="en-US" dirty="0" err="1"/>
              <a:t>satu</a:t>
            </a:r>
            <a:r>
              <a:rPr lang="en-US" dirty="0"/>
              <a:t> </a:t>
            </a:r>
            <a:r>
              <a:rPr lang="en-US" dirty="0" err="1"/>
              <a:t>komoditas</a:t>
            </a:r>
            <a:r>
              <a:rPr lang="en-US" dirty="0"/>
              <a:t> </a:t>
            </a:r>
            <a:r>
              <a:rPr lang="en-US" dirty="0" err="1"/>
              <a:t>buah-buahan</a:t>
            </a:r>
            <a:r>
              <a:rPr lang="en-US" dirty="0"/>
              <a:t> yang </a:t>
            </a:r>
            <a:r>
              <a:rPr lang="en-US" dirty="0" err="1"/>
              <a:t>memiliki</a:t>
            </a:r>
            <a:r>
              <a:rPr lang="en-US" dirty="0"/>
              <a:t> </a:t>
            </a:r>
            <a:r>
              <a:rPr lang="en-US" dirty="0" err="1"/>
              <a:t>nilai</a:t>
            </a:r>
            <a:r>
              <a:rPr lang="en-US" dirty="0"/>
              <a:t> </a:t>
            </a:r>
            <a:r>
              <a:rPr lang="en-US" dirty="0" err="1"/>
              <a:t>ekonomi</a:t>
            </a:r>
            <a:r>
              <a:rPr lang="en-US" dirty="0"/>
              <a:t> </a:t>
            </a:r>
            <a:r>
              <a:rPr lang="en-US" dirty="0" err="1"/>
              <a:t>tinggi</a:t>
            </a:r>
            <a:r>
              <a:rPr lang="en-US" dirty="0"/>
              <a:t> </a:t>
            </a:r>
            <a:r>
              <a:rPr lang="en-US" dirty="0" err="1"/>
              <a:t>dan</a:t>
            </a:r>
            <a:r>
              <a:rPr lang="en-US" dirty="0"/>
              <a:t> </a:t>
            </a:r>
            <a:r>
              <a:rPr lang="en-US" dirty="0" err="1"/>
              <a:t>pangsa</a:t>
            </a:r>
            <a:r>
              <a:rPr lang="en-US" dirty="0"/>
              <a:t> </a:t>
            </a:r>
            <a:r>
              <a:rPr lang="en-US" dirty="0" err="1"/>
              <a:t>pasar</a:t>
            </a:r>
            <a:r>
              <a:rPr lang="en-US" dirty="0"/>
              <a:t> yang </a:t>
            </a:r>
            <a:r>
              <a:rPr lang="en-US" dirty="0" err="1"/>
              <a:t>baik</a:t>
            </a:r>
            <a:r>
              <a:rPr lang="en-US" dirty="0"/>
              <a:t>, </a:t>
            </a:r>
            <a:r>
              <a:rPr lang="en-US" dirty="0" err="1"/>
              <a:t>dengan</a:t>
            </a:r>
            <a:r>
              <a:rPr lang="en-US" dirty="0"/>
              <a:t> total </a:t>
            </a:r>
            <a:r>
              <a:rPr lang="en-US" dirty="0" err="1"/>
              <a:t>produksi</a:t>
            </a:r>
            <a:r>
              <a:rPr lang="en-US" dirty="0"/>
              <a:t> </a:t>
            </a:r>
            <a:r>
              <a:rPr lang="en-US" dirty="0" err="1"/>
              <a:t>dunia</a:t>
            </a:r>
            <a:r>
              <a:rPr lang="en-US" dirty="0"/>
              <a:t> 3.198.689 ton </a:t>
            </a:r>
            <a:r>
              <a:rPr lang="en-US" dirty="0" err="1"/>
              <a:t>setiap</a:t>
            </a:r>
            <a:r>
              <a:rPr lang="en-US" dirty="0"/>
              <a:t> </a:t>
            </a:r>
            <a:r>
              <a:rPr lang="en-US" dirty="0" err="1"/>
              <a:t>tahun</a:t>
            </a:r>
            <a:r>
              <a:rPr lang="en-US" dirty="0"/>
              <a:t>. </a:t>
            </a:r>
            <a:r>
              <a:rPr lang="en-US" dirty="0" err="1"/>
              <a:t>Daya</a:t>
            </a:r>
            <a:r>
              <a:rPr lang="en-US" dirty="0"/>
              <a:t> </a:t>
            </a:r>
            <a:r>
              <a:rPr lang="en-US" dirty="0" err="1"/>
              <a:t>serap</a:t>
            </a:r>
            <a:r>
              <a:rPr lang="en-US" dirty="0"/>
              <a:t> </a:t>
            </a:r>
            <a:r>
              <a:rPr lang="en-US" dirty="0" err="1"/>
              <a:t>pasar</a:t>
            </a:r>
            <a:r>
              <a:rPr lang="en-US" dirty="0"/>
              <a:t> yang </a:t>
            </a:r>
            <a:r>
              <a:rPr lang="en-US" dirty="0" err="1"/>
              <a:t>semakin</a:t>
            </a:r>
            <a:r>
              <a:rPr lang="en-US" dirty="0"/>
              <a:t> </a:t>
            </a:r>
            <a:r>
              <a:rPr lang="en-US" dirty="0" err="1"/>
              <a:t>tinggi</a:t>
            </a:r>
            <a:r>
              <a:rPr lang="en-US" dirty="0"/>
              <a:t> </a:t>
            </a:r>
            <a:r>
              <a:rPr lang="en-US" dirty="0" err="1"/>
              <a:t>menunjukkan</a:t>
            </a:r>
            <a:r>
              <a:rPr lang="en-US" dirty="0"/>
              <a:t> </a:t>
            </a:r>
            <a:r>
              <a:rPr lang="en-US" dirty="0" err="1"/>
              <a:t>pengembangan</a:t>
            </a:r>
            <a:r>
              <a:rPr lang="en-US" dirty="0"/>
              <a:t> </a:t>
            </a:r>
            <a:r>
              <a:rPr lang="en-US" dirty="0" err="1"/>
              <a:t>stroberi</a:t>
            </a:r>
            <a:r>
              <a:rPr lang="en-US" dirty="0"/>
              <a:t> </a:t>
            </a:r>
            <a:r>
              <a:rPr lang="en-US" dirty="0" err="1"/>
              <a:t>mempunyai</a:t>
            </a:r>
            <a:r>
              <a:rPr lang="en-US" dirty="0"/>
              <a:t> </a:t>
            </a:r>
            <a:r>
              <a:rPr lang="en-US" dirty="0" err="1"/>
              <a:t>prospek</a:t>
            </a:r>
            <a:r>
              <a:rPr lang="en-US" dirty="0"/>
              <a:t> yang </a:t>
            </a:r>
            <a:r>
              <a:rPr lang="en-US" dirty="0" err="1"/>
              <a:t>cerah</a:t>
            </a:r>
            <a:r>
              <a:rPr lang="en-US" dirty="0"/>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6222" y="1253366"/>
            <a:ext cx="2857500" cy="1600200"/>
          </a:xfrm>
          <a:prstGeom prst="rect">
            <a:avLst/>
          </a:prstGeom>
        </p:spPr>
      </p:pic>
    </p:spTree>
    <p:extLst>
      <p:ext uri="{BB962C8B-B14F-4D97-AF65-F5344CB8AC3E}">
        <p14:creationId xmlns:p14="http://schemas.microsoft.com/office/powerpoint/2010/main" val="4025650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82"/>
        <p:cNvGrpSpPr/>
        <p:nvPr/>
      </p:nvGrpSpPr>
      <p:grpSpPr>
        <a:xfrm>
          <a:off x="0" y="0"/>
          <a:ext cx="0" cy="0"/>
          <a:chOff x="0" y="0"/>
          <a:chExt cx="0" cy="0"/>
        </a:xfrm>
      </p:grpSpPr>
      <p:grpSp>
        <p:nvGrpSpPr>
          <p:cNvPr id="2493" name="Google Shape;2493;p44"/>
          <p:cNvGrpSpPr/>
          <p:nvPr/>
        </p:nvGrpSpPr>
        <p:grpSpPr>
          <a:xfrm rot="992225">
            <a:off x="185120" y="723686"/>
            <a:ext cx="618757" cy="680535"/>
            <a:chOff x="1474000" y="3672875"/>
            <a:chExt cx="492050" cy="495800"/>
          </a:xfrm>
        </p:grpSpPr>
        <p:sp>
          <p:nvSpPr>
            <p:cNvPr id="2494" name="Google Shape;2494;p44"/>
            <p:cNvSpPr/>
            <p:nvPr/>
          </p:nvSpPr>
          <p:spPr>
            <a:xfrm>
              <a:off x="1503075" y="3672875"/>
              <a:ext cx="433900" cy="460075"/>
            </a:xfrm>
            <a:custGeom>
              <a:avLst/>
              <a:gdLst/>
              <a:ahLst/>
              <a:cxnLst/>
              <a:rect l="l" t="t" r="r" b="b"/>
              <a:pathLst>
                <a:path w="17356" h="18403" extrusionOk="0">
                  <a:moveTo>
                    <a:pt x="7957" y="1"/>
                  </a:moveTo>
                  <a:lnTo>
                    <a:pt x="1" y="12214"/>
                  </a:lnTo>
                  <a:cubicBezTo>
                    <a:pt x="94" y="12401"/>
                    <a:pt x="187" y="12680"/>
                    <a:pt x="303" y="12889"/>
                  </a:cubicBezTo>
                  <a:cubicBezTo>
                    <a:pt x="1839" y="16076"/>
                    <a:pt x="5235" y="18403"/>
                    <a:pt x="8725" y="18403"/>
                  </a:cubicBezTo>
                  <a:cubicBezTo>
                    <a:pt x="12307" y="18310"/>
                    <a:pt x="15611" y="15983"/>
                    <a:pt x="17053" y="12796"/>
                  </a:cubicBezTo>
                  <a:cubicBezTo>
                    <a:pt x="17170" y="12494"/>
                    <a:pt x="17263" y="12307"/>
                    <a:pt x="17356" y="12098"/>
                  </a:cubicBezTo>
                  <a:lnTo>
                    <a:pt x="94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4"/>
            <p:cNvSpPr/>
            <p:nvPr/>
          </p:nvSpPr>
          <p:spPr>
            <a:xfrm>
              <a:off x="1474000" y="3960775"/>
              <a:ext cx="492050" cy="207900"/>
            </a:xfrm>
            <a:custGeom>
              <a:avLst/>
              <a:gdLst/>
              <a:ahLst/>
              <a:cxnLst/>
              <a:rect l="l" t="t" r="r" b="b"/>
              <a:pathLst>
                <a:path w="19682" h="8316" extrusionOk="0">
                  <a:moveTo>
                    <a:pt x="17751" y="0"/>
                  </a:moveTo>
                  <a:cubicBezTo>
                    <a:pt x="15611" y="2141"/>
                    <a:pt x="12889" y="3886"/>
                    <a:pt x="9795" y="4072"/>
                  </a:cubicBezTo>
                  <a:cubicBezTo>
                    <a:pt x="9524" y="4099"/>
                    <a:pt x="9250" y="4113"/>
                    <a:pt x="8975" y="4113"/>
                  </a:cubicBezTo>
                  <a:cubicBezTo>
                    <a:pt x="7172" y="4113"/>
                    <a:pt x="5319" y="3518"/>
                    <a:pt x="3886" y="2327"/>
                  </a:cubicBezTo>
                  <a:cubicBezTo>
                    <a:pt x="3397" y="1955"/>
                    <a:pt x="2420" y="303"/>
                    <a:pt x="1745" y="303"/>
                  </a:cubicBezTo>
                  <a:cubicBezTo>
                    <a:pt x="768" y="396"/>
                    <a:pt x="1" y="2327"/>
                    <a:pt x="94" y="3118"/>
                  </a:cubicBezTo>
                  <a:cubicBezTo>
                    <a:pt x="187" y="3699"/>
                    <a:pt x="582" y="4072"/>
                    <a:pt x="885" y="4560"/>
                  </a:cubicBezTo>
                  <a:cubicBezTo>
                    <a:pt x="2979" y="6906"/>
                    <a:pt x="6091" y="8315"/>
                    <a:pt x="9252" y="8315"/>
                  </a:cubicBezTo>
                  <a:cubicBezTo>
                    <a:pt x="9883" y="8315"/>
                    <a:pt x="10517" y="8259"/>
                    <a:pt x="11144" y="8143"/>
                  </a:cubicBezTo>
                  <a:cubicBezTo>
                    <a:pt x="14843" y="7561"/>
                    <a:pt x="18216" y="4956"/>
                    <a:pt x="19682" y="1559"/>
                  </a:cubicBezTo>
                  <a:cubicBezTo>
                    <a:pt x="19007" y="978"/>
                    <a:pt x="18426" y="489"/>
                    <a:pt x="17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4"/>
            <p:cNvSpPr/>
            <p:nvPr/>
          </p:nvSpPr>
          <p:spPr>
            <a:xfrm>
              <a:off x="1566475" y="3920950"/>
              <a:ext cx="52500" cy="53425"/>
            </a:xfrm>
            <a:custGeom>
              <a:avLst/>
              <a:gdLst/>
              <a:ahLst/>
              <a:cxnLst/>
              <a:rect l="l" t="t" r="r" b="b"/>
              <a:pathLst>
                <a:path w="2100" h="2137" extrusionOk="0">
                  <a:moveTo>
                    <a:pt x="1346" y="1"/>
                  </a:moveTo>
                  <a:cubicBezTo>
                    <a:pt x="1193" y="1"/>
                    <a:pt x="1045" y="71"/>
                    <a:pt x="954" y="244"/>
                  </a:cubicBezTo>
                  <a:cubicBezTo>
                    <a:pt x="675" y="640"/>
                    <a:pt x="466" y="1012"/>
                    <a:pt x="280" y="1314"/>
                  </a:cubicBezTo>
                  <a:cubicBezTo>
                    <a:pt x="0" y="1726"/>
                    <a:pt x="360" y="2137"/>
                    <a:pt x="727" y="2137"/>
                  </a:cubicBezTo>
                  <a:cubicBezTo>
                    <a:pt x="879" y="2137"/>
                    <a:pt x="1032" y="2066"/>
                    <a:pt x="1141" y="1896"/>
                  </a:cubicBezTo>
                  <a:cubicBezTo>
                    <a:pt x="1350" y="1500"/>
                    <a:pt x="1629" y="1128"/>
                    <a:pt x="1839" y="733"/>
                  </a:cubicBezTo>
                  <a:cubicBezTo>
                    <a:pt x="2100" y="390"/>
                    <a:pt x="1708" y="1"/>
                    <a:pt x="13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4"/>
            <p:cNvSpPr/>
            <p:nvPr/>
          </p:nvSpPr>
          <p:spPr>
            <a:xfrm>
              <a:off x="1648475" y="3965400"/>
              <a:ext cx="31450" cy="46575"/>
            </a:xfrm>
            <a:custGeom>
              <a:avLst/>
              <a:gdLst/>
              <a:ahLst/>
              <a:cxnLst/>
              <a:rect l="l" t="t" r="r" b="b"/>
              <a:pathLst>
                <a:path w="1258" h="1863" extrusionOk="0">
                  <a:moveTo>
                    <a:pt x="727" y="1"/>
                  </a:moveTo>
                  <a:cubicBezTo>
                    <a:pt x="489" y="1"/>
                    <a:pt x="283" y="167"/>
                    <a:pt x="187" y="397"/>
                  </a:cubicBezTo>
                  <a:cubicBezTo>
                    <a:pt x="187" y="700"/>
                    <a:pt x="94" y="886"/>
                    <a:pt x="94" y="1188"/>
                  </a:cubicBezTo>
                  <a:cubicBezTo>
                    <a:pt x="1" y="1467"/>
                    <a:pt x="94" y="1770"/>
                    <a:pt x="396" y="1863"/>
                  </a:cubicBezTo>
                  <a:cubicBezTo>
                    <a:pt x="676" y="1863"/>
                    <a:pt x="1071" y="1770"/>
                    <a:pt x="1071" y="1467"/>
                  </a:cubicBezTo>
                  <a:cubicBezTo>
                    <a:pt x="1164" y="1188"/>
                    <a:pt x="1164" y="886"/>
                    <a:pt x="1164" y="700"/>
                  </a:cubicBezTo>
                  <a:cubicBezTo>
                    <a:pt x="1257" y="397"/>
                    <a:pt x="1164" y="118"/>
                    <a:pt x="885" y="25"/>
                  </a:cubicBezTo>
                  <a:cubicBezTo>
                    <a:pt x="831" y="8"/>
                    <a:pt x="778"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4"/>
            <p:cNvSpPr/>
            <p:nvPr/>
          </p:nvSpPr>
          <p:spPr>
            <a:xfrm>
              <a:off x="1733400" y="3972375"/>
              <a:ext cx="29100" cy="46575"/>
            </a:xfrm>
            <a:custGeom>
              <a:avLst/>
              <a:gdLst/>
              <a:ahLst/>
              <a:cxnLst/>
              <a:rect l="l" t="t" r="r" b="b"/>
              <a:pathLst>
                <a:path w="1164" h="1863" extrusionOk="0">
                  <a:moveTo>
                    <a:pt x="544" y="1"/>
                  </a:moveTo>
                  <a:cubicBezTo>
                    <a:pt x="495" y="1"/>
                    <a:pt x="445" y="9"/>
                    <a:pt x="396" y="25"/>
                  </a:cubicBezTo>
                  <a:cubicBezTo>
                    <a:pt x="93" y="118"/>
                    <a:pt x="0" y="421"/>
                    <a:pt x="0" y="607"/>
                  </a:cubicBezTo>
                  <a:cubicBezTo>
                    <a:pt x="93" y="909"/>
                    <a:pt x="93" y="1188"/>
                    <a:pt x="187" y="1491"/>
                  </a:cubicBezTo>
                  <a:cubicBezTo>
                    <a:pt x="187" y="1770"/>
                    <a:pt x="582" y="1863"/>
                    <a:pt x="768" y="1863"/>
                  </a:cubicBezTo>
                  <a:cubicBezTo>
                    <a:pt x="1071" y="1770"/>
                    <a:pt x="1164" y="1491"/>
                    <a:pt x="1164" y="1188"/>
                  </a:cubicBezTo>
                  <a:cubicBezTo>
                    <a:pt x="1164" y="909"/>
                    <a:pt x="1071" y="607"/>
                    <a:pt x="1071" y="421"/>
                  </a:cubicBezTo>
                  <a:cubicBezTo>
                    <a:pt x="994" y="171"/>
                    <a:pt x="775" y="1"/>
                    <a:pt x="5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4"/>
            <p:cNvSpPr/>
            <p:nvPr/>
          </p:nvSpPr>
          <p:spPr>
            <a:xfrm>
              <a:off x="1810750" y="3944875"/>
              <a:ext cx="39000" cy="50300"/>
            </a:xfrm>
            <a:custGeom>
              <a:avLst/>
              <a:gdLst/>
              <a:ahLst/>
              <a:cxnLst/>
              <a:rect l="l" t="t" r="r" b="b"/>
              <a:pathLst>
                <a:path w="1560" h="2012" extrusionOk="0">
                  <a:moveTo>
                    <a:pt x="627" y="0"/>
                  </a:moveTo>
                  <a:cubicBezTo>
                    <a:pt x="517" y="0"/>
                    <a:pt x="403" y="22"/>
                    <a:pt x="303" y="55"/>
                  </a:cubicBezTo>
                  <a:cubicBezTo>
                    <a:pt x="94" y="264"/>
                    <a:pt x="0" y="543"/>
                    <a:pt x="94" y="753"/>
                  </a:cubicBezTo>
                  <a:cubicBezTo>
                    <a:pt x="303" y="1125"/>
                    <a:pt x="396" y="1427"/>
                    <a:pt x="582" y="1707"/>
                  </a:cubicBezTo>
                  <a:cubicBezTo>
                    <a:pt x="643" y="1904"/>
                    <a:pt x="832" y="2012"/>
                    <a:pt x="1008" y="2012"/>
                  </a:cubicBezTo>
                  <a:cubicBezTo>
                    <a:pt x="1102" y="2012"/>
                    <a:pt x="1192" y="1981"/>
                    <a:pt x="1257" y="1916"/>
                  </a:cubicBezTo>
                  <a:cubicBezTo>
                    <a:pt x="1559" y="1800"/>
                    <a:pt x="1559" y="1521"/>
                    <a:pt x="1466" y="1218"/>
                  </a:cubicBezTo>
                  <a:cubicBezTo>
                    <a:pt x="1373" y="939"/>
                    <a:pt x="1164" y="543"/>
                    <a:pt x="1071" y="264"/>
                  </a:cubicBezTo>
                  <a:cubicBezTo>
                    <a:pt x="1011" y="70"/>
                    <a:pt x="826" y="0"/>
                    <a:pt x="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4"/>
            <p:cNvSpPr/>
            <p:nvPr/>
          </p:nvSpPr>
          <p:spPr>
            <a:xfrm>
              <a:off x="1777025" y="3839800"/>
              <a:ext cx="31425" cy="55850"/>
            </a:xfrm>
            <a:custGeom>
              <a:avLst/>
              <a:gdLst/>
              <a:ahLst/>
              <a:cxnLst/>
              <a:rect l="l" t="t" r="r" b="b"/>
              <a:pathLst>
                <a:path w="1257" h="2234" extrusionOk="0">
                  <a:moveTo>
                    <a:pt x="582" y="1"/>
                  </a:moveTo>
                  <a:cubicBezTo>
                    <a:pt x="279" y="1"/>
                    <a:pt x="0" y="187"/>
                    <a:pt x="93" y="489"/>
                  </a:cubicBezTo>
                  <a:cubicBezTo>
                    <a:pt x="93" y="978"/>
                    <a:pt x="93" y="1350"/>
                    <a:pt x="186" y="1745"/>
                  </a:cubicBezTo>
                  <a:cubicBezTo>
                    <a:pt x="186" y="2048"/>
                    <a:pt x="396" y="2234"/>
                    <a:pt x="675" y="2234"/>
                  </a:cubicBezTo>
                  <a:cubicBezTo>
                    <a:pt x="977" y="2234"/>
                    <a:pt x="1256" y="2048"/>
                    <a:pt x="1256" y="1745"/>
                  </a:cubicBezTo>
                  <a:cubicBezTo>
                    <a:pt x="1163" y="1350"/>
                    <a:pt x="1163" y="978"/>
                    <a:pt x="1070" y="489"/>
                  </a:cubicBezTo>
                  <a:cubicBezTo>
                    <a:pt x="1070" y="187"/>
                    <a:pt x="861" y="1"/>
                    <a:pt x="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44"/>
            <p:cNvSpPr/>
            <p:nvPr/>
          </p:nvSpPr>
          <p:spPr>
            <a:xfrm>
              <a:off x="1667675" y="3877900"/>
              <a:ext cx="32025" cy="42750"/>
            </a:xfrm>
            <a:custGeom>
              <a:avLst/>
              <a:gdLst/>
              <a:ahLst/>
              <a:cxnLst/>
              <a:rect l="l" t="t" r="r" b="b"/>
              <a:pathLst>
                <a:path w="1281" h="1710" extrusionOk="0">
                  <a:moveTo>
                    <a:pt x="665" y="0"/>
                  </a:moveTo>
                  <a:cubicBezTo>
                    <a:pt x="454" y="0"/>
                    <a:pt x="280" y="105"/>
                    <a:pt x="210" y="314"/>
                  </a:cubicBezTo>
                  <a:cubicBezTo>
                    <a:pt x="210" y="617"/>
                    <a:pt x="210" y="803"/>
                    <a:pt x="117" y="989"/>
                  </a:cubicBezTo>
                  <a:cubicBezTo>
                    <a:pt x="1" y="1292"/>
                    <a:pt x="210" y="1571"/>
                    <a:pt x="489" y="1687"/>
                  </a:cubicBezTo>
                  <a:cubicBezTo>
                    <a:pt x="523" y="1702"/>
                    <a:pt x="562" y="1709"/>
                    <a:pt x="603" y="1709"/>
                  </a:cubicBezTo>
                  <a:cubicBezTo>
                    <a:pt x="811" y="1709"/>
                    <a:pt x="1071" y="1525"/>
                    <a:pt x="1071" y="1292"/>
                  </a:cubicBezTo>
                  <a:cubicBezTo>
                    <a:pt x="1164" y="1105"/>
                    <a:pt x="1164" y="803"/>
                    <a:pt x="1280" y="617"/>
                  </a:cubicBezTo>
                  <a:cubicBezTo>
                    <a:pt x="1280" y="314"/>
                    <a:pt x="1164" y="35"/>
                    <a:pt x="885" y="35"/>
                  </a:cubicBezTo>
                  <a:cubicBezTo>
                    <a:pt x="809" y="12"/>
                    <a:pt x="735" y="0"/>
                    <a:pt x="6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44"/>
            <p:cNvSpPr/>
            <p:nvPr/>
          </p:nvSpPr>
          <p:spPr>
            <a:xfrm>
              <a:off x="1706650" y="3776125"/>
              <a:ext cx="26775" cy="47275"/>
            </a:xfrm>
            <a:custGeom>
              <a:avLst/>
              <a:gdLst/>
              <a:ahLst/>
              <a:cxnLst/>
              <a:rect l="l" t="t" r="r" b="b"/>
              <a:pathLst>
                <a:path w="1071" h="1891" extrusionOk="0">
                  <a:moveTo>
                    <a:pt x="535" y="0"/>
                  </a:moveTo>
                  <a:cubicBezTo>
                    <a:pt x="268" y="0"/>
                    <a:pt x="0" y="175"/>
                    <a:pt x="0" y="524"/>
                  </a:cubicBezTo>
                  <a:lnTo>
                    <a:pt x="0" y="1384"/>
                  </a:lnTo>
                  <a:cubicBezTo>
                    <a:pt x="0" y="1722"/>
                    <a:pt x="268" y="1890"/>
                    <a:pt x="535" y="1890"/>
                  </a:cubicBezTo>
                  <a:cubicBezTo>
                    <a:pt x="803" y="1890"/>
                    <a:pt x="1070" y="1722"/>
                    <a:pt x="1070" y="1384"/>
                  </a:cubicBezTo>
                  <a:lnTo>
                    <a:pt x="1070" y="524"/>
                  </a:lnTo>
                  <a:cubicBezTo>
                    <a:pt x="1070" y="175"/>
                    <a:pt x="803" y="0"/>
                    <a:pt x="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2435;p40"/>
          <p:cNvSpPr txBox="1">
            <a:spLocks/>
          </p:cNvSpPr>
          <p:nvPr/>
        </p:nvSpPr>
        <p:spPr>
          <a:xfrm>
            <a:off x="1097646" y="1171150"/>
            <a:ext cx="7013864" cy="2956013"/>
          </a:xfrm>
          <a:prstGeom prst="rect">
            <a:avLst/>
          </a:prstGeom>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accent1"/>
              </a:buClr>
              <a:buSzPts val="1200"/>
              <a:buFont typeface="Barlow Semi Condensed"/>
              <a:buChar char="●"/>
              <a:defRPr sz="1200" b="0" i="0" u="none" strike="noStrike" cap="none">
                <a:solidFill>
                  <a:schemeClr val="accent1"/>
                </a:solidFill>
                <a:latin typeface="Barlow Semi Condensed"/>
                <a:ea typeface="Barlow Semi Condensed"/>
                <a:cs typeface="Barlow Semi Condensed"/>
                <a:sym typeface="Barlow Semi Condensed"/>
              </a:defRPr>
            </a:lvl1pPr>
            <a:lvl2pPr marL="914400" marR="0" lvl="1" indent="-304800" algn="l" rtl="0">
              <a:lnSpc>
                <a:spcPct val="100000"/>
              </a:lnSpc>
              <a:spcBef>
                <a:spcPts val="0"/>
              </a:spcBef>
              <a:spcAft>
                <a:spcPts val="0"/>
              </a:spcAft>
              <a:buClr>
                <a:schemeClr val="accent1"/>
              </a:buClr>
              <a:buSzPts val="1200"/>
              <a:buFont typeface="Barlow Semi Condensed"/>
              <a:buChar char="○"/>
              <a:defRPr sz="1200" b="0" i="0" u="none" strike="noStrike" cap="none">
                <a:solidFill>
                  <a:schemeClr val="accent1"/>
                </a:solidFill>
                <a:latin typeface="Barlow Semi Condensed"/>
                <a:ea typeface="Barlow Semi Condensed"/>
                <a:cs typeface="Barlow Semi Condensed"/>
                <a:sym typeface="Barlow Semi Condensed"/>
              </a:defRPr>
            </a:lvl2pPr>
            <a:lvl3pPr marL="1371600" marR="0" lvl="2" indent="-304800" algn="l" rtl="0">
              <a:lnSpc>
                <a:spcPct val="100000"/>
              </a:lnSpc>
              <a:spcBef>
                <a:spcPts val="0"/>
              </a:spcBef>
              <a:spcAft>
                <a:spcPts val="0"/>
              </a:spcAft>
              <a:buClr>
                <a:schemeClr val="accent1"/>
              </a:buClr>
              <a:buSzPts val="1200"/>
              <a:buFont typeface="Barlow Semi Condensed"/>
              <a:buChar char="■"/>
              <a:defRPr sz="1200" b="0" i="0" u="none" strike="noStrike" cap="none">
                <a:solidFill>
                  <a:schemeClr val="accent1"/>
                </a:solidFill>
                <a:latin typeface="Barlow Semi Condensed"/>
                <a:ea typeface="Barlow Semi Condensed"/>
                <a:cs typeface="Barlow Semi Condensed"/>
                <a:sym typeface="Barlow Semi Condensed"/>
              </a:defRPr>
            </a:lvl3pPr>
            <a:lvl4pPr marL="1828800" marR="0" lvl="3" indent="-304800" algn="l" rtl="0">
              <a:lnSpc>
                <a:spcPct val="100000"/>
              </a:lnSpc>
              <a:spcBef>
                <a:spcPts val="0"/>
              </a:spcBef>
              <a:spcAft>
                <a:spcPts val="0"/>
              </a:spcAft>
              <a:buClr>
                <a:schemeClr val="accent1"/>
              </a:buClr>
              <a:buSzPts val="1200"/>
              <a:buFont typeface="Barlow Semi Condensed"/>
              <a:buChar char="●"/>
              <a:defRPr sz="1200" b="0" i="0" u="none" strike="noStrike" cap="none">
                <a:solidFill>
                  <a:schemeClr val="accent1"/>
                </a:solidFill>
                <a:latin typeface="Barlow Semi Condensed"/>
                <a:ea typeface="Barlow Semi Condensed"/>
                <a:cs typeface="Barlow Semi Condensed"/>
                <a:sym typeface="Barlow Semi Condensed"/>
              </a:defRPr>
            </a:lvl4pPr>
            <a:lvl5pPr marL="2286000" marR="0" lvl="4" indent="-304800" algn="l" rtl="0">
              <a:lnSpc>
                <a:spcPct val="100000"/>
              </a:lnSpc>
              <a:spcBef>
                <a:spcPts val="0"/>
              </a:spcBef>
              <a:spcAft>
                <a:spcPts val="0"/>
              </a:spcAft>
              <a:buClr>
                <a:schemeClr val="accent1"/>
              </a:buClr>
              <a:buSzPts val="1200"/>
              <a:buFont typeface="Barlow Semi Condensed"/>
              <a:buChar char="○"/>
              <a:defRPr sz="1200" b="0" i="0" u="none" strike="noStrike" cap="none">
                <a:solidFill>
                  <a:schemeClr val="accent1"/>
                </a:solidFill>
                <a:latin typeface="Barlow Semi Condensed"/>
                <a:ea typeface="Barlow Semi Condensed"/>
                <a:cs typeface="Barlow Semi Condensed"/>
                <a:sym typeface="Barlow Semi Condensed"/>
              </a:defRPr>
            </a:lvl5pPr>
            <a:lvl6pPr marL="2743200" marR="0" lvl="5" indent="-304800" algn="l" rtl="0">
              <a:lnSpc>
                <a:spcPct val="100000"/>
              </a:lnSpc>
              <a:spcBef>
                <a:spcPts val="0"/>
              </a:spcBef>
              <a:spcAft>
                <a:spcPts val="0"/>
              </a:spcAft>
              <a:buClr>
                <a:schemeClr val="accent1"/>
              </a:buClr>
              <a:buSzPts val="1200"/>
              <a:buFont typeface="Barlow Semi Condensed"/>
              <a:buChar char="■"/>
              <a:defRPr sz="1200" b="0" i="0" u="none" strike="noStrike" cap="none">
                <a:solidFill>
                  <a:schemeClr val="accent1"/>
                </a:solidFill>
                <a:latin typeface="Barlow Semi Condensed"/>
                <a:ea typeface="Barlow Semi Condensed"/>
                <a:cs typeface="Barlow Semi Condensed"/>
                <a:sym typeface="Barlow Semi Condensed"/>
              </a:defRPr>
            </a:lvl6pPr>
            <a:lvl7pPr marL="3200400" marR="0" lvl="6" indent="-304800" algn="l" rtl="0">
              <a:lnSpc>
                <a:spcPct val="100000"/>
              </a:lnSpc>
              <a:spcBef>
                <a:spcPts val="0"/>
              </a:spcBef>
              <a:spcAft>
                <a:spcPts val="0"/>
              </a:spcAft>
              <a:buClr>
                <a:schemeClr val="accent1"/>
              </a:buClr>
              <a:buSzPts val="1200"/>
              <a:buFont typeface="Barlow Semi Condensed"/>
              <a:buChar char="●"/>
              <a:defRPr sz="1200" b="0" i="0" u="none" strike="noStrike" cap="none">
                <a:solidFill>
                  <a:schemeClr val="accent1"/>
                </a:solidFill>
                <a:latin typeface="Barlow Semi Condensed"/>
                <a:ea typeface="Barlow Semi Condensed"/>
                <a:cs typeface="Barlow Semi Condensed"/>
                <a:sym typeface="Barlow Semi Condensed"/>
              </a:defRPr>
            </a:lvl7pPr>
            <a:lvl8pPr marL="3657600" marR="0" lvl="7" indent="-304800" algn="l" rtl="0">
              <a:lnSpc>
                <a:spcPct val="100000"/>
              </a:lnSpc>
              <a:spcBef>
                <a:spcPts val="0"/>
              </a:spcBef>
              <a:spcAft>
                <a:spcPts val="0"/>
              </a:spcAft>
              <a:buClr>
                <a:schemeClr val="accent1"/>
              </a:buClr>
              <a:buSzPts val="1200"/>
              <a:buFont typeface="Barlow Semi Condensed"/>
              <a:buChar char="○"/>
              <a:defRPr sz="1200" b="0" i="0" u="none" strike="noStrike" cap="none">
                <a:solidFill>
                  <a:schemeClr val="accent1"/>
                </a:solidFill>
                <a:latin typeface="Barlow Semi Condensed"/>
                <a:ea typeface="Barlow Semi Condensed"/>
                <a:cs typeface="Barlow Semi Condensed"/>
                <a:sym typeface="Barlow Semi Condensed"/>
              </a:defRPr>
            </a:lvl8pPr>
            <a:lvl9pPr marL="4114800" marR="0" lvl="8" indent="-304800" algn="l" rtl="0">
              <a:lnSpc>
                <a:spcPct val="100000"/>
              </a:lnSpc>
              <a:spcBef>
                <a:spcPts val="0"/>
              </a:spcBef>
              <a:spcAft>
                <a:spcPts val="0"/>
              </a:spcAft>
              <a:buClr>
                <a:schemeClr val="accent1"/>
              </a:buClr>
              <a:buSzPts val="1200"/>
              <a:buFont typeface="Barlow Semi Condensed"/>
              <a:buChar char="■"/>
              <a:defRPr sz="1200" b="0" i="0" u="none" strike="noStrike" cap="none">
                <a:solidFill>
                  <a:schemeClr val="accent1"/>
                </a:solidFill>
                <a:latin typeface="Barlow Semi Condensed"/>
                <a:ea typeface="Barlow Semi Condensed"/>
                <a:cs typeface="Barlow Semi Condensed"/>
                <a:sym typeface="Barlow Semi Condensed"/>
              </a:defRPr>
            </a:lvl9pPr>
          </a:lstStyle>
          <a:p>
            <a:pPr marL="0" indent="0">
              <a:buClr>
                <a:schemeClr val="dk1"/>
              </a:buClr>
              <a:buSzPts val="1100"/>
              <a:buNone/>
            </a:pPr>
            <a:r>
              <a:rPr lang="en-US" sz="1400" dirty="0" err="1"/>
              <a:t>Stroberi</a:t>
            </a:r>
            <a:r>
              <a:rPr lang="en-US" sz="1400" dirty="0"/>
              <a:t> </a:t>
            </a:r>
            <a:r>
              <a:rPr lang="en-US" sz="1400" dirty="0" err="1"/>
              <a:t>adalah</a:t>
            </a:r>
            <a:r>
              <a:rPr lang="en-US" sz="1400" dirty="0"/>
              <a:t> </a:t>
            </a:r>
            <a:r>
              <a:rPr lang="en-US" sz="1400" dirty="0" err="1"/>
              <a:t>buah</a:t>
            </a:r>
            <a:r>
              <a:rPr lang="en-US" sz="1400" dirty="0"/>
              <a:t> </a:t>
            </a:r>
            <a:r>
              <a:rPr lang="en-US" sz="1400" dirty="0" err="1"/>
              <a:t>nonklimakterik</a:t>
            </a:r>
            <a:r>
              <a:rPr lang="en-US" sz="1400" dirty="0"/>
              <a:t> </a:t>
            </a:r>
            <a:r>
              <a:rPr lang="en-US" sz="1400" dirty="0" err="1"/>
              <a:t>dan</a:t>
            </a:r>
            <a:r>
              <a:rPr lang="en-US" sz="1400" dirty="0"/>
              <a:t> </a:t>
            </a:r>
            <a:r>
              <a:rPr lang="en-US" sz="1400" dirty="0" err="1"/>
              <a:t>dipanen</a:t>
            </a:r>
            <a:r>
              <a:rPr lang="en-US" sz="1400" dirty="0"/>
              <a:t> </a:t>
            </a:r>
            <a:r>
              <a:rPr lang="en-US" sz="1400" dirty="0" err="1"/>
              <a:t>pada</a:t>
            </a:r>
            <a:r>
              <a:rPr lang="en-US" sz="1400" dirty="0"/>
              <a:t> </a:t>
            </a:r>
            <a:r>
              <a:rPr lang="en-US" sz="1400" dirty="0" err="1"/>
              <a:t>berbagai</a:t>
            </a:r>
            <a:r>
              <a:rPr lang="en-US" sz="1400" dirty="0"/>
              <a:t> </a:t>
            </a:r>
            <a:r>
              <a:rPr lang="en-US" sz="1400" dirty="0" err="1"/>
              <a:t>tingkat</a:t>
            </a:r>
            <a:r>
              <a:rPr lang="en-US" sz="1400" dirty="0"/>
              <a:t> </a:t>
            </a:r>
            <a:r>
              <a:rPr lang="en-US" sz="1400" dirty="0" err="1"/>
              <a:t>ketuaan</a:t>
            </a:r>
            <a:r>
              <a:rPr lang="en-US" sz="1400" dirty="0"/>
              <a:t>, </a:t>
            </a:r>
            <a:r>
              <a:rPr lang="en-US" sz="1400" dirty="0" err="1"/>
              <a:t>bergantung</a:t>
            </a:r>
            <a:r>
              <a:rPr lang="en-US" sz="1400" dirty="0"/>
              <a:t> </a:t>
            </a:r>
            <a:r>
              <a:rPr lang="en-US" sz="1400" dirty="0" err="1"/>
              <a:t>pada</a:t>
            </a:r>
            <a:r>
              <a:rPr lang="en-US" sz="1400" dirty="0"/>
              <a:t> </a:t>
            </a:r>
            <a:r>
              <a:rPr lang="en-US" sz="1400" dirty="0" err="1"/>
              <a:t>kultivar</a:t>
            </a:r>
            <a:r>
              <a:rPr lang="en-US" sz="1400" dirty="0"/>
              <a:t> </a:t>
            </a:r>
            <a:r>
              <a:rPr lang="en-US" sz="1400" dirty="0" err="1"/>
              <a:t>dan</a:t>
            </a:r>
            <a:r>
              <a:rPr lang="en-US" sz="1400" dirty="0"/>
              <a:t> </a:t>
            </a:r>
            <a:r>
              <a:rPr lang="en-US" sz="1400" dirty="0" err="1"/>
              <a:t>permintaan</a:t>
            </a:r>
            <a:r>
              <a:rPr lang="en-US" sz="1400" dirty="0"/>
              <a:t> </a:t>
            </a:r>
            <a:r>
              <a:rPr lang="en-US" sz="1400" dirty="0" err="1"/>
              <a:t>pasar</a:t>
            </a:r>
            <a:r>
              <a:rPr lang="en-US" sz="1400" dirty="0"/>
              <a:t>. </a:t>
            </a:r>
            <a:r>
              <a:rPr lang="en-US" sz="1400" dirty="0" err="1"/>
              <a:t>Namun</a:t>
            </a:r>
            <a:r>
              <a:rPr lang="en-US" sz="1400" dirty="0"/>
              <a:t> </a:t>
            </a:r>
            <a:r>
              <a:rPr lang="en-US" sz="1400" dirty="0" err="1"/>
              <a:t>indeks</a:t>
            </a:r>
            <a:r>
              <a:rPr lang="en-US" sz="1400" dirty="0"/>
              <a:t> </a:t>
            </a:r>
            <a:r>
              <a:rPr lang="en-US" sz="1400" dirty="0" err="1"/>
              <a:t>kematangan</a:t>
            </a:r>
            <a:r>
              <a:rPr lang="en-US" sz="1400" dirty="0"/>
              <a:t> </a:t>
            </a:r>
            <a:r>
              <a:rPr lang="en-US" sz="1400" dirty="0" err="1"/>
              <a:t>dan</a:t>
            </a:r>
            <a:r>
              <a:rPr lang="en-US" sz="1400" dirty="0"/>
              <a:t> </a:t>
            </a:r>
            <a:r>
              <a:rPr lang="en-US" sz="1400" dirty="0" err="1"/>
              <a:t>waktu</a:t>
            </a:r>
            <a:r>
              <a:rPr lang="en-US" sz="1400" dirty="0"/>
              <a:t> </a:t>
            </a:r>
            <a:r>
              <a:rPr lang="en-US" sz="1400" dirty="0" err="1"/>
              <a:t>panen</a:t>
            </a:r>
            <a:r>
              <a:rPr lang="en-US" sz="1400" dirty="0"/>
              <a:t> </a:t>
            </a:r>
            <a:r>
              <a:rPr lang="en-US" sz="1400" dirty="0" err="1"/>
              <a:t>bervariasi</a:t>
            </a:r>
            <a:r>
              <a:rPr lang="en-US" sz="1400" dirty="0"/>
              <a:t>, </a:t>
            </a:r>
            <a:r>
              <a:rPr lang="en-US" sz="1400" dirty="0" err="1"/>
              <a:t>bergantung</a:t>
            </a:r>
            <a:r>
              <a:rPr lang="en-US" sz="1400" dirty="0"/>
              <a:t> </a:t>
            </a:r>
            <a:r>
              <a:rPr lang="en-US" sz="1400" dirty="0" err="1"/>
              <a:t>pada</a:t>
            </a:r>
            <a:r>
              <a:rPr lang="en-US" sz="1400" dirty="0"/>
              <a:t> </a:t>
            </a:r>
            <a:r>
              <a:rPr lang="en-US" sz="1400" dirty="0" err="1"/>
              <a:t>lokasi</a:t>
            </a:r>
            <a:r>
              <a:rPr lang="en-US" sz="1400" dirty="0"/>
              <a:t> </a:t>
            </a:r>
            <a:r>
              <a:rPr lang="en-US" sz="1400" dirty="0" err="1"/>
              <a:t>dan</a:t>
            </a:r>
            <a:r>
              <a:rPr lang="en-US" sz="1400" dirty="0"/>
              <a:t> </a:t>
            </a:r>
            <a:r>
              <a:rPr lang="en-US" sz="1400" dirty="0" err="1"/>
              <a:t>cuaca</a:t>
            </a:r>
            <a:r>
              <a:rPr lang="en-US" sz="1400" dirty="0"/>
              <a:t>. </a:t>
            </a:r>
            <a:r>
              <a:rPr lang="en-US" sz="1400" dirty="0" err="1"/>
              <a:t>Buah</a:t>
            </a:r>
            <a:r>
              <a:rPr lang="en-US" sz="1400" dirty="0"/>
              <a:t> </a:t>
            </a:r>
            <a:r>
              <a:rPr lang="en-US" sz="1400" dirty="0" err="1"/>
              <a:t>stroberi</a:t>
            </a:r>
            <a:r>
              <a:rPr lang="en-US" sz="1400" dirty="0"/>
              <a:t> </a:t>
            </a:r>
            <a:r>
              <a:rPr lang="en-US" sz="1400" dirty="0" err="1"/>
              <a:t>ini</a:t>
            </a:r>
            <a:r>
              <a:rPr lang="en-US" sz="1400" dirty="0"/>
              <a:t> </a:t>
            </a:r>
            <a:r>
              <a:rPr lang="en-US" sz="1400" dirty="0" err="1"/>
              <a:t>sangat</a:t>
            </a:r>
            <a:r>
              <a:rPr lang="en-US" sz="1400" dirty="0"/>
              <a:t> </a:t>
            </a:r>
            <a:r>
              <a:rPr lang="en-US" sz="1400" dirty="0" err="1"/>
              <a:t>mudah</a:t>
            </a:r>
            <a:r>
              <a:rPr lang="en-US" sz="1400" dirty="0"/>
              <a:t> </a:t>
            </a:r>
            <a:r>
              <a:rPr lang="en-US" sz="1400" dirty="0" err="1"/>
              <a:t>rusak</a:t>
            </a:r>
            <a:r>
              <a:rPr lang="en-US" sz="1400" dirty="0"/>
              <a:t> </a:t>
            </a:r>
            <a:r>
              <a:rPr lang="en-US" sz="1400" dirty="0" err="1"/>
              <a:t>karena</a:t>
            </a:r>
            <a:r>
              <a:rPr lang="en-US" sz="1400" dirty="0"/>
              <a:t> </a:t>
            </a:r>
            <a:r>
              <a:rPr lang="en-US" sz="1400" dirty="0" err="1"/>
              <a:t>disebabkan</a:t>
            </a:r>
            <a:r>
              <a:rPr lang="en-US" sz="1400" dirty="0"/>
              <a:t> </a:t>
            </a:r>
            <a:r>
              <a:rPr lang="en-US" sz="1400" dirty="0" err="1"/>
              <a:t>oleh</a:t>
            </a:r>
            <a:r>
              <a:rPr lang="en-US" sz="1400" dirty="0"/>
              <a:t> </a:t>
            </a:r>
            <a:r>
              <a:rPr lang="en-US" sz="1400" dirty="0" err="1"/>
              <a:t>kerusakan</a:t>
            </a:r>
            <a:r>
              <a:rPr lang="en-US" sz="1400" dirty="0"/>
              <a:t> </a:t>
            </a:r>
            <a:r>
              <a:rPr lang="en-US" sz="1400" dirty="0" err="1"/>
              <a:t>secara</a:t>
            </a:r>
            <a:r>
              <a:rPr lang="en-US" sz="1400" dirty="0"/>
              <a:t> </a:t>
            </a:r>
            <a:r>
              <a:rPr lang="en-US" sz="1400" dirty="0" err="1"/>
              <a:t>mekanis</a:t>
            </a:r>
            <a:r>
              <a:rPr lang="en-US" sz="1400" dirty="0"/>
              <a:t> </a:t>
            </a:r>
            <a:r>
              <a:rPr lang="en-US" sz="1400" dirty="0" err="1"/>
              <a:t>dan</a:t>
            </a:r>
            <a:r>
              <a:rPr lang="en-US" sz="1400" dirty="0"/>
              <a:t> </a:t>
            </a:r>
            <a:r>
              <a:rPr lang="en-US" sz="1400" dirty="0" err="1"/>
              <a:t>fisiologis</a:t>
            </a:r>
            <a:r>
              <a:rPr lang="en-US" sz="1400" dirty="0"/>
              <a:t>. </a:t>
            </a:r>
            <a:r>
              <a:rPr lang="en-US" sz="1400" dirty="0" err="1"/>
              <a:t>Kerusakan</a:t>
            </a:r>
            <a:r>
              <a:rPr lang="en-US" sz="1400" dirty="0"/>
              <a:t> </a:t>
            </a:r>
            <a:r>
              <a:rPr lang="en-US" sz="1400" dirty="0" err="1"/>
              <a:t>fisiologisantara</a:t>
            </a:r>
            <a:r>
              <a:rPr lang="en-US" sz="1400" dirty="0"/>
              <a:t> lain </a:t>
            </a:r>
            <a:r>
              <a:rPr lang="en-US" sz="1400" dirty="0" err="1"/>
              <a:t>lecet</a:t>
            </a:r>
            <a:r>
              <a:rPr lang="en-US" sz="1400" dirty="0"/>
              <a:t>, </a:t>
            </a:r>
            <a:r>
              <a:rPr lang="en-US" sz="1400" dirty="0" err="1"/>
              <a:t>terkelupas</a:t>
            </a:r>
            <a:r>
              <a:rPr lang="en-US" sz="1400" dirty="0"/>
              <a:t>, </a:t>
            </a:r>
            <a:r>
              <a:rPr lang="en-US" sz="1400" dirty="0" err="1"/>
              <a:t>kering</a:t>
            </a:r>
            <a:r>
              <a:rPr lang="en-US" sz="1400" dirty="0"/>
              <a:t>, </a:t>
            </a:r>
            <a:r>
              <a:rPr lang="en-US" sz="1400" dirty="0" err="1"/>
              <a:t>layu</a:t>
            </a:r>
            <a:r>
              <a:rPr lang="en-US" sz="1400" dirty="0"/>
              <a:t>, </a:t>
            </a:r>
            <a:r>
              <a:rPr lang="en-US" sz="1400" dirty="0" err="1"/>
              <a:t>memar</a:t>
            </a:r>
            <a:r>
              <a:rPr lang="en-US" sz="1400" dirty="0"/>
              <a:t>, </a:t>
            </a:r>
            <a:r>
              <a:rPr lang="en-US" sz="1400" dirty="0" err="1"/>
              <a:t>dan</a:t>
            </a:r>
            <a:r>
              <a:rPr lang="en-US" sz="1400" dirty="0"/>
              <a:t> </a:t>
            </a:r>
            <a:r>
              <a:rPr lang="en-US" sz="1400" dirty="0" err="1"/>
              <a:t>busuk</a:t>
            </a:r>
            <a:r>
              <a:rPr lang="en-US" sz="1400" dirty="0"/>
              <a:t> </a:t>
            </a:r>
            <a:r>
              <a:rPr lang="en-US" sz="1400" dirty="0" err="1"/>
              <a:t>setelah</a:t>
            </a:r>
            <a:r>
              <a:rPr lang="en-US" sz="1400" dirty="0"/>
              <a:t> </a:t>
            </a:r>
            <a:r>
              <a:rPr lang="en-US" sz="1400" dirty="0" err="1"/>
              <a:t>dipanen</a:t>
            </a:r>
            <a:r>
              <a:rPr lang="en-US" sz="1400" dirty="0"/>
              <a:t>. </a:t>
            </a:r>
            <a:r>
              <a:rPr lang="en-US" sz="1400" dirty="0" err="1"/>
              <a:t>Dampak</a:t>
            </a:r>
            <a:r>
              <a:rPr lang="en-US" sz="1400" dirty="0"/>
              <a:t> </a:t>
            </a:r>
            <a:r>
              <a:rPr lang="en-US" sz="1400" dirty="0" err="1"/>
              <a:t>dari</a:t>
            </a:r>
            <a:r>
              <a:rPr lang="en-US" sz="1400" dirty="0"/>
              <a:t> </a:t>
            </a:r>
            <a:r>
              <a:rPr lang="en-US" sz="1400" dirty="0" err="1"/>
              <a:t>kerusakan</a:t>
            </a:r>
            <a:r>
              <a:rPr lang="en-US" sz="1400" dirty="0"/>
              <a:t> </a:t>
            </a:r>
            <a:r>
              <a:rPr lang="en-US" sz="1400" dirty="0" err="1"/>
              <a:t>fisiologis</a:t>
            </a:r>
            <a:r>
              <a:rPr lang="en-US" sz="1400" dirty="0"/>
              <a:t> </a:t>
            </a:r>
            <a:r>
              <a:rPr lang="en-US" sz="1400" dirty="0" err="1"/>
              <a:t>adalah</a:t>
            </a:r>
            <a:r>
              <a:rPr lang="en-US" sz="1400" dirty="0"/>
              <a:t> </a:t>
            </a:r>
            <a:r>
              <a:rPr lang="en-US" sz="1400" dirty="0" err="1"/>
              <a:t>buah-buahan</a:t>
            </a:r>
            <a:r>
              <a:rPr lang="en-US" sz="1400" dirty="0"/>
              <a:t> </a:t>
            </a:r>
            <a:r>
              <a:rPr lang="en-US" sz="1400" dirty="0" err="1"/>
              <a:t>tidak</a:t>
            </a:r>
            <a:r>
              <a:rPr lang="en-US" sz="1400" dirty="0"/>
              <a:t> </a:t>
            </a:r>
            <a:r>
              <a:rPr lang="en-US" sz="1400" dirty="0" err="1"/>
              <a:t>dapat</a:t>
            </a:r>
            <a:r>
              <a:rPr lang="en-US" sz="1400" dirty="0"/>
              <a:t> </a:t>
            </a:r>
            <a:r>
              <a:rPr lang="en-US" sz="1400" dirty="0" err="1"/>
              <a:t>disimpan</a:t>
            </a:r>
            <a:r>
              <a:rPr lang="en-US" sz="1400" dirty="0"/>
              <a:t> </a:t>
            </a:r>
            <a:r>
              <a:rPr lang="en-US" sz="1400" dirty="0" err="1"/>
              <a:t>dalam</a:t>
            </a:r>
            <a:r>
              <a:rPr lang="en-US" sz="1400" dirty="0"/>
              <a:t> </a:t>
            </a:r>
            <a:r>
              <a:rPr lang="en-US" sz="1400" dirty="0" err="1"/>
              <a:t>waktu</a:t>
            </a:r>
            <a:r>
              <a:rPr lang="en-US" sz="1400" dirty="0"/>
              <a:t> lama. </a:t>
            </a:r>
            <a:r>
              <a:rPr lang="en-US" sz="1400" dirty="0" err="1"/>
              <a:t>Stroberi</a:t>
            </a:r>
            <a:r>
              <a:rPr lang="en-US" sz="1400" dirty="0"/>
              <a:t> </a:t>
            </a:r>
            <a:r>
              <a:rPr lang="en-US" sz="1400" dirty="0" err="1"/>
              <a:t>memiliki</a:t>
            </a:r>
            <a:r>
              <a:rPr lang="en-US" sz="1400" dirty="0"/>
              <a:t> </a:t>
            </a:r>
            <a:r>
              <a:rPr lang="en-US" sz="1400" dirty="0" err="1"/>
              <a:t>kadar</a:t>
            </a:r>
            <a:r>
              <a:rPr lang="en-US" sz="1400" dirty="0"/>
              <a:t> air yang </a:t>
            </a:r>
            <a:r>
              <a:rPr lang="en-US" sz="1400" dirty="0" err="1"/>
              <a:t>tinggi</a:t>
            </a:r>
            <a:r>
              <a:rPr lang="en-US" sz="1400" dirty="0"/>
              <a:t> </a:t>
            </a:r>
            <a:r>
              <a:rPr lang="en-US" sz="1400" dirty="0" err="1"/>
              <a:t>sehingga</a:t>
            </a:r>
            <a:r>
              <a:rPr lang="en-US" sz="1400" dirty="0"/>
              <a:t> </a:t>
            </a:r>
            <a:r>
              <a:rPr lang="en-US" sz="1400" dirty="0" err="1"/>
              <a:t>mudah</a:t>
            </a:r>
            <a:r>
              <a:rPr lang="en-US" sz="1400" dirty="0"/>
              <a:t> </a:t>
            </a:r>
            <a:r>
              <a:rPr lang="en-US" sz="1400" dirty="0" err="1"/>
              <a:t>busuk</a:t>
            </a:r>
            <a:r>
              <a:rPr lang="en-US" sz="1400" dirty="0"/>
              <a:t> </a:t>
            </a:r>
            <a:r>
              <a:rPr lang="en-US" sz="1400" dirty="0" err="1"/>
              <a:t>akibat</a:t>
            </a:r>
            <a:r>
              <a:rPr lang="en-US" sz="1400" dirty="0"/>
              <a:t> </a:t>
            </a:r>
            <a:r>
              <a:rPr lang="en-US" sz="1400" dirty="0" err="1"/>
              <a:t>aktivitas</a:t>
            </a:r>
            <a:r>
              <a:rPr lang="en-US" sz="1400" dirty="0"/>
              <a:t> </a:t>
            </a:r>
            <a:r>
              <a:rPr lang="en-US" sz="1400" dirty="0" err="1"/>
              <a:t>enzim</a:t>
            </a:r>
            <a:r>
              <a:rPr lang="en-US" sz="1400" dirty="0"/>
              <a:t> </a:t>
            </a:r>
            <a:r>
              <a:rPr lang="en-US" sz="1400" dirty="0" err="1"/>
              <a:t>atau</a:t>
            </a:r>
            <a:r>
              <a:rPr lang="en-US" sz="1400" dirty="0"/>
              <a:t> </a:t>
            </a:r>
            <a:r>
              <a:rPr lang="en-US" sz="1400" dirty="0" err="1"/>
              <a:t>mikroorganisme</a:t>
            </a:r>
            <a:r>
              <a:rPr lang="en-US" sz="1400" dirty="0"/>
              <a:t> (Garcia et al. 1998).  </a:t>
            </a:r>
          </a:p>
          <a:p>
            <a:pPr marL="0" indent="0">
              <a:buClr>
                <a:schemeClr val="dk1"/>
              </a:buClr>
              <a:buSzPts val="1100"/>
              <a:buNone/>
            </a:pPr>
            <a:endParaRPr lang="en-US" sz="1400" dirty="0"/>
          </a:p>
          <a:p>
            <a:pPr marL="0" indent="0">
              <a:buClr>
                <a:schemeClr val="dk1"/>
              </a:buClr>
              <a:buSzPts val="1100"/>
              <a:buNone/>
            </a:pPr>
            <a:r>
              <a:rPr lang="en-US" sz="1400" dirty="0" err="1"/>
              <a:t>Permasalahan</a:t>
            </a:r>
            <a:r>
              <a:rPr lang="en-US" sz="1400" dirty="0"/>
              <a:t> </a:t>
            </a:r>
            <a:r>
              <a:rPr lang="en-US" sz="1400" dirty="0" err="1"/>
              <a:t>utama</a:t>
            </a:r>
            <a:r>
              <a:rPr lang="en-US" sz="1400" dirty="0"/>
              <a:t> </a:t>
            </a:r>
            <a:r>
              <a:rPr lang="en-US" sz="1400" dirty="0" err="1"/>
              <a:t>usaha</a:t>
            </a:r>
            <a:r>
              <a:rPr lang="en-US" sz="1400" dirty="0"/>
              <a:t> </a:t>
            </a:r>
            <a:r>
              <a:rPr lang="en-US" sz="1400" dirty="0" err="1"/>
              <a:t>tani</a:t>
            </a:r>
            <a:r>
              <a:rPr lang="en-US" sz="1400" dirty="0"/>
              <a:t> </a:t>
            </a:r>
            <a:r>
              <a:rPr lang="en-US" sz="1400" dirty="0" err="1"/>
              <a:t>stroberi</a:t>
            </a:r>
            <a:r>
              <a:rPr lang="en-US" sz="1400" dirty="0"/>
              <a:t> </a:t>
            </a:r>
            <a:r>
              <a:rPr lang="en-US" sz="1400" dirty="0" err="1"/>
              <a:t>antara</a:t>
            </a:r>
            <a:r>
              <a:rPr lang="en-US" sz="1400" dirty="0"/>
              <a:t> lain </a:t>
            </a:r>
            <a:r>
              <a:rPr lang="en-US" sz="1400" dirty="0" err="1"/>
              <a:t>jauhnya</a:t>
            </a:r>
            <a:r>
              <a:rPr lang="en-US" sz="1400" dirty="0"/>
              <a:t> </a:t>
            </a:r>
            <a:r>
              <a:rPr lang="en-US" sz="1400" dirty="0" err="1"/>
              <a:t>jarak</a:t>
            </a:r>
            <a:r>
              <a:rPr lang="en-US" sz="1400" dirty="0"/>
              <a:t> </a:t>
            </a:r>
            <a:r>
              <a:rPr lang="en-US" sz="1400" dirty="0" err="1"/>
              <a:t>antara</a:t>
            </a:r>
            <a:r>
              <a:rPr lang="en-US" sz="1400" dirty="0"/>
              <a:t> </a:t>
            </a:r>
            <a:r>
              <a:rPr lang="en-US" sz="1400" dirty="0" err="1"/>
              <a:t>kebun</a:t>
            </a:r>
            <a:r>
              <a:rPr lang="en-US" sz="1400" dirty="0"/>
              <a:t> </a:t>
            </a:r>
            <a:r>
              <a:rPr lang="en-US" sz="1400" dirty="0" err="1"/>
              <a:t>dengan</a:t>
            </a:r>
            <a:r>
              <a:rPr lang="en-US" sz="1400" dirty="0"/>
              <a:t> </a:t>
            </a:r>
            <a:r>
              <a:rPr lang="en-US" sz="1400" dirty="0" err="1"/>
              <a:t>pasar</a:t>
            </a:r>
            <a:r>
              <a:rPr lang="en-US" sz="1400" dirty="0"/>
              <a:t>, </a:t>
            </a:r>
            <a:r>
              <a:rPr lang="en-US" sz="1400" dirty="0" err="1"/>
              <a:t>medan</a:t>
            </a:r>
            <a:r>
              <a:rPr lang="en-US" sz="1400" dirty="0"/>
              <a:t> yang </a:t>
            </a:r>
            <a:r>
              <a:rPr lang="en-US" sz="1400" dirty="0" err="1"/>
              <a:t>berat</a:t>
            </a:r>
            <a:r>
              <a:rPr lang="en-US" sz="1400" dirty="0"/>
              <a:t>, </a:t>
            </a:r>
            <a:r>
              <a:rPr lang="en-US" sz="1400" dirty="0" err="1"/>
              <a:t>jalan</a:t>
            </a:r>
            <a:r>
              <a:rPr lang="en-US" sz="1400" dirty="0"/>
              <a:t> </a:t>
            </a:r>
            <a:r>
              <a:rPr lang="en-US" sz="1400" dirty="0" err="1"/>
              <a:t>transportasi</a:t>
            </a:r>
            <a:r>
              <a:rPr lang="en-US" sz="1400" dirty="0"/>
              <a:t> yang </a:t>
            </a:r>
            <a:r>
              <a:rPr lang="en-US" sz="1400" dirty="0" err="1"/>
              <a:t>kurang</a:t>
            </a:r>
            <a:r>
              <a:rPr lang="en-US" sz="1400" dirty="0"/>
              <a:t> </a:t>
            </a:r>
            <a:r>
              <a:rPr lang="en-US" sz="1400" dirty="0" err="1"/>
              <a:t>baik</a:t>
            </a:r>
            <a:r>
              <a:rPr lang="en-US" sz="1400" dirty="0"/>
              <a:t>, </a:t>
            </a:r>
            <a:r>
              <a:rPr lang="en-US" sz="1400" dirty="0" err="1"/>
              <a:t>biaya</a:t>
            </a:r>
            <a:r>
              <a:rPr lang="en-US" sz="1400" dirty="0"/>
              <a:t> </a:t>
            </a:r>
            <a:r>
              <a:rPr lang="en-US" sz="1400" dirty="0" err="1"/>
              <a:t>perawatan</a:t>
            </a:r>
            <a:r>
              <a:rPr lang="en-US" sz="1400" dirty="0"/>
              <a:t> </a:t>
            </a:r>
            <a:r>
              <a:rPr lang="en-US" sz="1400" dirty="0" err="1"/>
              <a:t>dan</a:t>
            </a:r>
            <a:r>
              <a:rPr lang="en-US" sz="1400" dirty="0"/>
              <a:t> </a:t>
            </a:r>
            <a:r>
              <a:rPr lang="en-US" sz="1400" dirty="0" err="1"/>
              <a:t>pemeliharaan</a:t>
            </a:r>
            <a:r>
              <a:rPr lang="en-US" sz="1400" dirty="0"/>
              <a:t> </a:t>
            </a:r>
            <a:r>
              <a:rPr lang="en-US" sz="1400" dirty="0" err="1"/>
              <a:t>tinggi</a:t>
            </a:r>
            <a:r>
              <a:rPr lang="en-US" sz="1400" dirty="0"/>
              <a:t>, </a:t>
            </a:r>
            <a:r>
              <a:rPr lang="en-US" sz="1400" dirty="0" err="1"/>
              <a:t>dan</a:t>
            </a:r>
            <a:r>
              <a:rPr lang="en-US" sz="1400" dirty="0"/>
              <a:t> </a:t>
            </a:r>
            <a:r>
              <a:rPr lang="en-US" sz="1400" dirty="0" err="1"/>
              <a:t>kurang</a:t>
            </a:r>
            <a:r>
              <a:rPr lang="en-US" sz="1400" dirty="0"/>
              <a:t> </a:t>
            </a:r>
            <a:r>
              <a:rPr lang="en-US" sz="1400" dirty="0" err="1"/>
              <a:t>memadai</a:t>
            </a:r>
            <a:r>
              <a:rPr lang="en-US" sz="1400" dirty="0"/>
              <a:t> </a:t>
            </a:r>
            <a:r>
              <a:rPr lang="en-US" sz="1400" dirty="0" err="1"/>
              <a:t>penanganan</a:t>
            </a:r>
            <a:r>
              <a:rPr lang="en-US" sz="1400" dirty="0"/>
              <a:t> </a:t>
            </a:r>
            <a:r>
              <a:rPr lang="en-US" sz="1400" dirty="0" err="1"/>
              <a:t>pascapanen</a:t>
            </a:r>
            <a:r>
              <a:rPr lang="en-US" sz="1400" dirty="0"/>
              <a:t>. </a:t>
            </a:r>
            <a:r>
              <a:rPr lang="en-US" sz="1400" dirty="0" err="1"/>
              <a:t>Oleh</a:t>
            </a:r>
            <a:r>
              <a:rPr lang="en-US" sz="1400" dirty="0"/>
              <a:t> </a:t>
            </a:r>
            <a:r>
              <a:rPr lang="en-US" sz="1400" dirty="0" err="1"/>
              <a:t>karena</a:t>
            </a:r>
            <a:r>
              <a:rPr lang="en-US" sz="1400" dirty="0"/>
              <a:t> </a:t>
            </a:r>
            <a:r>
              <a:rPr lang="en-US" sz="1400" dirty="0" err="1"/>
              <a:t>itu</a:t>
            </a:r>
            <a:r>
              <a:rPr lang="en-US" sz="1400" dirty="0"/>
              <a:t>, </a:t>
            </a:r>
            <a:r>
              <a:rPr lang="en-US" sz="1400" dirty="0" err="1"/>
              <a:t>penerapan</a:t>
            </a:r>
            <a:r>
              <a:rPr lang="en-US" sz="1400" dirty="0"/>
              <a:t> </a:t>
            </a:r>
            <a:r>
              <a:rPr lang="en-US" sz="1400" dirty="0" err="1"/>
              <a:t>teknologi</a:t>
            </a:r>
            <a:r>
              <a:rPr lang="en-US" sz="1400" dirty="0"/>
              <a:t> </a:t>
            </a:r>
            <a:r>
              <a:rPr lang="en-US" sz="1400" dirty="0" err="1"/>
              <a:t>penanganan</a:t>
            </a:r>
            <a:r>
              <a:rPr lang="en-US" sz="1400" dirty="0"/>
              <a:t> </a:t>
            </a:r>
            <a:r>
              <a:rPr lang="en-US" sz="1400" dirty="0" err="1"/>
              <a:t>buah</a:t>
            </a:r>
            <a:r>
              <a:rPr lang="en-US" sz="1400" dirty="0"/>
              <a:t> yang </a:t>
            </a:r>
            <a:r>
              <a:rPr lang="en-US" sz="1400" dirty="0" err="1"/>
              <a:t>baik</a:t>
            </a:r>
            <a:r>
              <a:rPr lang="en-US" sz="1400" dirty="0"/>
              <a:t> </a:t>
            </a:r>
            <a:r>
              <a:rPr lang="en-US" sz="1400" dirty="0" err="1"/>
              <a:t>dan</a:t>
            </a:r>
            <a:r>
              <a:rPr lang="en-US" sz="1400" dirty="0"/>
              <a:t> </a:t>
            </a:r>
            <a:r>
              <a:rPr lang="en-US" sz="1400" dirty="0" err="1"/>
              <a:t>benar</a:t>
            </a:r>
            <a:r>
              <a:rPr lang="en-US" sz="1400" dirty="0"/>
              <a:t> </a:t>
            </a:r>
            <a:r>
              <a:rPr lang="en-US" sz="1400" dirty="0" err="1"/>
              <a:t>perlu</a:t>
            </a:r>
            <a:r>
              <a:rPr lang="en-US" sz="1400" dirty="0"/>
              <a:t> </a:t>
            </a:r>
            <a:r>
              <a:rPr lang="en-US" sz="1400" dirty="0" err="1"/>
              <a:t>diketahui</a:t>
            </a:r>
            <a:r>
              <a:rPr lang="en-US" sz="1400" dirty="0"/>
              <a:t> agar </a:t>
            </a:r>
            <a:r>
              <a:rPr lang="en-US" sz="1400" dirty="0" err="1"/>
              <a:t>kesegaran</a:t>
            </a:r>
            <a:r>
              <a:rPr lang="en-US" sz="1400" dirty="0"/>
              <a:t> </a:t>
            </a:r>
            <a:r>
              <a:rPr lang="en-US" sz="1400" dirty="0" err="1"/>
              <a:t>buah</a:t>
            </a:r>
            <a:r>
              <a:rPr lang="en-US" sz="1400" dirty="0"/>
              <a:t> </a:t>
            </a:r>
            <a:r>
              <a:rPr lang="en-US" sz="1400" dirty="0" err="1"/>
              <a:t>stroberi</a:t>
            </a:r>
            <a:r>
              <a:rPr lang="en-US" sz="1400" dirty="0"/>
              <a:t> </a:t>
            </a:r>
            <a:r>
              <a:rPr lang="en-US" sz="1400" dirty="0" err="1"/>
              <a:t>dapat</a:t>
            </a:r>
            <a:r>
              <a:rPr lang="en-US" sz="1400" dirty="0"/>
              <a:t> </a:t>
            </a:r>
            <a:r>
              <a:rPr lang="en-US" sz="1400" dirty="0" err="1"/>
              <a:t>dipertahankan</a:t>
            </a:r>
            <a:r>
              <a:rPr lang="en-US" sz="1400" dirty="0"/>
              <a:t>.</a:t>
            </a:r>
          </a:p>
          <a:p>
            <a:pPr marL="0" indent="0">
              <a:buClr>
                <a:schemeClr val="dk1"/>
              </a:buClr>
              <a:buSzPts val="1100"/>
              <a:buNone/>
            </a:pPr>
            <a:endParaRPr lang="en-US" sz="1400" dirty="0"/>
          </a:p>
        </p:txBody>
      </p:sp>
    </p:spTree>
    <p:extLst>
      <p:ext uri="{BB962C8B-B14F-4D97-AF65-F5344CB8AC3E}">
        <p14:creationId xmlns:p14="http://schemas.microsoft.com/office/powerpoint/2010/main" val="3464938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45"/>
        <p:cNvGrpSpPr/>
        <p:nvPr/>
      </p:nvGrpSpPr>
      <p:grpSpPr>
        <a:xfrm>
          <a:off x="0" y="0"/>
          <a:ext cx="0" cy="0"/>
          <a:chOff x="0" y="0"/>
          <a:chExt cx="0" cy="0"/>
        </a:xfrm>
      </p:grpSpPr>
      <p:sp>
        <p:nvSpPr>
          <p:cNvPr id="2846" name="Google Shape;2846;p55"/>
          <p:cNvSpPr txBox="1">
            <a:spLocks noGrp="1"/>
          </p:cNvSpPr>
          <p:nvPr>
            <p:ph type="title"/>
          </p:nvPr>
        </p:nvSpPr>
        <p:spPr>
          <a:xfrm>
            <a:off x="718649" y="354565"/>
            <a:ext cx="5147895" cy="62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Standar Mutu Stroberi</a:t>
            </a:r>
            <a:endParaRPr sz="3600" dirty="0"/>
          </a:p>
        </p:txBody>
      </p:sp>
      <p:sp>
        <p:nvSpPr>
          <p:cNvPr id="7" name="Google Shape;2435;p40"/>
          <p:cNvSpPr txBox="1">
            <a:spLocks/>
          </p:cNvSpPr>
          <p:nvPr/>
        </p:nvSpPr>
        <p:spPr>
          <a:xfrm>
            <a:off x="1056082" y="1306232"/>
            <a:ext cx="7007263" cy="2912477"/>
          </a:xfrm>
          <a:prstGeom prst="rect">
            <a:avLst/>
          </a:prstGeom>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accent1"/>
              </a:buClr>
              <a:buSzPts val="1200"/>
              <a:buFont typeface="Barlow Semi Condensed"/>
              <a:buChar char="●"/>
              <a:defRPr sz="1200" b="0" i="0" u="none" strike="noStrike" cap="none">
                <a:solidFill>
                  <a:schemeClr val="accent1"/>
                </a:solidFill>
                <a:latin typeface="Barlow Semi Condensed"/>
                <a:ea typeface="Barlow Semi Condensed"/>
                <a:cs typeface="Barlow Semi Condensed"/>
                <a:sym typeface="Barlow Semi Condensed"/>
              </a:defRPr>
            </a:lvl1pPr>
            <a:lvl2pPr marL="914400" marR="0" lvl="1" indent="-304800" algn="l" rtl="0">
              <a:lnSpc>
                <a:spcPct val="100000"/>
              </a:lnSpc>
              <a:spcBef>
                <a:spcPts val="0"/>
              </a:spcBef>
              <a:spcAft>
                <a:spcPts val="0"/>
              </a:spcAft>
              <a:buClr>
                <a:schemeClr val="accent1"/>
              </a:buClr>
              <a:buSzPts val="1200"/>
              <a:buFont typeface="Barlow Semi Condensed"/>
              <a:buChar char="○"/>
              <a:defRPr sz="1200" b="0" i="0" u="none" strike="noStrike" cap="none">
                <a:solidFill>
                  <a:schemeClr val="accent1"/>
                </a:solidFill>
                <a:latin typeface="Barlow Semi Condensed"/>
                <a:ea typeface="Barlow Semi Condensed"/>
                <a:cs typeface="Barlow Semi Condensed"/>
                <a:sym typeface="Barlow Semi Condensed"/>
              </a:defRPr>
            </a:lvl2pPr>
            <a:lvl3pPr marL="1371600" marR="0" lvl="2" indent="-304800" algn="l" rtl="0">
              <a:lnSpc>
                <a:spcPct val="100000"/>
              </a:lnSpc>
              <a:spcBef>
                <a:spcPts val="0"/>
              </a:spcBef>
              <a:spcAft>
                <a:spcPts val="0"/>
              </a:spcAft>
              <a:buClr>
                <a:schemeClr val="accent1"/>
              </a:buClr>
              <a:buSzPts val="1200"/>
              <a:buFont typeface="Barlow Semi Condensed"/>
              <a:buChar char="■"/>
              <a:defRPr sz="1200" b="0" i="0" u="none" strike="noStrike" cap="none">
                <a:solidFill>
                  <a:schemeClr val="accent1"/>
                </a:solidFill>
                <a:latin typeface="Barlow Semi Condensed"/>
                <a:ea typeface="Barlow Semi Condensed"/>
                <a:cs typeface="Barlow Semi Condensed"/>
                <a:sym typeface="Barlow Semi Condensed"/>
              </a:defRPr>
            </a:lvl3pPr>
            <a:lvl4pPr marL="1828800" marR="0" lvl="3" indent="-304800" algn="l" rtl="0">
              <a:lnSpc>
                <a:spcPct val="100000"/>
              </a:lnSpc>
              <a:spcBef>
                <a:spcPts val="0"/>
              </a:spcBef>
              <a:spcAft>
                <a:spcPts val="0"/>
              </a:spcAft>
              <a:buClr>
                <a:schemeClr val="accent1"/>
              </a:buClr>
              <a:buSzPts val="1200"/>
              <a:buFont typeface="Barlow Semi Condensed"/>
              <a:buChar char="●"/>
              <a:defRPr sz="1200" b="0" i="0" u="none" strike="noStrike" cap="none">
                <a:solidFill>
                  <a:schemeClr val="accent1"/>
                </a:solidFill>
                <a:latin typeface="Barlow Semi Condensed"/>
                <a:ea typeface="Barlow Semi Condensed"/>
                <a:cs typeface="Barlow Semi Condensed"/>
                <a:sym typeface="Barlow Semi Condensed"/>
              </a:defRPr>
            </a:lvl4pPr>
            <a:lvl5pPr marL="2286000" marR="0" lvl="4" indent="-304800" algn="l" rtl="0">
              <a:lnSpc>
                <a:spcPct val="100000"/>
              </a:lnSpc>
              <a:spcBef>
                <a:spcPts val="0"/>
              </a:spcBef>
              <a:spcAft>
                <a:spcPts val="0"/>
              </a:spcAft>
              <a:buClr>
                <a:schemeClr val="accent1"/>
              </a:buClr>
              <a:buSzPts val="1200"/>
              <a:buFont typeface="Barlow Semi Condensed"/>
              <a:buChar char="○"/>
              <a:defRPr sz="1200" b="0" i="0" u="none" strike="noStrike" cap="none">
                <a:solidFill>
                  <a:schemeClr val="accent1"/>
                </a:solidFill>
                <a:latin typeface="Barlow Semi Condensed"/>
                <a:ea typeface="Barlow Semi Condensed"/>
                <a:cs typeface="Barlow Semi Condensed"/>
                <a:sym typeface="Barlow Semi Condensed"/>
              </a:defRPr>
            </a:lvl5pPr>
            <a:lvl6pPr marL="2743200" marR="0" lvl="5" indent="-304800" algn="l" rtl="0">
              <a:lnSpc>
                <a:spcPct val="100000"/>
              </a:lnSpc>
              <a:spcBef>
                <a:spcPts val="0"/>
              </a:spcBef>
              <a:spcAft>
                <a:spcPts val="0"/>
              </a:spcAft>
              <a:buClr>
                <a:schemeClr val="accent1"/>
              </a:buClr>
              <a:buSzPts val="1200"/>
              <a:buFont typeface="Barlow Semi Condensed"/>
              <a:buChar char="■"/>
              <a:defRPr sz="1200" b="0" i="0" u="none" strike="noStrike" cap="none">
                <a:solidFill>
                  <a:schemeClr val="accent1"/>
                </a:solidFill>
                <a:latin typeface="Barlow Semi Condensed"/>
                <a:ea typeface="Barlow Semi Condensed"/>
                <a:cs typeface="Barlow Semi Condensed"/>
                <a:sym typeface="Barlow Semi Condensed"/>
              </a:defRPr>
            </a:lvl6pPr>
            <a:lvl7pPr marL="3200400" marR="0" lvl="6" indent="-304800" algn="l" rtl="0">
              <a:lnSpc>
                <a:spcPct val="100000"/>
              </a:lnSpc>
              <a:spcBef>
                <a:spcPts val="0"/>
              </a:spcBef>
              <a:spcAft>
                <a:spcPts val="0"/>
              </a:spcAft>
              <a:buClr>
                <a:schemeClr val="accent1"/>
              </a:buClr>
              <a:buSzPts val="1200"/>
              <a:buFont typeface="Barlow Semi Condensed"/>
              <a:buChar char="●"/>
              <a:defRPr sz="1200" b="0" i="0" u="none" strike="noStrike" cap="none">
                <a:solidFill>
                  <a:schemeClr val="accent1"/>
                </a:solidFill>
                <a:latin typeface="Barlow Semi Condensed"/>
                <a:ea typeface="Barlow Semi Condensed"/>
                <a:cs typeface="Barlow Semi Condensed"/>
                <a:sym typeface="Barlow Semi Condensed"/>
              </a:defRPr>
            </a:lvl7pPr>
            <a:lvl8pPr marL="3657600" marR="0" lvl="7" indent="-304800" algn="l" rtl="0">
              <a:lnSpc>
                <a:spcPct val="100000"/>
              </a:lnSpc>
              <a:spcBef>
                <a:spcPts val="0"/>
              </a:spcBef>
              <a:spcAft>
                <a:spcPts val="0"/>
              </a:spcAft>
              <a:buClr>
                <a:schemeClr val="accent1"/>
              </a:buClr>
              <a:buSzPts val="1200"/>
              <a:buFont typeface="Barlow Semi Condensed"/>
              <a:buChar char="○"/>
              <a:defRPr sz="1200" b="0" i="0" u="none" strike="noStrike" cap="none">
                <a:solidFill>
                  <a:schemeClr val="accent1"/>
                </a:solidFill>
                <a:latin typeface="Barlow Semi Condensed"/>
                <a:ea typeface="Barlow Semi Condensed"/>
                <a:cs typeface="Barlow Semi Condensed"/>
                <a:sym typeface="Barlow Semi Condensed"/>
              </a:defRPr>
            </a:lvl8pPr>
            <a:lvl9pPr marL="4114800" marR="0" lvl="8" indent="-304800" algn="l" rtl="0">
              <a:lnSpc>
                <a:spcPct val="100000"/>
              </a:lnSpc>
              <a:spcBef>
                <a:spcPts val="0"/>
              </a:spcBef>
              <a:spcAft>
                <a:spcPts val="0"/>
              </a:spcAft>
              <a:buClr>
                <a:schemeClr val="accent1"/>
              </a:buClr>
              <a:buSzPts val="1200"/>
              <a:buFont typeface="Barlow Semi Condensed"/>
              <a:buChar char="■"/>
              <a:defRPr sz="1200" b="0" i="0" u="none" strike="noStrike" cap="none">
                <a:solidFill>
                  <a:schemeClr val="accent1"/>
                </a:solidFill>
                <a:latin typeface="Barlow Semi Condensed"/>
                <a:ea typeface="Barlow Semi Condensed"/>
                <a:cs typeface="Barlow Semi Condensed"/>
                <a:sym typeface="Barlow Semi Condensed"/>
              </a:defRPr>
            </a:lvl9pPr>
          </a:lstStyle>
          <a:p>
            <a:pPr marL="0" indent="0">
              <a:buClr>
                <a:schemeClr val="dk1"/>
              </a:buClr>
              <a:buSzPts val="1100"/>
              <a:buNone/>
            </a:pPr>
            <a:r>
              <a:rPr lang="en-US" sz="1400" dirty="0"/>
              <a:t>Ada </a:t>
            </a:r>
            <a:r>
              <a:rPr lang="en-US" sz="1400" dirty="0" err="1"/>
              <a:t>dua</a:t>
            </a:r>
            <a:r>
              <a:rPr lang="en-US" sz="1400" dirty="0"/>
              <a:t> </a:t>
            </a:r>
            <a:r>
              <a:rPr lang="en-US" sz="1400" dirty="0" err="1"/>
              <a:t>standar</a:t>
            </a:r>
            <a:r>
              <a:rPr lang="en-US" sz="1400" dirty="0"/>
              <a:t> yang </a:t>
            </a:r>
            <a:r>
              <a:rPr lang="en-US" sz="1400" dirty="0" err="1"/>
              <a:t>dapat</a:t>
            </a:r>
            <a:r>
              <a:rPr lang="en-US" sz="1400" dirty="0"/>
              <a:t> </a:t>
            </a:r>
            <a:r>
              <a:rPr lang="en-US" sz="1400" dirty="0" err="1"/>
              <a:t>dijadikan</a:t>
            </a:r>
            <a:r>
              <a:rPr lang="en-US" sz="1400" dirty="0"/>
              <a:t> </a:t>
            </a:r>
            <a:r>
              <a:rPr lang="en-US" sz="1400" dirty="0" err="1"/>
              <a:t>acuan</a:t>
            </a:r>
            <a:r>
              <a:rPr lang="en-US" sz="1400" dirty="0"/>
              <a:t> </a:t>
            </a:r>
            <a:r>
              <a:rPr lang="en-US" sz="1400" dirty="0" err="1"/>
              <a:t>yaitu</a:t>
            </a:r>
            <a:r>
              <a:rPr lang="en-US" sz="1400" dirty="0"/>
              <a:t> SNI No 8026 (2014) </a:t>
            </a:r>
            <a:r>
              <a:rPr lang="en-US" sz="1400" dirty="0" err="1"/>
              <a:t>atau</a:t>
            </a:r>
            <a:r>
              <a:rPr lang="en-US" sz="1400" dirty="0"/>
              <a:t> Commission Implementing Regulation (2011). </a:t>
            </a:r>
            <a:r>
              <a:rPr lang="en-US" sz="1400" dirty="0" err="1"/>
              <a:t>Dalam</a:t>
            </a:r>
            <a:r>
              <a:rPr lang="en-US" sz="1400" dirty="0"/>
              <a:t> </a:t>
            </a:r>
            <a:r>
              <a:rPr lang="en-US" sz="1400" dirty="0" err="1"/>
              <a:t>kedua</a:t>
            </a:r>
            <a:r>
              <a:rPr lang="en-US" sz="1400" dirty="0"/>
              <a:t> </a:t>
            </a:r>
            <a:r>
              <a:rPr lang="en-US" sz="1400" dirty="0" err="1"/>
              <a:t>standar</a:t>
            </a:r>
            <a:r>
              <a:rPr lang="en-US" sz="1400" dirty="0"/>
              <a:t> </a:t>
            </a:r>
            <a:r>
              <a:rPr lang="en-US" sz="1400" dirty="0" err="1"/>
              <a:t>mutu</a:t>
            </a:r>
            <a:r>
              <a:rPr lang="en-US" sz="1400" dirty="0"/>
              <a:t> </a:t>
            </a:r>
            <a:r>
              <a:rPr lang="en-US" sz="1400" dirty="0" err="1"/>
              <a:t>tersebut</a:t>
            </a:r>
            <a:r>
              <a:rPr lang="en-US" sz="1400" dirty="0"/>
              <a:t>, </a:t>
            </a:r>
            <a:r>
              <a:rPr lang="en-US" sz="1400" dirty="0" err="1"/>
              <a:t>stroberi</a:t>
            </a:r>
            <a:r>
              <a:rPr lang="en-US" sz="1400" dirty="0"/>
              <a:t> </a:t>
            </a:r>
            <a:r>
              <a:rPr lang="en-US" sz="1400" dirty="0" err="1"/>
              <a:t>diklasifikasikan</a:t>
            </a:r>
            <a:r>
              <a:rPr lang="en-US" sz="1400" dirty="0"/>
              <a:t> </a:t>
            </a:r>
            <a:r>
              <a:rPr lang="en-US" sz="1400" dirty="0" err="1"/>
              <a:t>dalam</a:t>
            </a:r>
            <a:r>
              <a:rPr lang="en-US" sz="1400" dirty="0"/>
              <a:t> </a:t>
            </a:r>
            <a:r>
              <a:rPr lang="en-US" sz="1400" dirty="0" err="1"/>
              <a:t>tiga</a:t>
            </a:r>
            <a:r>
              <a:rPr lang="en-US" sz="1400" dirty="0"/>
              <a:t> </a:t>
            </a:r>
            <a:r>
              <a:rPr lang="en-US" sz="1400" dirty="0" err="1"/>
              <a:t>kelas</a:t>
            </a:r>
            <a:r>
              <a:rPr lang="en-US" sz="1400" dirty="0"/>
              <a:t> </a:t>
            </a:r>
            <a:r>
              <a:rPr lang="en-US" sz="1400" dirty="0" err="1"/>
              <a:t>yaitu</a:t>
            </a:r>
            <a:r>
              <a:rPr lang="en-US" sz="1400" dirty="0"/>
              <a:t> </a:t>
            </a:r>
            <a:r>
              <a:rPr lang="en-US" sz="1400" dirty="0" err="1"/>
              <a:t>kelas</a:t>
            </a:r>
            <a:r>
              <a:rPr lang="en-US" sz="1400" dirty="0"/>
              <a:t> </a:t>
            </a:r>
            <a:r>
              <a:rPr lang="en-US" sz="1400" dirty="0" err="1"/>
              <a:t>ekstra</a:t>
            </a:r>
            <a:r>
              <a:rPr lang="en-US" sz="1400" dirty="0"/>
              <a:t>/super, </a:t>
            </a:r>
            <a:r>
              <a:rPr lang="en-US" sz="1400" dirty="0" err="1"/>
              <a:t>kelas</a:t>
            </a:r>
            <a:r>
              <a:rPr lang="en-US" sz="1400" dirty="0"/>
              <a:t> I, </a:t>
            </a:r>
            <a:r>
              <a:rPr lang="en-US" sz="1400" dirty="0" err="1"/>
              <a:t>dan</a:t>
            </a:r>
            <a:r>
              <a:rPr lang="en-US" sz="1400" dirty="0"/>
              <a:t> </a:t>
            </a:r>
            <a:r>
              <a:rPr lang="en-US" sz="1400" dirty="0" err="1"/>
              <a:t>kelas</a:t>
            </a:r>
            <a:r>
              <a:rPr lang="en-US" sz="1400" dirty="0"/>
              <a:t> II. </a:t>
            </a:r>
            <a:r>
              <a:rPr lang="en-US" sz="1400" dirty="0" err="1"/>
              <a:t>Kategori</a:t>
            </a:r>
            <a:r>
              <a:rPr lang="en-US" sz="1400" dirty="0"/>
              <a:t> </a:t>
            </a:r>
            <a:r>
              <a:rPr lang="en-US" sz="1400" dirty="0" err="1"/>
              <a:t>pengkelasan</a:t>
            </a:r>
            <a:r>
              <a:rPr lang="en-US" sz="1400" dirty="0"/>
              <a:t> </a:t>
            </a:r>
            <a:r>
              <a:rPr lang="en-US" sz="1400" dirty="0" err="1"/>
              <a:t>berdasarkan</a:t>
            </a:r>
            <a:r>
              <a:rPr lang="en-US" sz="1400" dirty="0"/>
              <a:t> visual, </a:t>
            </a:r>
            <a:r>
              <a:rPr lang="en-US" sz="1400" dirty="0" err="1"/>
              <a:t>dimensi</a:t>
            </a:r>
            <a:r>
              <a:rPr lang="en-US" sz="1400" dirty="0"/>
              <a:t>, </a:t>
            </a:r>
            <a:r>
              <a:rPr lang="en-US" sz="1400" dirty="0" err="1"/>
              <a:t>dan</a:t>
            </a:r>
            <a:r>
              <a:rPr lang="en-US" sz="1400" dirty="0"/>
              <a:t> </a:t>
            </a:r>
            <a:r>
              <a:rPr lang="en-US" sz="1400" dirty="0" err="1"/>
              <a:t>batasan</a:t>
            </a:r>
            <a:r>
              <a:rPr lang="en-US" sz="1400" dirty="0"/>
              <a:t> </a:t>
            </a:r>
            <a:r>
              <a:rPr lang="en-US" sz="1400" dirty="0" err="1"/>
              <a:t>toleransi</a:t>
            </a:r>
            <a:r>
              <a:rPr lang="en-US" sz="1400" dirty="0"/>
              <a:t> minimum. </a:t>
            </a:r>
            <a:r>
              <a:rPr lang="en-US" sz="1400" dirty="0" err="1"/>
              <a:t>Secara</a:t>
            </a:r>
            <a:r>
              <a:rPr lang="en-US" sz="1400" dirty="0"/>
              <a:t> visual, </a:t>
            </a:r>
            <a:r>
              <a:rPr lang="en-US" sz="1400" dirty="0" err="1"/>
              <a:t>persyaratan</a:t>
            </a:r>
            <a:r>
              <a:rPr lang="en-US" sz="1400" dirty="0"/>
              <a:t> minimum </a:t>
            </a:r>
            <a:r>
              <a:rPr lang="en-US" sz="1400" dirty="0" err="1"/>
              <a:t>stroberi</a:t>
            </a:r>
            <a:r>
              <a:rPr lang="en-US" sz="1400" dirty="0"/>
              <a:t> </a:t>
            </a:r>
            <a:r>
              <a:rPr lang="en-US" sz="1400" dirty="0" err="1"/>
              <a:t>untuk</a:t>
            </a:r>
            <a:r>
              <a:rPr lang="en-US" sz="1400" dirty="0"/>
              <a:t> </a:t>
            </a:r>
            <a:r>
              <a:rPr lang="en-US" sz="1400" dirty="0" err="1"/>
              <a:t>semua</a:t>
            </a:r>
            <a:r>
              <a:rPr lang="en-US" sz="1400" dirty="0"/>
              <a:t> </a:t>
            </a:r>
            <a:r>
              <a:rPr lang="en-US" sz="1400" dirty="0" err="1"/>
              <a:t>kelas</a:t>
            </a:r>
            <a:r>
              <a:rPr lang="en-US" sz="1400" dirty="0"/>
              <a:t> </a:t>
            </a:r>
            <a:r>
              <a:rPr lang="en-US" sz="1400" dirty="0" err="1"/>
              <a:t>meliputi</a:t>
            </a:r>
            <a:r>
              <a:rPr lang="en-US" sz="1400" dirty="0"/>
              <a:t> </a:t>
            </a:r>
            <a:r>
              <a:rPr lang="en-US" sz="1400" dirty="0" err="1"/>
              <a:t>utuh</a:t>
            </a:r>
            <a:r>
              <a:rPr lang="en-US" sz="1400" dirty="0"/>
              <a:t>, </a:t>
            </a:r>
            <a:r>
              <a:rPr lang="en-US" sz="1400" dirty="0" err="1"/>
              <a:t>tidak</a:t>
            </a:r>
            <a:r>
              <a:rPr lang="en-US" sz="1400" dirty="0"/>
              <a:t> </a:t>
            </a:r>
            <a:r>
              <a:rPr lang="en-US" sz="1400" dirty="0" err="1"/>
              <a:t>rusak</a:t>
            </a:r>
            <a:r>
              <a:rPr lang="en-US" sz="1400" dirty="0"/>
              <a:t>, </a:t>
            </a:r>
            <a:r>
              <a:rPr lang="en-US" sz="1400" dirty="0" err="1"/>
              <a:t>tidak</a:t>
            </a:r>
            <a:r>
              <a:rPr lang="en-US" sz="1400" dirty="0"/>
              <a:t> </a:t>
            </a:r>
            <a:r>
              <a:rPr lang="en-US" sz="1400" dirty="0" err="1"/>
              <a:t>ada</a:t>
            </a:r>
            <a:r>
              <a:rPr lang="en-US" sz="1400" dirty="0"/>
              <a:t> </a:t>
            </a:r>
            <a:r>
              <a:rPr lang="en-US" sz="1400" dirty="0" err="1"/>
              <a:t>luka</a:t>
            </a:r>
            <a:r>
              <a:rPr lang="en-US" sz="1400" dirty="0"/>
              <a:t>, </a:t>
            </a:r>
            <a:r>
              <a:rPr lang="en-US" sz="1400" dirty="0" err="1"/>
              <a:t>bersih</a:t>
            </a:r>
            <a:r>
              <a:rPr lang="en-US" sz="1400" dirty="0"/>
              <a:t>, </a:t>
            </a:r>
            <a:r>
              <a:rPr lang="en-US" sz="1400" dirty="0" err="1"/>
              <a:t>dan</a:t>
            </a:r>
            <a:r>
              <a:rPr lang="en-US" sz="1400" dirty="0"/>
              <a:t> </a:t>
            </a:r>
            <a:r>
              <a:rPr lang="en-US" sz="1400" dirty="0" err="1"/>
              <a:t>bebas</a:t>
            </a:r>
            <a:r>
              <a:rPr lang="en-US" sz="1400" dirty="0"/>
              <a:t> </a:t>
            </a:r>
            <a:r>
              <a:rPr lang="en-US" sz="1400" dirty="0" err="1"/>
              <a:t>dari</a:t>
            </a:r>
            <a:r>
              <a:rPr lang="en-US" sz="1400" dirty="0"/>
              <a:t> </a:t>
            </a:r>
            <a:r>
              <a:rPr lang="en-US" sz="1400" dirty="0" err="1"/>
              <a:t>benda</a:t>
            </a:r>
            <a:r>
              <a:rPr lang="en-US" sz="1400" dirty="0"/>
              <a:t> </a:t>
            </a:r>
            <a:r>
              <a:rPr lang="en-US" sz="1400" dirty="0" err="1"/>
              <a:t>asing</a:t>
            </a:r>
            <a:r>
              <a:rPr lang="en-US" sz="1400" dirty="0"/>
              <a:t>, </a:t>
            </a:r>
            <a:r>
              <a:rPr lang="en-US" sz="1400" dirty="0" err="1"/>
              <a:t>penampilan</a:t>
            </a:r>
            <a:r>
              <a:rPr lang="en-US" sz="1400" dirty="0"/>
              <a:t> </a:t>
            </a:r>
            <a:r>
              <a:rPr lang="en-US" sz="1400" dirty="0" err="1"/>
              <a:t>segar</a:t>
            </a:r>
            <a:r>
              <a:rPr lang="en-US" sz="1400" dirty="0"/>
              <a:t>, </a:t>
            </a:r>
            <a:r>
              <a:rPr lang="en-US" sz="1400" dirty="0" err="1"/>
              <a:t>bebas</a:t>
            </a:r>
            <a:r>
              <a:rPr lang="en-US" sz="1400" dirty="0"/>
              <a:t> </a:t>
            </a:r>
            <a:r>
              <a:rPr lang="en-US" sz="1400" dirty="0" err="1"/>
              <a:t>dari</a:t>
            </a:r>
            <a:r>
              <a:rPr lang="en-US" sz="1400" dirty="0"/>
              <a:t> </a:t>
            </a:r>
            <a:r>
              <a:rPr lang="en-US" sz="1400" dirty="0" err="1"/>
              <a:t>hama</a:t>
            </a:r>
            <a:r>
              <a:rPr lang="en-US" sz="1400" dirty="0"/>
              <a:t> </a:t>
            </a:r>
            <a:r>
              <a:rPr lang="en-US" sz="1400" dirty="0" err="1"/>
              <a:t>dan</a:t>
            </a:r>
            <a:r>
              <a:rPr lang="en-US" sz="1400" dirty="0"/>
              <a:t> </a:t>
            </a:r>
            <a:r>
              <a:rPr lang="en-US" sz="1400" dirty="0" err="1"/>
              <a:t>penyakit</a:t>
            </a:r>
            <a:r>
              <a:rPr lang="en-US" sz="1400" dirty="0"/>
              <a:t>, </a:t>
            </a:r>
            <a:r>
              <a:rPr lang="en-US" sz="1400" dirty="0" err="1"/>
              <a:t>kelopak</a:t>
            </a:r>
            <a:r>
              <a:rPr lang="en-US" sz="1400" dirty="0"/>
              <a:t> </a:t>
            </a:r>
            <a:r>
              <a:rPr lang="en-US" sz="1400" dirty="0" err="1"/>
              <a:t>dan</a:t>
            </a:r>
            <a:r>
              <a:rPr lang="en-US" sz="1400" dirty="0"/>
              <a:t> </a:t>
            </a:r>
            <a:r>
              <a:rPr lang="en-US" sz="1400" dirty="0" err="1"/>
              <a:t>tangkai</a:t>
            </a:r>
            <a:r>
              <a:rPr lang="en-US" sz="1400" dirty="0"/>
              <a:t> </a:t>
            </a:r>
            <a:r>
              <a:rPr lang="en-US" sz="1400" dirty="0" err="1"/>
              <a:t>harus</a:t>
            </a:r>
            <a:r>
              <a:rPr lang="en-US" sz="1400" dirty="0"/>
              <a:t> </a:t>
            </a:r>
            <a:r>
              <a:rPr lang="en-US" sz="1400" dirty="0" err="1"/>
              <a:t>segar</a:t>
            </a:r>
            <a:r>
              <a:rPr lang="en-US" sz="1400" dirty="0"/>
              <a:t> </a:t>
            </a:r>
            <a:r>
              <a:rPr lang="en-US" sz="1400" dirty="0" err="1"/>
              <a:t>dan</a:t>
            </a:r>
            <a:r>
              <a:rPr lang="en-US" sz="1400" dirty="0"/>
              <a:t> </a:t>
            </a:r>
            <a:r>
              <a:rPr lang="en-US" sz="1400" dirty="0" err="1"/>
              <a:t>hijau</a:t>
            </a:r>
            <a:r>
              <a:rPr lang="en-US" sz="1400" dirty="0"/>
              <a:t>, </a:t>
            </a:r>
            <a:r>
              <a:rPr lang="en-US" sz="1400" dirty="0" err="1"/>
              <a:t>bebas</a:t>
            </a:r>
            <a:r>
              <a:rPr lang="en-US" sz="1400" dirty="0"/>
              <a:t> </a:t>
            </a:r>
            <a:r>
              <a:rPr lang="en-US" sz="1400" dirty="0" err="1"/>
              <a:t>dari</a:t>
            </a:r>
            <a:r>
              <a:rPr lang="en-US" sz="1400" dirty="0"/>
              <a:t> </a:t>
            </a:r>
            <a:r>
              <a:rPr lang="en-US" sz="1400" dirty="0" err="1"/>
              <a:t>kelembaban</a:t>
            </a:r>
            <a:r>
              <a:rPr lang="en-US" sz="1400" dirty="0"/>
              <a:t> </a:t>
            </a:r>
            <a:r>
              <a:rPr lang="en-US" sz="1400" dirty="0" err="1"/>
              <a:t>eksternal</a:t>
            </a:r>
            <a:r>
              <a:rPr lang="en-US" sz="1400" dirty="0"/>
              <a:t> yang abnormal, </a:t>
            </a:r>
            <a:r>
              <a:rPr lang="en-US" sz="1400" dirty="0" err="1"/>
              <a:t>bebas</a:t>
            </a:r>
            <a:r>
              <a:rPr lang="en-US" sz="1400" dirty="0"/>
              <a:t> </a:t>
            </a:r>
            <a:r>
              <a:rPr lang="en-US" sz="1400" dirty="0" err="1"/>
              <a:t>dari</a:t>
            </a:r>
            <a:r>
              <a:rPr lang="en-US" sz="1400" dirty="0"/>
              <a:t> </a:t>
            </a:r>
            <a:r>
              <a:rPr lang="en-US" sz="1400" dirty="0" err="1"/>
              <a:t>bau</a:t>
            </a:r>
            <a:r>
              <a:rPr lang="en-US" sz="1400" dirty="0"/>
              <a:t>. </a:t>
            </a:r>
            <a:r>
              <a:rPr lang="en-US" sz="1400" dirty="0" err="1"/>
              <a:t>Indikasi</a:t>
            </a:r>
            <a:r>
              <a:rPr lang="en-US" sz="1400" dirty="0"/>
              <a:t> lain yang </a:t>
            </a:r>
            <a:r>
              <a:rPr lang="en-US" sz="1400" dirty="0" err="1"/>
              <a:t>menentukan</a:t>
            </a:r>
            <a:r>
              <a:rPr lang="en-US" sz="1400" dirty="0"/>
              <a:t> </a:t>
            </a:r>
            <a:r>
              <a:rPr lang="en-US" sz="1400" dirty="0" err="1"/>
              <a:t>kualitas</a:t>
            </a:r>
            <a:r>
              <a:rPr lang="en-US" sz="1400" dirty="0"/>
              <a:t> </a:t>
            </a:r>
            <a:r>
              <a:rPr lang="en-US" sz="1400" dirty="0" err="1"/>
              <a:t>adalah</a:t>
            </a:r>
            <a:r>
              <a:rPr lang="en-US" sz="1400" dirty="0"/>
              <a:t> </a:t>
            </a:r>
            <a:r>
              <a:rPr lang="en-US" sz="1400" dirty="0" err="1"/>
              <a:t>keutuhan</a:t>
            </a:r>
            <a:r>
              <a:rPr lang="en-US" sz="1400" dirty="0"/>
              <a:t> </a:t>
            </a:r>
            <a:r>
              <a:rPr lang="en-US" sz="1400" dirty="0" err="1"/>
              <a:t>buah</a:t>
            </a:r>
            <a:r>
              <a:rPr lang="en-US" sz="1400" dirty="0"/>
              <a:t>, </a:t>
            </a:r>
            <a:r>
              <a:rPr lang="en-US" sz="1400" dirty="0" err="1"/>
              <a:t>yakni</a:t>
            </a:r>
            <a:r>
              <a:rPr lang="en-US" sz="1400" dirty="0"/>
              <a:t> </a:t>
            </a:r>
            <a:r>
              <a:rPr lang="en-US" sz="1400" dirty="0" err="1"/>
              <a:t>bebas</a:t>
            </a:r>
            <a:r>
              <a:rPr lang="en-US" sz="1400" dirty="0"/>
              <a:t> </a:t>
            </a:r>
            <a:r>
              <a:rPr lang="en-US" sz="1400" dirty="0" err="1"/>
              <a:t>luka</a:t>
            </a:r>
            <a:r>
              <a:rPr lang="en-US" sz="1400" dirty="0"/>
              <a:t> </a:t>
            </a:r>
            <a:r>
              <a:rPr lang="en-US" sz="1400" dirty="0" err="1"/>
              <a:t>mekanis</a:t>
            </a:r>
            <a:r>
              <a:rPr lang="en-US" sz="1400" dirty="0"/>
              <a:t>, </a:t>
            </a:r>
            <a:r>
              <a:rPr lang="en-US" sz="1400" dirty="0" err="1"/>
              <a:t>luka</a:t>
            </a:r>
            <a:r>
              <a:rPr lang="en-US" sz="1400" dirty="0"/>
              <a:t> </a:t>
            </a:r>
            <a:r>
              <a:rPr lang="en-US" sz="1400" dirty="0" err="1"/>
              <a:t>akibat</a:t>
            </a:r>
            <a:r>
              <a:rPr lang="en-US" sz="1400" dirty="0"/>
              <a:t> </a:t>
            </a:r>
            <a:r>
              <a:rPr lang="en-US" sz="1400" dirty="0" err="1"/>
              <a:t>penyimpanan</a:t>
            </a:r>
            <a:r>
              <a:rPr lang="en-US" sz="1400" dirty="0"/>
              <a:t> </a:t>
            </a:r>
            <a:r>
              <a:rPr lang="en-US" sz="1400" dirty="0" err="1"/>
              <a:t>dingin</a:t>
            </a:r>
            <a:r>
              <a:rPr lang="en-US" sz="1400" dirty="0"/>
              <a:t> </a:t>
            </a:r>
            <a:r>
              <a:rPr lang="en-US" sz="1400" dirty="0" err="1"/>
              <a:t>maupun</a:t>
            </a:r>
            <a:r>
              <a:rPr lang="en-US" sz="1400" dirty="0"/>
              <a:t> </a:t>
            </a:r>
            <a:r>
              <a:rPr lang="en-US" sz="1400" dirty="0" err="1"/>
              <a:t>akibat</a:t>
            </a:r>
            <a:r>
              <a:rPr lang="en-US" sz="1400" dirty="0"/>
              <a:t> </a:t>
            </a:r>
            <a:r>
              <a:rPr lang="en-US" sz="1400" dirty="0" err="1"/>
              <a:t>kehilangan</a:t>
            </a:r>
            <a:r>
              <a:rPr lang="en-US" sz="1400" dirty="0"/>
              <a:t> air </a:t>
            </a:r>
            <a:r>
              <a:rPr lang="en-US" sz="1400" dirty="0" err="1"/>
              <a:t>dan</a:t>
            </a:r>
            <a:r>
              <a:rPr lang="en-US" sz="1400" dirty="0"/>
              <a:t> </a:t>
            </a:r>
            <a:r>
              <a:rPr lang="en-US" sz="1400" dirty="0" err="1"/>
              <a:t>bebas</a:t>
            </a:r>
            <a:r>
              <a:rPr lang="en-US" sz="1400" dirty="0"/>
              <a:t> </a:t>
            </a:r>
            <a:r>
              <a:rPr lang="en-US" sz="1400" dirty="0" err="1"/>
              <a:t>dari</a:t>
            </a:r>
            <a:r>
              <a:rPr lang="en-US" sz="1400" dirty="0"/>
              <a:t> </a:t>
            </a:r>
            <a:r>
              <a:rPr lang="en-US" sz="1400" dirty="0" err="1"/>
              <a:t>kebusukan</a:t>
            </a:r>
            <a:r>
              <a:rPr lang="en-US" sz="1400" dirty="0"/>
              <a:t> yang </a:t>
            </a:r>
            <a:r>
              <a:rPr lang="en-US" sz="1400" dirty="0" err="1"/>
              <a:t>disebabkan</a:t>
            </a:r>
            <a:r>
              <a:rPr lang="en-US" sz="1400" dirty="0"/>
              <a:t> </a:t>
            </a:r>
            <a:r>
              <a:rPr lang="en-US" sz="1400" dirty="0" err="1"/>
              <a:t>oleh</a:t>
            </a:r>
            <a:r>
              <a:rPr lang="en-US" sz="1400" dirty="0"/>
              <a:t> </a:t>
            </a:r>
            <a:r>
              <a:rPr lang="en-US" sz="1400" dirty="0" err="1"/>
              <a:t>Fusarium</a:t>
            </a:r>
            <a:r>
              <a:rPr lang="en-US" sz="1400" dirty="0"/>
              <a:t> </a:t>
            </a:r>
            <a:r>
              <a:rPr lang="en-US" sz="1400" dirty="0" err="1"/>
              <a:t>lateritium</a:t>
            </a:r>
            <a:r>
              <a:rPr lang="en-US" sz="1400" dirty="0"/>
              <a:t>, Aspergillus </a:t>
            </a:r>
            <a:r>
              <a:rPr lang="en-US" sz="1400" dirty="0" err="1"/>
              <a:t>niger</a:t>
            </a:r>
            <a:r>
              <a:rPr lang="en-US" sz="1400" dirty="0"/>
              <a:t>, </a:t>
            </a:r>
            <a:r>
              <a:rPr lang="en-US" sz="1400" dirty="0" err="1"/>
              <a:t>dan</a:t>
            </a:r>
            <a:r>
              <a:rPr lang="en-US" sz="1400" dirty="0"/>
              <a:t> Aspergillus </a:t>
            </a:r>
            <a:r>
              <a:rPr lang="en-US" sz="1400" dirty="0" err="1"/>
              <a:t>flavus</a:t>
            </a:r>
            <a:r>
              <a:rPr lang="en-US" sz="1400" dirty="0"/>
              <a:t> (Paull 2014). </a:t>
            </a:r>
            <a:r>
              <a:rPr lang="en-US" sz="1400" dirty="0" err="1"/>
              <a:t>Titik</a:t>
            </a:r>
            <a:r>
              <a:rPr lang="en-US" sz="1400" dirty="0"/>
              <a:t> </a:t>
            </a:r>
            <a:r>
              <a:rPr lang="en-US" sz="1400" dirty="0" err="1"/>
              <a:t>berat</a:t>
            </a:r>
            <a:r>
              <a:rPr lang="en-US" sz="1400" dirty="0"/>
              <a:t> </a:t>
            </a:r>
            <a:r>
              <a:rPr lang="en-US" sz="1400" dirty="0" err="1"/>
              <a:t>dari</a:t>
            </a:r>
            <a:r>
              <a:rPr lang="en-US" sz="1400" dirty="0"/>
              <a:t> </a:t>
            </a:r>
            <a:r>
              <a:rPr lang="en-US" sz="1400" dirty="0" err="1"/>
              <a:t>standar</a:t>
            </a:r>
            <a:r>
              <a:rPr lang="en-US" sz="1400" dirty="0"/>
              <a:t> </a:t>
            </a:r>
            <a:r>
              <a:rPr lang="en-US" sz="1400" dirty="0" err="1"/>
              <a:t>mutu</a:t>
            </a:r>
            <a:r>
              <a:rPr lang="en-US" sz="1400" dirty="0"/>
              <a:t> </a:t>
            </a:r>
            <a:r>
              <a:rPr lang="en-US" sz="1400" dirty="0" err="1"/>
              <a:t>adalah</a:t>
            </a:r>
            <a:r>
              <a:rPr lang="en-US" sz="1400" dirty="0"/>
              <a:t> </a:t>
            </a:r>
            <a:r>
              <a:rPr lang="en-US" sz="1400" dirty="0" err="1"/>
              <a:t>memberikan</a:t>
            </a:r>
            <a:r>
              <a:rPr lang="en-US" sz="1400" dirty="0"/>
              <a:t> </a:t>
            </a:r>
            <a:r>
              <a:rPr lang="en-US" sz="1400" dirty="0" err="1"/>
              <a:t>perlindungan</a:t>
            </a:r>
            <a:r>
              <a:rPr lang="en-US" sz="1400" dirty="0"/>
              <a:t> </a:t>
            </a:r>
            <a:r>
              <a:rPr lang="en-US" sz="1400" dirty="0" err="1"/>
              <a:t>keamanan</a:t>
            </a:r>
            <a:r>
              <a:rPr lang="en-US" sz="1400" dirty="0"/>
              <a:t>, </a:t>
            </a:r>
            <a:r>
              <a:rPr lang="en-US" sz="1400" dirty="0" err="1"/>
              <a:t>keselamatan</a:t>
            </a:r>
            <a:r>
              <a:rPr lang="en-US" sz="1400" dirty="0"/>
              <a:t>, </a:t>
            </a:r>
            <a:r>
              <a:rPr lang="en-US" sz="1400" dirty="0" err="1"/>
              <a:t>dan</a:t>
            </a:r>
            <a:r>
              <a:rPr lang="en-US" sz="1400" dirty="0"/>
              <a:t> </a:t>
            </a:r>
            <a:r>
              <a:rPr lang="en-US" sz="1400" dirty="0" err="1"/>
              <a:t>kesehatan</a:t>
            </a:r>
            <a:r>
              <a:rPr lang="en-US" sz="1400" dirty="0"/>
              <a:t> </a:t>
            </a:r>
            <a:r>
              <a:rPr lang="en-US" sz="1400" dirty="0" err="1"/>
              <a:t>kepada</a:t>
            </a:r>
            <a:r>
              <a:rPr lang="en-US" sz="1400" dirty="0"/>
              <a:t> </a:t>
            </a:r>
            <a:r>
              <a:rPr lang="en-US" sz="1400" dirty="0" err="1"/>
              <a:t>masyarakat</a:t>
            </a:r>
            <a:r>
              <a:rPr lang="en-US" sz="1400" dirty="0"/>
              <a:t> </a:t>
            </a:r>
            <a:r>
              <a:rPr lang="en-US" sz="1400" dirty="0" err="1"/>
              <a:t>dan</a:t>
            </a:r>
            <a:r>
              <a:rPr lang="en-US" sz="1400" dirty="0"/>
              <a:t> </a:t>
            </a:r>
            <a:r>
              <a:rPr lang="en-US" sz="1400" dirty="0" err="1"/>
              <a:t>lingkungan</a:t>
            </a:r>
            <a:r>
              <a:rPr lang="en-US" sz="1400" dirty="0"/>
              <a:t>, </a:t>
            </a:r>
            <a:r>
              <a:rPr lang="en-US" sz="1400" dirty="0" err="1"/>
              <a:t>sekaligus</a:t>
            </a:r>
            <a:r>
              <a:rPr lang="en-US" sz="1400" dirty="0"/>
              <a:t> </a:t>
            </a:r>
            <a:r>
              <a:rPr lang="en-US" sz="1400" dirty="0" err="1"/>
              <a:t>mampu</a:t>
            </a:r>
            <a:r>
              <a:rPr lang="en-US" sz="1400" dirty="0"/>
              <a:t> </a:t>
            </a:r>
            <a:r>
              <a:rPr lang="en-US" sz="1400" dirty="0" err="1"/>
              <a:t>meningkatkan</a:t>
            </a:r>
            <a:r>
              <a:rPr lang="en-US" sz="1400" dirty="0"/>
              <a:t> </a:t>
            </a:r>
            <a:r>
              <a:rPr lang="en-US" sz="1400" dirty="0" err="1"/>
              <a:t>nilai</a:t>
            </a:r>
            <a:r>
              <a:rPr lang="en-US" sz="1400" dirty="0"/>
              <a:t> </a:t>
            </a:r>
            <a:r>
              <a:rPr lang="en-US" sz="1400" dirty="0" err="1"/>
              <a:t>tambah</a:t>
            </a:r>
            <a:r>
              <a:rPr lang="en-US" sz="1400" dirty="0"/>
              <a:t> </a:t>
            </a:r>
            <a:r>
              <a:rPr lang="en-US" sz="1400" dirty="0" err="1"/>
              <a:t>produk</a:t>
            </a:r>
            <a:r>
              <a:rPr lang="en-US" sz="1400" dirty="0"/>
              <a:t> </a:t>
            </a:r>
            <a:r>
              <a:rPr lang="en-US" sz="1400" dirty="0" err="1"/>
              <a:t>sehingga</a:t>
            </a:r>
            <a:r>
              <a:rPr lang="en-US" sz="1400" dirty="0"/>
              <a:t> </a:t>
            </a:r>
            <a:r>
              <a:rPr lang="en-US" sz="1400" dirty="0" err="1"/>
              <a:t>mengurangi</a:t>
            </a:r>
            <a:r>
              <a:rPr lang="en-US" sz="1400" dirty="0"/>
              <a:t> </a:t>
            </a:r>
            <a:r>
              <a:rPr lang="en-US" sz="1400" dirty="0" err="1"/>
              <a:t>produk</a:t>
            </a:r>
            <a:r>
              <a:rPr lang="en-US" sz="1400" dirty="0"/>
              <a:t> </a:t>
            </a:r>
            <a:r>
              <a:rPr lang="en-US" sz="1400" dirty="0" err="1"/>
              <a:t>impor</a:t>
            </a:r>
            <a:r>
              <a:rPr lang="en-US" sz="1400"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34"/>
        <p:cNvGrpSpPr/>
        <p:nvPr/>
      </p:nvGrpSpPr>
      <p:grpSpPr>
        <a:xfrm>
          <a:off x="0" y="0"/>
          <a:ext cx="0" cy="0"/>
          <a:chOff x="0" y="0"/>
          <a:chExt cx="0" cy="0"/>
        </a:xfrm>
      </p:grpSpPr>
      <p:sp>
        <p:nvSpPr>
          <p:cNvPr id="2" name="AutoShape 2" descr="Penggunaan Chitosan Dari Cangkang Udang ( Litopenaeus Vannamei ) Sebagai  Pengawet Alami Untuk Buah Stroberi ( Fragaria X Ananassa Duch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Penggunaan Chitosan Dari Cangkang Udang ( Litopenaeus Vannamei ) Sebagai  Pengawet Alami Untuk Buah Stroberi ( Fragaria X Ananassa Duch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Penggunaan Chitosan Dari Cangkang Udang ( Litopenaeus Vannamei ) Sebagai  Pengawet Alami Untuk Buah Stroberi ( Fragaria X Ananassa Duch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3"/>
          <a:stretch>
            <a:fillRect/>
          </a:stretch>
        </p:blipFill>
        <p:spPr>
          <a:xfrm>
            <a:off x="1103115" y="579987"/>
            <a:ext cx="6679675" cy="4394523"/>
          </a:xfrm>
          <a:prstGeom prst="rect">
            <a:avLst/>
          </a:prstGeom>
        </p:spPr>
      </p:pic>
    </p:spTree>
    <p:extLst>
      <p:ext uri="{BB962C8B-B14F-4D97-AF65-F5344CB8AC3E}">
        <p14:creationId xmlns:p14="http://schemas.microsoft.com/office/powerpoint/2010/main" val="3808428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82"/>
        <p:cNvGrpSpPr/>
        <p:nvPr/>
      </p:nvGrpSpPr>
      <p:grpSpPr>
        <a:xfrm>
          <a:off x="0" y="0"/>
          <a:ext cx="0" cy="0"/>
          <a:chOff x="0" y="0"/>
          <a:chExt cx="0" cy="0"/>
        </a:xfrm>
      </p:grpSpPr>
      <p:sp>
        <p:nvSpPr>
          <p:cNvPr id="2484" name="Google Shape;2484;p44"/>
          <p:cNvSpPr txBox="1">
            <a:spLocks noGrp="1"/>
          </p:cNvSpPr>
          <p:nvPr>
            <p:ph type="subTitle" idx="1"/>
          </p:nvPr>
        </p:nvSpPr>
        <p:spPr>
          <a:xfrm>
            <a:off x="567166" y="3049712"/>
            <a:ext cx="3801700" cy="1974351"/>
          </a:xfrm>
          <a:prstGeom prst="horizontalScroll">
            <a:avLst/>
          </a:prstGeom>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0" lvl="0" indent="0" algn="l"/>
            <a:r>
              <a:rPr lang="en-US" dirty="0" err="1"/>
              <a:t>Perlakuan</a:t>
            </a:r>
            <a:r>
              <a:rPr lang="en-US" dirty="0"/>
              <a:t> </a:t>
            </a:r>
            <a:r>
              <a:rPr lang="en-US" dirty="0" err="1"/>
              <a:t>prapanen</a:t>
            </a:r>
            <a:r>
              <a:rPr lang="en-US" dirty="0"/>
              <a:t> </a:t>
            </a:r>
            <a:r>
              <a:rPr lang="en-US" dirty="0" err="1"/>
              <a:t>selanjutnya</a:t>
            </a:r>
            <a:r>
              <a:rPr lang="en-US" dirty="0"/>
              <a:t> </a:t>
            </a:r>
            <a:r>
              <a:rPr lang="en-US" dirty="0" err="1"/>
              <a:t>adalah</a:t>
            </a:r>
            <a:r>
              <a:rPr lang="en-US" dirty="0"/>
              <a:t> </a:t>
            </a:r>
            <a:r>
              <a:rPr lang="en-US" dirty="0" err="1"/>
              <a:t>penyemprotan</a:t>
            </a:r>
            <a:r>
              <a:rPr lang="en-US" dirty="0"/>
              <a:t> </a:t>
            </a:r>
            <a:r>
              <a:rPr lang="en-US" dirty="0" err="1"/>
              <a:t>buah</a:t>
            </a:r>
            <a:r>
              <a:rPr lang="en-US" dirty="0"/>
              <a:t> </a:t>
            </a:r>
            <a:r>
              <a:rPr lang="en-US" dirty="0" err="1"/>
              <a:t>dengan</a:t>
            </a:r>
            <a:r>
              <a:rPr lang="en-US" dirty="0"/>
              <a:t> </a:t>
            </a:r>
            <a:r>
              <a:rPr lang="en-US" dirty="0" err="1"/>
              <a:t>mikroba</a:t>
            </a:r>
            <a:r>
              <a:rPr lang="en-US" dirty="0"/>
              <a:t> </a:t>
            </a:r>
            <a:r>
              <a:rPr lang="en-US" dirty="0" err="1"/>
              <a:t>antagonis</a:t>
            </a:r>
            <a:r>
              <a:rPr lang="en-US" dirty="0"/>
              <a:t> Salah </a:t>
            </a:r>
            <a:r>
              <a:rPr lang="en-US" dirty="0" err="1"/>
              <a:t>satu</a:t>
            </a:r>
            <a:r>
              <a:rPr lang="en-US" dirty="0"/>
              <a:t> </a:t>
            </a:r>
            <a:r>
              <a:rPr lang="en-US" dirty="0" err="1"/>
              <a:t>contoh</a:t>
            </a:r>
            <a:r>
              <a:rPr lang="en-US" dirty="0"/>
              <a:t> </a:t>
            </a:r>
            <a:r>
              <a:rPr lang="en-US" dirty="0" err="1"/>
              <a:t>adalah</a:t>
            </a:r>
            <a:r>
              <a:rPr lang="en-US" dirty="0"/>
              <a:t> </a:t>
            </a:r>
            <a:r>
              <a:rPr lang="en-US" dirty="0" err="1"/>
              <a:t>penyemprotan</a:t>
            </a:r>
            <a:r>
              <a:rPr lang="en-US" dirty="0"/>
              <a:t> C. </a:t>
            </a:r>
            <a:r>
              <a:rPr lang="en-US" dirty="0" err="1"/>
              <a:t>Laurentii</a:t>
            </a:r>
            <a:r>
              <a:rPr lang="en-US" dirty="0"/>
              <a:t> </a:t>
            </a:r>
            <a:r>
              <a:rPr lang="en-US" dirty="0" err="1"/>
              <a:t>untuk</a:t>
            </a:r>
            <a:r>
              <a:rPr lang="en-US" dirty="0"/>
              <a:t> </a:t>
            </a:r>
            <a:r>
              <a:rPr lang="en-US" dirty="0" err="1"/>
              <a:t>mencegah</a:t>
            </a:r>
            <a:r>
              <a:rPr lang="en-US" dirty="0"/>
              <a:t> </a:t>
            </a:r>
            <a:r>
              <a:rPr lang="en-US" dirty="0" err="1"/>
              <a:t>penurunan</a:t>
            </a:r>
            <a:r>
              <a:rPr lang="en-US" dirty="0"/>
              <a:t> </a:t>
            </a:r>
            <a:r>
              <a:rPr lang="en-US" dirty="0" err="1"/>
              <a:t>kualitas</a:t>
            </a:r>
            <a:r>
              <a:rPr lang="en-US" dirty="0"/>
              <a:t> </a:t>
            </a:r>
            <a:r>
              <a:rPr lang="en-US" dirty="0" err="1"/>
              <a:t>buah</a:t>
            </a:r>
            <a:r>
              <a:rPr lang="en-US" dirty="0"/>
              <a:t> </a:t>
            </a:r>
            <a:r>
              <a:rPr lang="en-US" dirty="0" err="1"/>
              <a:t>stroberi</a:t>
            </a:r>
            <a:r>
              <a:rPr lang="en-US" dirty="0"/>
              <a:t> </a:t>
            </a:r>
            <a:r>
              <a:rPr lang="en-US" dirty="0" err="1"/>
              <a:t>selama</a:t>
            </a:r>
            <a:r>
              <a:rPr lang="en-US" dirty="0"/>
              <a:t> </a:t>
            </a:r>
            <a:r>
              <a:rPr lang="en-US" dirty="0" err="1"/>
              <a:t>penyimpanan</a:t>
            </a:r>
            <a:r>
              <a:rPr lang="en-US" dirty="0"/>
              <a:t>. </a:t>
            </a:r>
            <a:endParaRPr dirty="0"/>
          </a:p>
        </p:txBody>
      </p:sp>
      <p:sp>
        <p:nvSpPr>
          <p:cNvPr id="2486" name="Google Shape;2486;p44"/>
          <p:cNvSpPr txBox="1">
            <a:spLocks noGrp="1"/>
          </p:cNvSpPr>
          <p:nvPr>
            <p:ph type="subTitle" idx="3"/>
          </p:nvPr>
        </p:nvSpPr>
        <p:spPr>
          <a:xfrm>
            <a:off x="6482992" y="1208284"/>
            <a:ext cx="2373331" cy="1627383"/>
          </a:xfrm>
          <a:prstGeom prst="horizontalScroll">
            <a:avLst/>
          </a:prstGeom>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0" lvl="0" indent="0" algn="l"/>
            <a:r>
              <a:rPr lang="en-US" dirty="0" err="1"/>
              <a:t>Penyemprotan</a:t>
            </a:r>
            <a:r>
              <a:rPr lang="en-US" dirty="0"/>
              <a:t> </a:t>
            </a:r>
            <a:r>
              <a:rPr lang="en-US" dirty="0" err="1"/>
              <a:t>larutan</a:t>
            </a:r>
            <a:r>
              <a:rPr lang="en-US" dirty="0"/>
              <a:t> </a:t>
            </a:r>
            <a:r>
              <a:rPr lang="en-US" dirty="0" err="1"/>
              <a:t>silika</a:t>
            </a:r>
            <a:r>
              <a:rPr lang="en-US" dirty="0"/>
              <a:t> </a:t>
            </a:r>
            <a:r>
              <a:rPr lang="en-US" dirty="0" err="1"/>
              <a:t>pada</a:t>
            </a:r>
            <a:r>
              <a:rPr lang="en-US" dirty="0"/>
              <a:t> </a:t>
            </a:r>
            <a:r>
              <a:rPr lang="en-US" dirty="0" err="1"/>
              <a:t>buah</a:t>
            </a:r>
            <a:r>
              <a:rPr lang="en-US" dirty="0"/>
              <a:t> </a:t>
            </a:r>
            <a:r>
              <a:rPr lang="en-US" dirty="0" err="1"/>
              <a:t>stroberi</a:t>
            </a:r>
            <a:r>
              <a:rPr lang="en-US" dirty="0"/>
              <a:t> </a:t>
            </a:r>
            <a:r>
              <a:rPr lang="sv-SE" dirty="0"/>
              <a:t>untuk mengurangi pemakaian fungisida sintetik.</a:t>
            </a:r>
            <a:endParaRPr dirty="0"/>
          </a:p>
        </p:txBody>
      </p:sp>
      <p:sp>
        <p:nvSpPr>
          <p:cNvPr id="2488" name="Google Shape;2488;p44"/>
          <p:cNvSpPr txBox="1">
            <a:spLocks noGrp="1"/>
          </p:cNvSpPr>
          <p:nvPr>
            <p:ph type="subTitle" idx="5"/>
          </p:nvPr>
        </p:nvSpPr>
        <p:spPr>
          <a:xfrm>
            <a:off x="5075434" y="3241710"/>
            <a:ext cx="2034283" cy="1590355"/>
          </a:xfrm>
          <a:prstGeom prst="round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0" lvl="0" indent="0" algn="l"/>
            <a:r>
              <a:rPr lang="en-US" dirty="0" err="1"/>
              <a:t>Penyemprotan</a:t>
            </a:r>
            <a:r>
              <a:rPr lang="en-US" dirty="0"/>
              <a:t> paling </a:t>
            </a:r>
            <a:r>
              <a:rPr lang="en-US" dirty="0" err="1"/>
              <a:t>efektif</a:t>
            </a:r>
            <a:r>
              <a:rPr lang="en-US" dirty="0"/>
              <a:t> </a:t>
            </a:r>
            <a:r>
              <a:rPr lang="en-US" dirty="0" err="1"/>
              <a:t>dilakukan</a:t>
            </a:r>
            <a:r>
              <a:rPr lang="en-US" dirty="0"/>
              <a:t> </a:t>
            </a:r>
            <a:r>
              <a:rPr lang="en-US" dirty="0" err="1"/>
              <a:t>pada</a:t>
            </a:r>
            <a:r>
              <a:rPr lang="en-US" dirty="0"/>
              <a:t> </a:t>
            </a:r>
            <a:r>
              <a:rPr lang="en-US" dirty="0" err="1"/>
              <a:t>saat</a:t>
            </a:r>
            <a:r>
              <a:rPr lang="en-US" dirty="0"/>
              <a:t> </a:t>
            </a:r>
            <a:r>
              <a:rPr lang="en-US" dirty="0" err="1"/>
              <a:t>kepadatan</a:t>
            </a:r>
            <a:r>
              <a:rPr lang="en-US" dirty="0"/>
              <a:t> </a:t>
            </a:r>
            <a:r>
              <a:rPr lang="en-US" dirty="0" err="1"/>
              <a:t>kolonisasi</a:t>
            </a:r>
            <a:r>
              <a:rPr lang="en-US" dirty="0"/>
              <a:t> </a:t>
            </a:r>
            <a:r>
              <a:rPr lang="en-US" dirty="0" err="1"/>
              <a:t>khamir</a:t>
            </a:r>
            <a:r>
              <a:rPr lang="en-US" dirty="0"/>
              <a:t> </a:t>
            </a:r>
            <a:r>
              <a:rPr lang="en-US" dirty="0" err="1"/>
              <a:t>tinggi</a:t>
            </a:r>
            <a:r>
              <a:rPr lang="en-US" dirty="0"/>
              <a:t>, </a:t>
            </a:r>
            <a:r>
              <a:rPr lang="en-US" dirty="0" err="1"/>
              <a:t>yakni</a:t>
            </a:r>
            <a:r>
              <a:rPr lang="en-US" dirty="0"/>
              <a:t> 3-6 </a:t>
            </a:r>
            <a:r>
              <a:rPr lang="en-US" dirty="0" err="1"/>
              <a:t>hari</a:t>
            </a:r>
            <a:r>
              <a:rPr lang="en-US" dirty="0"/>
              <a:t> </a:t>
            </a:r>
            <a:r>
              <a:rPr lang="en-US" dirty="0" err="1"/>
              <a:t>sebelum</a:t>
            </a:r>
            <a:r>
              <a:rPr lang="en-US" dirty="0"/>
              <a:t> </a:t>
            </a:r>
            <a:r>
              <a:rPr lang="en-US" dirty="0" err="1"/>
              <a:t>panen</a:t>
            </a:r>
            <a:r>
              <a:rPr lang="en-US" dirty="0"/>
              <a:t>.</a:t>
            </a:r>
            <a:endParaRPr dirty="0"/>
          </a:p>
        </p:txBody>
      </p:sp>
      <p:sp>
        <p:nvSpPr>
          <p:cNvPr id="2489" name="Google Shape;2489;p44"/>
          <p:cNvSpPr txBox="1">
            <a:spLocks noGrp="1"/>
          </p:cNvSpPr>
          <p:nvPr>
            <p:ph type="title" idx="6"/>
          </p:nvPr>
        </p:nvSpPr>
        <p:spPr>
          <a:xfrm>
            <a:off x="1734285" y="279527"/>
            <a:ext cx="4971604" cy="62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Perlakuan Pra-panen</a:t>
            </a:r>
            <a:endParaRPr sz="3600" dirty="0"/>
          </a:p>
        </p:txBody>
      </p:sp>
      <p:grpSp>
        <p:nvGrpSpPr>
          <p:cNvPr id="2493" name="Google Shape;2493;p44"/>
          <p:cNvGrpSpPr/>
          <p:nvPr/>
        </p:nvGrpSpPr>
        <p:grpSpPr>
          <a:xfrm rot="992225">
            <a:off x="185120" y="723686"/>
            <a:ext cx="618757" cy="680535"/>
            <a:chOff x="1474000" y="3672875"/>
            <a:chExt cx="492050" cy="495800"/>
          </a:xfrm>
        </p:grpSpPr>
        <p:sp>
          <p:nvSpPr>
            <p:cNvPr id="2494" name="Google Shape;2494;p44"/>
            <p:cNvSpPr/>
            <p:nvPr/>
          </p:nvSpPr>
          <p:spPr>
            <a:xfrm>
              <a:off x="1503075" y="3672875"/>
              <a:ext cx="433900" cy="460075"/>
            </a:xfrm>
            <a:custGeom>
              <a:avLst/>
              <a:gdLst/>
              <a:ahLst/>
              <a:cxnLst/>
              <a:rect l="l" t="t" r="r" b="b"/>
              <a:pathLst>
                <a:path w="17356" h="18403" extrusionOk="0">
                  <a:moveTo>
                    <a:pt x="7957" y="1"/>
                  </a:moveTo>
                  <a:lnTo>
                    <a:pt x="1" y="12214"/>
                  </a:lnTo>
                  <a:cubicBezTo>
                    <a:pt x="94" y="12401"/>
                    <a:pt x="187" y="12680"/>
                    <a:pt x="303" y="12889"/>
                  </a:cubicBezTo>
                  <a:cubicBezTo>
                    <a:pt x="1839" y="16076"/>
                    <a:pt x="5235" y="18403"/>
                    <a:pt x="8725" y="18403"/>
                  </a:cubicBezTo>
                  <a:cubicBezTo>
                    <a:pt x="12307" y="18310"/>
                    <a:pt x="15611" y="15983"/>
                    <a:pt x="17053" y="12796"/>
                  </a:cubicBezTo>
                  <a:cubicBezTo>
                    <a:pt x="17170" y="12494"/>
                    <a:pt x="17263" y="12307"/>
                    <a:pt x="17356" y="12098"/>
                  </a:cubicBezTo>
                  <a:lnTo>
                    <a:pt x="940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5" name="Google Shape;2495;p44"/>
            <p:cNvSpPr/>
            <p:nvPr/>
          </p:nvSpPr>
          <p:spPr>
            <a:xfrm>
              <a:off x="1474000" y="3960775"/>
              <a:ext cx="492050" cy="207900"/>
            </a:xfrm>
            <a:custGeom>
              <a:avLst/>
              <a:gdLst/>
              <a:ahLst/>
              <a:cxnLst/>
              <a:rect l="l" t="t" r="r" b="b"/>
              <a:pathLst>
                <a:path w="19682" h="8316" extrusionOk="0">
                  <a:moveTo>
                    <a:pt x="17751" y="0"/>
                  </a:moveTo>
                  <a:cubicBezTo>
                    <a:pt x="15611" y="2141"/>
                    <a:pt x="12889" y="3886"/>
                    <a:pt x="9795" y="4072"/>
                  </a:cubicBezTo>
                  <a:cubicBezTo>
                    <a:pt x="9524" y="4099"/>
                    <a:pt x="9250" y="4113"/>
                    <a:pt x="8975" y="4113"/>
                  </a:cubicBezTo>
                  <a:cubicBezTo>
                    <a:pt x="7172" y="4113"/>
                    <a:pt x="5319" y="3518"/>
                    <a:pt x="3886" y="2327"/>
                  </a:cubicBezTo>
                  <a:cubicBezTo>
                    <a:pt x="3397" y="1955"/>
                    <a:pt x="2420" y="303"/>
                    <a:pt x="1745" y="303"/>
                  </a:cubicBezTo>
                  <a:cubicBezTo>
                    <a:pt x="768" y="396"/>
                    <a:pt x="1" y="2327"/>
                    <a:pt x="94" y="3118"/>
                  </a:cubicBezTo>
                  <a:cubicBezTo>
                    <a:pt x="187" y="3699"/>
                    <a:pt x="582" y="4072"/>
                    <a:pt x="885" y="4560"/>
                  </a:cubicBezTo>
                  <a:cubicBezTo>
                    <a:pt x="2979" y="6906"/>
                    <a:pt x="6091" y="8315"/>
                    <a:pt x="9252" y="8315"/>
                  </a:cubicBezTo>
                  <a:cubicBezTo>
                    <a:pt x="9883" y="8315"/>
                    <a:pt x="10517" y="8259"/>
                    <a:pt x="11144" y="8143"/>
                  </a:cubicBezTo>
                  <a:cubicBezTo>
                    <a:pt x="14843" y="7561"/>
                    <a:pt x="18216" y="4956"/>
                    <a:pt x="19682" y="1559"/>
                  </a:cubicBezTo>
                  <a:cubicBezTo>
                    <a:pt x="19007" y="978"/>
                    <a:pt x="18426" y="489"/>
                    <a:pt x="1775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6" name="Google Shape;2496;p44"/>
            <p:cNvSpPr/>
            <p:nvPr/>
          </p:nvSpPr>
          <p:spPr>
            <a:xfrm>
              <a:off x="1566475" y="3920950"/>
              <a:ext cx="52500" cy="53425"/>
            </a:xfrm>
            <a:custGeom>
              <a:avLst/>
              <a:gdLst/>
              <a:ahLst/>
              <a:cxnLst/>
              <a:rect l="l" t="t" r="r" b="b"/>
              <a:pathLst>
                <a:path w="2100" h="2137" extrusionOk="0">
                  <a:moveTo>
                    <a:pt x="1346" y="1"/>
                  </a:moveTo>
                  <a:cubicBezTo>
                    <a:pt x="1193" y="1"/>
                    <a:pt x="1045" y="71"/>
                    <a:pt x="954" y="244"/>
                  </a:cubicBezTo>
                  <a:cubicBezTo>
                    <a:pt x="675" y="640"/>
                    <a:pt x="466" y="1012"/>
                    <a:pt x="280" y="1314"/>
                  </a:cubicBezTo>
                  <a:cubicBezTo>
                    <a:pt x="0" y="1726"/>
                    <a:pt x="360" y="2137"/>
                    <a:pt x="727" y="2137"/>
                  </a:cubicBezTo>
                  <a:cubicBezTo>
                    <a:pt x="879" y="2137"/>
                    <a:pt x="1032" y="2066"/>
                    <a:pt x="1141" y="1896"/>
                  </a:cubicBezTo>
                  <a:cubicBezTo>
                    <a:pt x="1350" y="1500"/>
                    <a:pt x="1629" y="1128"/>
                    <a:pt x="1839" y="733"/>
                  </a:cubicBezTo>
                  <a:cubicBezTo>
                    <a:pt x="2100" y="390"/>
                    <a:pt x="1708" y="1"/>
                    <a:pt x="13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7" name="Google Shape;2497;p44"/>
            <p:cNvSpPr/>
            <p:nvPr/>
          </p:nvSpPr>
          <p:spPr>
            <a:xfrm>
              <a:off x="1648475" y="3965400"/>
              <a:ext cx="31450" cy="46575"/>
            </a:xfrm>
            <a:custGeom>
              <a:avLst/>
              <a:gdLst/>
              <a:ahLst/>
              <a:cxnLst/>
              <a:rect l="l" t="t" r="r" b="b"/>
              <a:pathLst>
                <a:path w="1258" h="1863" extrusionOk="0">
                  <a:moveTo>
                    <a:pt x="727" y="1"/>
                  </a:moveTo>
                  <a:cubicBezTo>
                    <a:pt x="489" y="1"/>
                    <a:pt x="283" y="167"/>
                    <a:pt x="187" y="397"/>
                  </a:cubicBezTo>
                  <a:cubicBezTo>
                    <a:pt x="187" y="700"/>
                    <a:pt x="94" y="886"/>
                    <a:pt x="94" y="1188"/>
                  </a:cubicBezTo>
                  <a:cubicBezTo>
                    <a:pt x="1" y="1467"/>
                    <a:pt x="94" y="1770"/>
                    <a:pt x="396" y="1863"/>
                  </a:cubicBezTo>
                  <a:cubicBezTo>
                    <a:pt x="676" y="1863"/>
                    <a:pt x="1071" y="1770"/>
                    <a:pt x="1071" y="1467"/>
                  </a:cubicBezTo>
                  <a:cubicBezTo>
                    <a:pt x="1164" y="1188"/>
                    <a:pt x="1164" y="886"/>
                    <a:pt x="1164" y="700"/>
                  </a:cubicBezTo>
                  <a:cubicBezTo>
                    <a:pt x="1257" y="397"/>
                    <a:pt x="1164" y="118"/>
                    <a:pt x="885" y="25"/>
                  </a:cubicBezTo>
                  <a:cubicBezTo>
                    <a:pt x="831" y="8"/>
                    <a:pt x="778" y="1"/>
                    <a:pt x="72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8" name="Google Shape;2498;p44"/>
            <p:cNvSpPr/>
            <p:nvPr/>
          </p:nvSpPr>
          <p:spPr>
            <a:xfrm>
              <a:off x="1733400" y="3972375"/>
              <a:ext cx="29100" cy="46575"/>
            </a:xfrm>
            <a:custGeom>
              <a:avLst/>
              <a:gdLst/>
              <a:ahLst/>
              <a:cxnLst/>
              <a:rect l="l" t="t" r="r" b="b"/>
              <a:pathLst>
                <a:path w="1164" h="1863" extrusionOk="0">
                  <a:moveTo>
                    <a:pt x="544" y="1"/>
                  </a:moveTo>
                  <a:cubicBezTo>
                    <a:pt x="495" y="1"/>
                    <a:pt x="445" y="9"/>
                    <a:pt x="396" y="25"/>
                  </a:cubicBezTo>
                  <a:cubicBezTo>
                    <a:pt x="93" y="118"/>
                    <a:pt x="0" y="421"/>
                    <a:pt x="0" y="607"/>
                  </a:cubicBezTo>
                  <a:cubicBezTo>
                    <a:pt x="93" y="909"/>
                    <a:pt x="93" y="1188"/>
                    <a:pt x="187" y="1491"/>
                  </a:cubicBezTo>
                  <a:cubicBezTo>
                    <a:pt x="187" y="1770"/>
                    <a:pt x="582" y="1863"/>
                    <a:pt x="768" y="1863"/>
                  </a:cubicBezTo>
                  <a:cubicBezTo>
                    <a:pt x="1071" y="1770"/>
                    <a:pt x="1164" y="1491"/>
                    <a:pt x="1164" y="1188"/>
                  </a:cubicBezTo>
                  <a:cubicBezTo>
                    <a:pt x="1164" y="909"/>
                    <a:pt x="1071" y="607"/>
                    <a:pt x="1071" y="421"/>
                  </a:cubicBezTo>
                  <a:cubicBezTo>
                    <a:pt x="994" y="171"/>
                    <a:pt x="775" y="1"/>
                    <a:pt x="5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9" name="Google Shape;2499;p44"/>
            <p:cNvSpPr/>
            <p:nvPr/>
          </p:nvSpPr>
          <p:spPr>
            <a:xfrm>
              <a:off x="1810750" y="3944875"/>
              <a:ext cx="39000" cy="50300"/>
            </a:xfrm>
            <a:custGeom>
              <a:avLst/>
              <a:gdLst/>
              <a:ahLst/>
              <a:cxnLst/>
              <a:rect l="l" t="t" r="r" b="b"/>
              <a:pathLst>
                <a:path w="1560" h="2012" extrusionOk="0">
                  <a:moveTo>
                    <a:pt x="627" y="0"/>
                  </a:moveTo>
                  <a:cubicBezTo>
                    <a:pt x="517" y="0"/>
                    <a:pt x="403" y="22"/>
                    <a:pt x="303" y="55"/>
                  </a:cubicBezTo>
                  <a:cubicBezTo>
                    <a:pt x="94" y="264"/>
                    <a:pt x="0" y="543"/>
                    <a:pt x="94" y="753"/>
                  </a:cubicBezTo>
                  <a:cubicBezTo>
                    <a:pt x="303" y="1125"/>
                    <a:pt x="396" y="1427"/>
                    <a:pt x="582" y="1707"/>
                  </a:cubicBezTo>
                  <a:cubicBezTo>
                    <a:pt x="643" y="1904"/>
                    <a:pt x="832" y="2012"/>
                    <a:pt x="1008" y="2012"/>
                  </a:cubicBezTo>
                  <a:cubicBezTo>
                    <a:pt x="1102" y="2012"/>
                    <a:pt x="1192" y="1981"/>
                    <a:pt x="1257" y="1916"/>
                  </a:cubicBezTo>
                  <a:cubicBezTo>
                    <a:pt x="1559" y="1800"/>
                    <a:pt x="1559" y="1521"/>
                    <a:pt x="1466" y="1218"/>
                  </a:cubicBezTo>
                  <a:cubicBezTo>
                    <a:pt x="1373" y="939"/>
                    <a:pt x="1164" y="543"/>
                    <a:pt x="1071" y="264"/>
                  </a:cubicBezTo>
                  <a:cubicBezTo>
                    <a:pt x="1011" y="70"/>
                    <a:pt x="826" y="0"/>
                    <a:pt x="6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0" name="Google Shape;2500;p44"/>
            <p:cNvSpPr/>
            <p:nvPr/>
          </p:nvSpPr>
          <p:spPr>
            <a:xfrm>
              <a:off x="1777025" y="3839800"/>
              <a:ext cx="31425" cy="55850"/>
            </a:xfrm>
            <a:custGeom>
              <a:avLst/>
              <a:gdLst/>
              <a:ahLst/>
              <a:cxnLst/>
              <a:rect l="l" t="t" r="r" b="b"/>
              <a:pathLst>
                <a:path w="1257" h="2234" extrusionOk="0">
                  <a:moveTo>
                    <a:pt x="582" y="1"/>
                  </a:moveTo>
                  <a:cubicBezTo>
                    <a:pt x="279" y="1"/>
                    <a:pt x="0" y="187"/>
                    <a:pt x="93" y="489"/>
                  </a:cubicBezTo>
                  <a:cubicBezTo>
                    <a:pt x="93" y="978"/>
                    <a:pt x="93" y="1350"/>
                    <a:pt x="186" y="1745"/>
                  </a:cubicBezTo>
                  <a:cubicBezTo>
                    <a:pt x="186" y="2048"/>
                    <a:pt x="396" y="2234"/>
                    <a:pt x="675" y="2234"/>
                  </a:cubicBezTo>
                  <a:cubicBezTo>
                    <a:pt x="977" y="2234"/>
                    <a:pt x="1256" y="2048"/>
                    <a:pt x="1256" y="1745"/>
                  </a:cubicBezTo>
                  <a:cubicBezTo>
                    <a:pt x="1163" y="1350"/>
                    <a:pt x="1163" y="978"/>
                    <a:pt x="1070" y="489"/>
                  </a:cubicBezTo>
                  <a:cubicBezTo>
                    <a:pt x="1070" y="187"/>
                    <a:pt x="861" y="1"/>
                    <a:pt x="58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1" name="Google Shape;2501;p44"/>
            <p:cNvSpPr/>
            <p:nvPr/>
          </p:nvSpPr>
          <p:spPr>
            <a:xfrm>
              <a:off x="1667675" y="3877900"/>
              <a:ext cx="32025" cy="42750"/>
            </a:xfrm>
            <a:custGeom>
              <a:avLst/>
              <a:gdLst/>
              <a:ahLst/>
              <a:cxnLst/>
              <a:rect l="l" t="t" r="r" b="b"/>
              <a:pathLst>
                <a:path w="1281" h="1710" extrusionOk="0">
                  <a:moveTo>
                    <a:pt x="665" y="0"/>
                  </a:moveTo>
                  <a:cubicBezTo>
                    <a:pt x="454" y="0"/>
                    <a:pt x="280" y="105"/>
                    <a:pt x="210" y="314"/>
                  </a:cubicBezTo>
                  <a:cubicBezTo>
                    <a:pt x="210" y="617"/>
                    <a:pt x="210" y="803"/>
                    <a:pt x="117" y="989"/>
                  </a:cubicBezTo>
                  <a:cubicBezTo>
                    <a:pt x="1" y="1292"/>
                    <a:pt x="210" y="1571"/>
                    <a:pt x="489" y="1687"/>
                  </a:cubicBezTo>
                  <a:cubicBezTo>
                    <a:pt x="523" y="1702"/>
                    <a:pt x="562" y="1709"/>
                    <a:pt x="603" y="1709"/>
                  </a:cubicBezTo>
                  <a:cubicBezTo>
                    <a:pt x="811" y="1709"/>
                    <a:pt x="1071" y="1525"/>
                    <a:pt x="1071" y="1292"/>
                  </a:cubicBezTo>
                  <a:cubicBezTo>
                    <a:pt x="1164" y="1105"/>
                    <a:pt x="1164" y="803"/>
                    <a:pt x="1280" y="617"/>
                  </a:cubicBezTo>
                  <a:cubicBezTo>
                    <a:pt x="1280" y="314"/>
                    <a:pt x="1164" y="35"/>
                    <a:pt x="885" y="35"/>
                  </a:cubicBezTo>
                  <a:cubicBezTo>
                    <a:pt x="809" y="12"/>
                    <a:pt x="735" y="0"/>
                    <a:pt x="66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2" name="Google Shape;2502;p44"/>
            <p:cNvSpPr/>
            <p:nvPr/>
          </p:nvSpPr>
          <p:spPr>
            <a:xfrm>
              <a:off x="1706650" y="3776125"/>
              <a:ext cx="26775" cy="47275"/>
            </a:xfrm>
            <a:custGeom>
              <a:avLst/>
              <a:gdLst/>
              <a:ahLst/>
              <a:cxnLst/>
              <a:rect l="l" t="t" r="r" b="b"/>
              <a:pathLst>
                <a:path w="1071" h="1891" extrusionOk="0">
                  <a:moveTo>
                    <a:pt x="535" y="0"/>
                  </a:moveTo>
                  <a:cubicBezTo>
                    <a:pt x="268" y="0"/>
                    <a:pt x="0" y="175"/>
                    <a:pt x="0" y="524"/>
                  </a:cubicBezTo>
                  <a:lnTo>
                    <a:pt x="0" y="1384"/>
                  </a:lnTo>
                  <a:cubicBezTo>
                    <a:pt x="0" y="1722"/>
                    <a:pt x="268" y="1890"/>
                    <a:pt x="535" y="1890"/>
                  </a:cubicBezTo>
                  <a:cubicBezTo>
                    <a:pt x="803" y="1890"/>
                    <a:pt x="1070" y="1722"/>
                    <a:pt x="1070" y="1384"/>
                  </a:cubicBezTo>
                  <a:lnTo>
                    <a:pt x="1070" y="524"/>
                  </a:lnTo>
                  <a:cubicBezTo>
                    <a:pt x="1070" y="175"/>
                    <a:pt x="803" y="0"/>
                    <a:pt x="53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6" name="Google Shape;2488;p44"/>
          <p:cNvSpPr txBox="1">
            <a:spLocks/>
          </p:cNvSpPr>
          <p:nvPr/>
        </p:nvSpPr>
        <p:spPr>
          <a:xfrm>
            <a:off x="541791" y="1253366"/>
            <a:ext cx="5509687" cy="1849430"/>
          </a:xfrm>
          <a:prstGeom prst="horizontalScroll">
            <a:avLst/>
          </a:prstGeom>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1"/>
              </a:buClr>
              <a:buSzPts val="1400"/>
              <a:buFont typeface="Barlow Semi Condensed"/>
              <a:buNone/>
              <a:defRPr sz="1400" b="0" i="0" u="none" strike="noStrike" cap="none">
                <a:solidFill>
                  <a:schemeClr val="accent1"/>
                </a:solidFill>
                <a:latin typeface="Barlow Semi Condensed"/>
                <a:ea typeface="Barlow Semi Condensed"/>
                <a:cs typeface="Barlow Semi Condensed"/>
                <a:sym typeface="Barlow Semi Condensed"/>
              </a:defRPr>
            </a:lvl1pPr>
            <a:lvl2pPr marL="914400" marR="0" lvl="1" indent="-317500" algn="ctr" rtl="0">
              <a:lnSpc>
                <a:spcPct val="100000"/>
              </a:lnSpc>
              <a:spcBef>
                <a:spcPts val="0"/>
              </a:spcBef>
              <a:spcAft>
                <a:spcPts val="0"/>
              </a:spcAft>
              <a:buClr>
                <a:schemeClr val="accent1"/>
              </a:buClr>
              <a:buSzPts val="1400"/>
              <a:buFont typeface="Barlow Semi Condensed"/>
              <a:buNone/>
              <a:defRPr sz="1400" b="0" i="0" u="none" strike="noStrike" cap="none">
                <a:solidFill>
                  <a:schemeClr val="accent1"/>
                </a:solidFill>
                <a:latin typeface="Barlow Semi Condensed"/>
                <a:ea typeface="Barlow Semi Condensed"/>
                <a:cs typeface="Barlow Semi Condensed"/>
                <a:sym typeface="Barlow Semi Condensed"/>
              </a:defRPr>
            </a:lvl2pPr>
            <a:lvl3pPr marL="1371600" marR="0" lvl="2" indent="-317500" algn="ctr" rtl="0">
              <a:lnSpc>
                <a:spcPct val="100000"/>
              </a:lnSpc>
              <a:spcBef>
                <a:spcPts val="1600"/>
              </a:spcBef>
              <a:spcAft>
                <a:spcPts val="0"/>
              </a:spcAft>
              <a:buClr>
                <a:schemeClr val="accent1"/>
              </a:buClr>
              <a:buSzPts val="1400"/>
              <a:buFont typeface="Barlow Semi Condensed"/>
              <a:buNone/>
              <a:defRPr sz="1400" b="0" i="0" u="none" strike="noStrike" cap="none">
                <a:solidFill>
                  <a:schemeClr val="accent1"/>
                </a:solidFill>
                <a:latin typeface="Barlow Semi Condensed"/>
                <a:ea typeface="Barlow Semi Condensed"/>
                <a:cs typeface="Barlow Semi Condensed"/>
                <a:sym typeface="Barlow Semi Condensed"/>
              </a:defRPr>
            </a:lvl3pPr>
            <a:lvl4pPr marL="1828800" marR="0" lvl="3" indent="-317500" algn="ctr" rtl="0">
              <a:lnSpc>
                <a:spcPct val="100000"/>
              </a:lnSpc>
              <a:spcBef>
                <a:spcPts val="1600"/>
              </a:spcBef>
              <a:spcAft>
                <a:spcPts val="0"/>
              </a:spcAft>
              <a:buClr>
                <a:schemeClr val="accent1"/>
              </a:buClr>
              <a:buSzPts val="1400"/>
              <a:buFont typeface="Barlow Semi Condensed"/>
              <a:buNone/>
              <a:defRPr sz="1400" b="0" i="0" u="none" strike="noStrike" cap="none">
                <a:solidFill>
                  <a:schemeClr val="accent1"/>
                </a:solidFill>
                <a:latin typeface="Barlow Semi Condensed"/>
                <a:ea typeface="Barlow Semi Condensed"/>
                <a:cs typeface="Barlow Semi Condensed"/>
                <a:sym typeface="Barlow Semi Condensed"/>
              </a:defRPr>
            </a:lvl4pPr>
            <a:lvl5pPr marL="2286000" marR="0" lvl="4" indent="-317500" algn="ctr" rtl="0">
              <a:lnSpc>
                <a:spcPct val="100000"/>
              </a:lnSpc>
              <a:spcBef>
                <a:spcPts val="1600"/>
              </a:spcBef>
              <a:spcAft>
                <a:spcPts val="0"/>
              </a:spcAft>
              <a:buClr>
                <a:schemeClr val="accent1"/>
              </a:buClr>
              <a:buSzPts val="1400"/>
              <a:buFont typeface="Barlow Semi Condensed"/>
              <a:buNone/>
              <a:defRPr sz="1400" b="0" i="0" u="none" strike="noStrike" cap="none">
                <a:solidFill>
                  <a:schemeClr val="accent1"/>
                </a:solidFill>
                <a:latin typeface="Barlow Semi Condensed"/>
                <a:ea typeface="Barlow Semi Condensed"/>
                <a:cs typeface="Barlow Semi Condensed"/>
                <a:sym typeface="Barlow Semi Condensed"/>
              </a:defRPr>
            </a:lvl5pPr>
            <a:lvl6pPr marL="2743200" marR="0" lvl="5" indent="-317500" algn="ctr" rtl="0">
              <a:lnSpc>
                <a:spcPct val="100000"/>
              </a:lnSpc>
              <a:spcBef>
                <a:spcPts val="1600"/>
              </a:spcBef>
              <a:spcAft>
                <a:spcPts val="0"/>
              </a:spcAft>
              <a:buClr>
                <a:schemeClr val="accent1"/>
              </a:buClr>
              <a:buSzPts val="1400"/>
              <a:buFont typeface="Barlow Semi Condensed"/>
              <a:buNone/>
              <a:defRPr sz="1400" b="0" i="0" u="none" strike="noStrike" cap="none">
                <a:solidFill>
                  <a:schemeClr val="accent1"/>
                </a:solidFill>
                <a:latin typeface="Barlow Semi Condensed"/>
                <a:ea typeface="Barlow Semi Condensed"/>
                <a:cs typeface="Barlow Semi Condensed"/>
                <a:sym typeface="Barlow Semi Condensed"/>
              </a:defRPr>
            </a:lvl6pPr>
            <a:lvl7pPr marL="3200400" marR="0" lvl="6" indent="-317500" algn="ctr" rtl="0">
              <a:lnSpc>
                <a:spcPct val="100000"/>
              </a:lnSpc>
              <a:spcBef>
                <a:spcPts val="1600"/>
              </a:spcBef>
              <a:spcAft>
                <a:spcPts val="0"/>
              </a:spcAft>
              <a:buClr>
                <a:schemeClr val="accent1"/>
              </a:buClr>
              <a:buSzPts val="1400"/>
              <a:buFont typeface="Barlow Semi Condensed"/>
              <a:buNone/>
              <a:defRPr sz="1400" b="0" i="0" u="none" strike="noStrike" cap="none">
                <a:solidFill>
                  <a:schemeClr val="accent1"/>
                </a:solidFill>
                <a:latin typeface="Barlow Semi Condensed"/>
                <a:ea typeface="Barlow Semi Condensed"/>
                <a:cs typeface="Barlow Semi Condensed"/>
                <a:sym typeface="Barlow Semi Condensed"/>
              </a:defRPr>
            </a:lvl7pPr>
            <a:lvl8pPr marL="3657600" marR="0" lvl="7" indent="-317500" algn="ctr" rtl="0">
              <a:lnSpc>
                <a:spcPct val="100000"/>
              </a:lnSpc>
              <a:spcBef>
                <a:spcPts val="1600"/>
              </a:spcBef>
              <a:spcAft>
                <a:spcPts val="0"/>
              </a:spcAft>
              <a:buClr>
                <a:schemeClr val="accent1"/>
              </a:buClr>
              <a:buSzPts val="1400"/>
              <a:buFont typeface="Barlow Semi Condensed"/>
              <a:buNone/>
              <a:defRPr sz="1400" b="0" i="0" u="none" strike="noStrike" cap="none">
                <a:solidFill>
                  <a:schemeClr val="accent1"/>
                </a:solidFill>
                <a:latin typeface="Barlow Semi Condensed"/>
                <a:ea typeface="Barlow Semi Condensed"/>
                <a:cs typeface="Barlow Semi Condensed"/>
                <a:sym typeface="Barlow Semi Condensed"/>
              </a:defRPr>
            </a:lvl8pPr>
            <a:lvl9pPr marL="4114800" marR="0" lvl="8" indent="-317500" algn="ctr" rtl="0">
              <a:lnSpc>
                <a:spcPct val="100000"/>
              </a:lnSpc>
              <a:spcBef>
                <a:spcPts val="1600"/>
              </a:spcBef>
              <a:spcAft>
                <a:spcPts val="1600"/>
              </a:spcAft>
              <a:buClr>
                <a:schemeClr val="accent1"/>
              </a:buClr>
              <a:buSzPts val="1400"/>
              <a:buFont typeface="Barlow Semi Condensed"/>
              <a:buNone/>
              <a:defRPr sz="1400" b="0" i="0" u="none" strike="noStrike" cap="none">
                <a:solidFill>
                  <a:schemeClr val="accent1"/>
                </a:solidFill>
                <a:latin typeface="Barlow Semi Condensed"/>
                <a:ea typeface="Barlow Semi Condensed"/>
                <a:cs typeface="Barlow Semi Condensed"/>
                <a:sym typeface="Barlow Semi Condensed"/>
              </a:defRPr>
            </a:lvl9pPr>
          </a:lstStyle>
          <a:p>
            <a:pPr marL="0" marR="0" lvl="0" indent="0" algn="l" defTabSz="914400" rtl="0" eaLnBrk="1" fontAlgn="auto" latinLnBrk="0" hangingPunct="1">
              <a:lnSpc>
                <a:spcPct val="100000"/>
              </a:lnSpc>
              <a:spcBef>
                <a:spcPts val="0"/>
              </a:spcBef>
              <a:spcAft>
                <a:spcPts val="0"/>
              </a:spcAft>
              <a:buClr>
                <a:srgbClr val="4B6344"/>
              </a:buClr>
              <a:buSzPts val="1400"/>
              <a:buFont typeface="Barlow Semi Condensed"/>
              <a:buNone/>
              <a:tabLst/>
              <a:defRPr/>
            </a:pP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Perlakuan</a:t>
            </a:r>
            <a:r>
              <a:rPr kumimoji="0" lang="en-US" sz="1400" b="0" i="0" u="none" strike="noStrike" kern="0" cap="none" spc="0" normalizeH="0" baseline="0" noProof="0" dirty="0">
                <a:ln>
                  <a:noFill/>
                </a:ln>
                <a:solidFill>
                  <a:srgbClr val="4B6344"/>
                </a:solidFill>
                <a:effectLst/>
                <a:uLnTx/>
                <a:uFillTx/>
                <a:latin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pra-panen</a:t>
            </a:r>
            <a:r>
              <a:rPr kumimoji="0" lang="en-US" sz="1400" b="0" i="0" u="none" strike="noStrike" kern="0" cap="none" spc="0" normalizeH="0" baseline="0" noProof="0" dirty="0">
                <a:ln>
                  <a:noFill/>
                </a:ln>
                <a:solidFill>
                  <a:srgbClr val="4B6344"/>
                </a:solidFill>
                <a:effectLst/>
                <a:uLnTx/>
                <a:uFillTx/>
                <a:latin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dapat</a:t>
            </a:r>
            <a:r>
              <a:rPr kumimoji="0" lang="en-US" sz="1400" b="0" i="0" u="none" strike="noStrike" kern="0" cap="none" spc="0" normalizeH="0" baseline="0" noProof="0" dirty="0">
                <a:ln>
                  <a:noFill/>
                </a:ln>
                <a:solidFill>
                  <a:srgbClr val="4B6344"/>
                </a:solidFill>
                <a:effectLst/>
                <a:uLnTx/>
                <a:uFillTx/>
                <a:latin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dilakukan</a:t>
            </a:r>
            <a:r>
              <a:rPr kumimoji="0" lang="en-US" sz="1400" b="0" i="0" u="none" strike="noStrike" kern="0" cap="none" spc="0" normalizeH="0" baseline="0" noProof="0" dirty="0">
                <a:ln>
                  <a:noFill/>
                </a:ln>
                <a:solidFill>
                  <a:srgbClr val="4B6344"/>
                </a:solidFill>
                <a:effectLst/>
                <a:uLnTx/>
                <a:uFillTx/>
                <a:latin typeface="Barlow Semi Condensed"/>
                <a:sym typeface="Barlow Semi Condensed"/>
              </a:rPr>
              <a:t> </a:t>
            </a:r>
          </a:p>
          <a:p>
            <a:pPr marL="0" marR="0" lvl="0" indent="0" algn="l" defTabSz="914400" rtl="0" eaLnBrk="1" fontAlgn="auto" latinLnBrk="0" hangingPunct="1">
              <a:lnSpc>
                <a:spcPct val="100000"/>
              </a:lnSpc>
              <a:spcBef>
                <a:spcPts val="0"/>
              </a:spcBef>
              <a:spcAft>
                <a:spcPts val="0"/>
              </a:spcAft>
              <a:buClr>
                <a:srgbClr val="4B6344"/>
              </a:buClr>
              <a:buSzPts val="1400"/>
              <a:buFont typeface="Barlow Semi Condensed"/>
              <a:buNone/>
              <a:tabLst/>
              <a:defRPr/>
            </a:pP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dengan</a:t>
            </a:r>
            <a:r>
              <a:rPr kumimoji="0" lang="en-US" sz="1400" b="0" i="0" u="none" strike="noStrike" kern="0" cap="none" spc="0" normalizeH="0" baseline="0" noProof="0" dirty="0">
                <a:ln>
                  <a:noFill/>
                </a:ln>
                <a:solidFill>
                  <a:srgbClr val="4B6344"/>
                </a:solidFill>
                <a:effectLst/>
                <a:uLnTx/>
                <a:uFillTx/>
                <a:latin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memasang</a:t>
            </a:r>
            <a:r>
              <a:rPr kumimoji="0" lang="en-US" sz="1400" b="0" i="0" u="none" strike="noStrike" kern="0" cap="none" spc="0" normalizeH="0" baseline="0" noProof="0" dirty="0">
                <a:ln>
                  <a:noFill/>
                </a:ln>
                <a:solidFill>
                  <a:srgbClr val="4B6344"/>
                </a:solidFill>
                <a:effectLst/>
                <a:uLnTx/>
                <a:uFillTx/>
                <a:latin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mulsa</a:t>
            </a:r>
            <a:r>
              <a:rPr kumimoji="0" lang="en-US" sz="1400" b="0" i="0" u="none" strike="noStrike" kern="0" cap="none" spc="0" normalizeH="0" baseline="0" noProof="0" dirty="0">
                <a:ln>
                  <a:noFill/>
                </a:ln>
                <a:solidFill>
                  <a:srgbClr val="4B6344"/>
                </a:solidFill>
                <a:effectLst/>
                <a:uLnTx/>
                <a:uFillTx/>
                <a:latin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dan</a:t>
            </a:r>
            <a:r>
              <a:rPr kumimoji="0" lang="en-US" sz="1400" b="0" i="0" u="none" strike="noStrike" kern="0" cap="none" spc="0" normalizeH="0" baseline="0" noProof="0" dirty="0">
                <a:ln>
                  <a:noFill/>
                </a:ln>
                <a:solidFill>
                  <a:srgbClr val="4B6344"/>
                </a:solidFill>
                <a:effectLst/>
                <a:uLnTx/>
                <a:uFillTx/>
                <a:latin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sungkup</a:t>
            </a:r>
            <a:r>
              <a:rPr kumimoji="0" lang="en-US" sz="1400" b="0" i="0" u="none" strike="noStrike" kern="0" cap="none" spc="0" normalizeH="0" baseline="0" noProof="0" dirty="0">
                <a:ln>
                  <a:noFill/>
                </a:ln>
                <a:solidFill>
                  <a:srgbClr val="4B6344"/>
                </a:solidFill>
                <a:effectLst/>
                <a:uLnTx/>
                <a:uFillTx/>
                <a:latin typeface="Barlow Semi Condensed"/>
                <a:sym typeface="Barlow Semi Condensed"/>
              </a:rPr>
              <a:t> </a:t>
            </a:r>
          </a:p>
          <a:p>
            <a:pPr marL="0" marR="0" lvl="0" indent="0" algn="l" defTabSz="914400" rtl="0" eaLnBrk="1" fontAlgn="auto" latinLnBrk="0" hangingPunct="1">
              <a:lnSpc>
                <a:spcPct val="100000"/>
              </a:lnSpc>
              <a:spcBef>
                <a:spcPts val="0"/>
              </a:spcBef>
              <a:spcAft>
                <a:spcPts val="0"/>
              </a:spcAft>
              <a:buClr>
                <a:srgbClr val="4B6344"/>
              </a:buClr>
              <a:buSzPts val="1400"/>
              <a:buFont typeface="Barlow Semi Condensed"/>
              <a:buNone/>
              <a:tabLst/>
              <a:defRPr/>
            </a:pP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plastik</a:t>
            </a:r>
            <a:r>
              <a:rPr kumimoji="0" lang="en-US" sz="1400" b="0" i="0" u="none" strike="noStrike" kern="0" cap="none" spc="0" normalizeH="0" baseline="0" noProof="0" dirty="0">
                <a:ln>
                  <a:noFill/>
                </a:ln>
                <a:solidFill>
                  <a:srgbClr val="4B6344"/>
                </a:solidFill>
                <a:effectLst/>
                <a:uLnTx/>
                <a:uFillTx/>
                <a:latin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membangun</a:t>
            </a:r>
            <a:r>
              <a:rPr kumimoji="0" lang="en-US" sz="1400" b="0" i="0" u="none" strike="noStrike" kern="0" cap="none" spc="0" normalizeH="0" baseline="0" noProof="0" dirty="0">
                <a:ln>
                  <a:noFill/>
                </a:ln>
                <a:solidFill>
                  <a:srgbClr val="4B6344"/>
                </a:solidFill>
                <a:effectLst/>
                <a:uLnTx/>
                <a:uFillTx/>
                <a:latin typeface="Barlow Semi Condensed"/>
                <a:sym typeface="Barlow Semi Condensed"/>
              </a:rPr>
              <a:t> green house, </a:t>
            </a: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dan</a:t>
            </a:r>
            <a:r>
              <a:rPr kumimoji="0" lang="en-US" sz="1400" b="0" i="0" u="none" strike="noStrike" kern="0" cap="none" spc="0" normalizeH="0" baseline="0" noProof="0" dirty="0">
                <a:ln>
                  <a:noFill/>
                </a:ln>
                <a:solidFill>
                  <a:srgbClr val="4B6344"/>
                </a:solidFill>
                <a:effectLst/>
                <a:uLnTx/>
                <a:uFillTx/>
                <a:latin typeface="Barlow Semi Condensed"/>
                <a:sym typeface="Barlow Semi Condensed"/>
              </a:rPr>
              <a:t> </a:t>
            </a:r>
          </a:p>
          <a:p>
            <a:pPr marL="0" marR="0" lvl="0" indent="0" algn="l" defTabSz="914400" rtl="0" eaLnBrk="1" fontAlgn="auto" latinLnBrk="0" hangingPunct="1">
              <a:lnSpc>
                <a:spcPct val="100000"/>
              </a:lnSpc>
              <a:spcBef>
                <a:spcPts val="0"/>
              </a:spcBef>
              <a:spcAft>
                <a:spcPts val="0"/>
              </a:spcAft>
              <a:buClr>
                <a:srgbClr val="4B6344"/>
              </a:buClr>
              <a:buSzPts val="1400"/>
              <a:buFont typeface="Barlow Semi Condensed"/>
              <a:buNone/>
              <a:tabLst/>
              <a:defRPr/>
            </a:pP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mengendalikan</a:t>
            </a:r>
            <a:r>
              <a:rPr kumimoji="0" lang="en-US" sz="1400" b="0" i="0" u="none" strike="noStrike" kern="0" cap="none" spc="0" normalizeH="0" baseline="0" noProof="0" dirty="0">
                <a:ln>
                  <a:noFill/>
                </a:ln>
                <a:solidFill>
                  <a:srgbClr val="4B6344"/>
                </a:solidFill>
                <a:effectLst/>
                <a:uLnTx/>
                <a:uFillTx/>
                <a:latin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dengan</a:t>
            </a:r>
            <a:r>
              <a:rPr kumimoji="0" lang="en-US" sz="1400" b="0" i="0" u="none" strike="noStrike" kern="0" cap="none" spc="0" normalizeH="0" baseline="0" noProof="0" dirty="0">
                <a:ln>
                  <a:noFill/>
                </a:ln>
                <a:solidFill>
                  <a:srgbClr val="4B6344"/>
                </a:solidFill>
                <a:effectLst/>
                <a:uLnTx/>
                <a:uFillTx/>
                <a:latin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aplikasi</a:t>
            </a:r>
            <a:r>
              <a:rPr kumimoji="0" lang="en-US" sz="1400" b="0" i="0" u="none" strike="noStrike" kern="0" cap="none" spc="0" normalizeH="0" baseline="0" noProof="0" dirty="0">
                <a:ln>
                  <a:noFill/>
                </a:ln>
                <a:solidFill>
                  <a:srgbClr val="4B6344"/>
                </a:solidFill>
                <a:effectLst/>
                <a:uLnTx/>
                <a:uFillTx/>
                <a:latin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pestisida</a:t>
            </a:r>
            <a:endParaRPr kumimoji="0" lang="en-US" sz="1400" b="0" i="0" u="none" strike="noStrike" kern="0" cap="none" spc="0" normalizeH="0" baseline="0" noProof="0" dirty="0">
              <a:ln>
                <a:noFill/>
              </a:ln>
              <a:solidFill>
                <a:srgbClr val="4B6344"/>
              </a:solidFill>
              <a:effectLst/>
              <a:uLnTx/>
              <a:uFillTx/>
              <a:latin typeface="Barlow Semi Condensed"/>
              <a:sym typeface="Barlow Semi Condensed"/>
            </a:endParaRPr>
          </a:p>
        </p:txBody>
      </p:sp>
      <p:cxnSp>
        <p:nvCxnSpPr>
          <p:cNvPr id="7" name="Elbow Connector 6"/>
          <p:cNvCxnSpPr>
            <a:endCxn id="2488" idx="1"/>
          </p:cNvCxnSpPr>
          <p:nvPr/>
        </p:nvCxnSpPr>
        <p:spPr>
          <a:xfrm flipV="1">
            <a:off x="4368866" y="4036888"/>
            <a:ext cx="706568" cy="206339"/>
          </a:xfrm>
          <a:prstGeom prst="bentConnector3">
            <a:avLst>
              <a:gd name="adj1" fmla="val 50000"/>
            </a:avLst>
          </a:prstGeom>
          <a:ln>
            <a:tailEnd type="arrow"/>
          </a:ln>
        </p:spPr>
        <p:style>
          <a:lnRef idx="3">
            <a:schemeClr val="accent5"/>
          </a:lnRef>
          <a:fillRef idx="0">
            <a:schemeClr val="accent5"/>
          </a:fillRef>
          <a:effectRef idx="2">
            <a:schemeClr val="accent5"/>
          </a:effectRef>
          <a:fontRef idx="minor">
            <a:schemeClr val="tx1"/>
          </a:fontRef>
        </p:style>
      </p:cxnSp>
      <p:pic>
        <p:nvPicPr>
          <p:cNvPr id="2050" name="Picture 2" descr="Kultur Teknis Budidaya Stroberi Sistem Mulsa Dengan Baik Dan Ben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001" y="1561631"/>
            <a:ext cx="2034283" cy="1232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751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75"/>
        <p:cNvGrpSpPr/>
        <p:nvPr/>
      </p:nvGrpSpPr>
      <p:grpSpPr>
        <a:xfrm>
          <a:off x="0" y="0"/>
          <a:ext cx="0" cy="0"/>
          <a:chOff x="0" y="0"/>
          <a:chExt cx="0" cy="0"/>
        </a:xfrm>
      </p:grpSpPr>
      <p:sp>
        <p:nvSpPr>
          <p:cNvPr id="2477" name="Google Shape;2477;p43"/>
          <p:cNvSpPr txBox="1">
            <a:spLocks noGrp="1"/>
          </p:cNvSpPr>
          <p:nvPr>
            <p:ph type="title" idx="2"/>
          </p:nvPr>
        </p:nvSpPr>
        <p:spPr>
          <a:xfrm>
            <a:off x="1797977" y="575353"/>
            <a:ext cx="5589142" cy="1421879"/>
          </a:xfrm>
          <a:prstGeom prst="rect">
            <a:avLst/>
          </a:prstGeom>
        </p:spPr>
        <p:txBody>
          <a:bodyPr spcFirstLastPara="1" wrap="square" lIns="91425" tIns="91425" rIns="91425" bIns="91425" anchor="ctr" anchorCtr="0">
            <a:noAutofit/>
          </a:bodyPr>
          <a:lstStyle/>
          <a:p>
            <a:pPr lvl="0"/>
            <a:r>
              <a:rPr lang="en-US" sz="2800" dirty="0" err="1"/>
              <a:t>Tabel</a:t>
            </a:r>
            <a:r>
              <a:rPr lang="en-US" sz="2800" dirty="0"/>
              <a:t> 2. </a:t>
            </a:r>
            <a:r>
              <a:rPr lang="en-US" sz="2800" dirty="0" err="1"/>
              <a:t>Perlakuan</a:t>
            </a:r>
            <a:r>
              <a:rPr lang="en-US" sz="2800" dirty="0"/>
              <a:t> </a:t>
            </a:r>
            <a:r>
              <a:rPr lang="en-US" sz="2800" dirty="0" err="1"/>
              <a:t>prapanen</a:t>
            </a:r>
            <a:r>
              <a:rPr lang="en-US" sz="2800" dirty="0"/>
              <a:t> </a:t>
            </a:r>
            <a:r>
              <a:rPr lang="en-US" sz="2800" dirty="0" err="1"/>
              <a:t>untuk</a:t>
            </a:r>
            <a:r>
              <a:rPr lang="en-US" sz="2800" dirty="0"/>
              <a:t> </a:t>
            </a:r>
            <a:r>
              <a:rPr lang="en-US" sz="2800" dirty="0" err="1"/>
              <a:t>meningkatkan</a:t>
            </a:r>
            <a:r>
              <a:rPr lang="en-US" sz="2800" dirty="0"/>
              <a:t> </a:t>
            </a:r>
            <a:r>
              <a:rPr lang="en-US" sz="2800" dirty="0" err="1"/>
              <a:t>kualitas</a:t>
            </a:r>
            <a:r>
              <a:rPr lang="en-US" sz="2800" dirty="0"/>
              <a:t> </a:t>
            </a:r>
            <a:r>
              <a:rPr lang="en-US" sz="2800" dirty="0" err="1"/>
              <a:t>buah</a:t>
            </a:r>
            <a:r>
              <a:rPr lang="en-US" sz="2800" dirty="0"/>
              <a:t> </a:t>
            </a:r>
            <a:r>
              <a:rPr lang="en-US" sz="2800" dirty="0" err="1"/>
              <a:t>stroberi</a:t>
            </a:r>
            <a:r>
              <a:rPr lang="en-US" sz="2800" dirty="0"/>
              <a:t>.</a:t>
            </a:r>
            <a:endParaRPr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17" y="2093040"/>
            <a:ext cx="6175607" cy="1707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4685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45"/>
        <p:cNvGrpSpPr/>
        <p:nvPr/>
      </p:nvGrpSpPr>
      <p:grpSpPr>
        <a:xfrm>
          <a:off x="0" y="0"/>
          <a:ext cx="0" cy="0"/>
          <a:chOff x="0" y="0"/>
          <a:chExt cx="0" cy="0"/>
        </a:xfrm>
      </p:grpSpPr>
      <p:sp>
        <p:nvSpPr>
          <p:cNvPr id="2846" name="Google Shape;2846;p55"/>
          <p:cNvSpPr txBox="1">
            <a:spLocks noGrp="1"/>
          </p:cNvSpPr>
          <p:nvPr>
            <p:ph type="title"/>
          </p:nvPr>
        </p:nvSpPr>
        <p:spPr>
          <a:xfrm>
            <a:off x="718649" y="354565"/>
            <a:ext cx="5147895" cy="62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Perlakuan Pascapanen</a:t>
            </a:r>
            <a:endParaRPr sz="3600" dirty="0"/>
          </a:p>
        </p:txBody>
      </p:sp>
      <p:graphicFrame>
        <p:nvGraphicFramePr>
          <p:cNvPr id="2" name="Diagram 1"/>
          <p:cNvGraphicFramePr/>
          <p:nvPr/>
        </p:nvGraphicFramePr>
        <p:xfrm>
          <a:off x="883577" y="1284270"/>
          <a:ext cx="7387119" cy="32363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Pagi Lebih Ceria dengan Memetik Stroberi di Dataran Tinggi Berastagi -  Regional Liputan6.co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6177" y="1662041"/>
            <a:ext cx="1812468" cy="101951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Jual Bibit Buah Strawberry Holland Indonesia|Shopee Indonesia"/>
          <p:cNvPicPr>
            <a:picLocks noChangeAspect="1" noChangeArrowheads="1"/>
          </p:cNvPicPr>
          <p:nvPr/>
        </p:nvPicPr>
        <p:blipFill rotWithShape="1">
          <a:blip r:embed="rId9">
            <a:extLst>
              <a:ext uri="{28A0092B-C50C-407E-A947-70E740481C1C}">
                <a14:useLocalDpi xmlns:a14="http://schemas.microsoft.com/office/drawing/2010/main" val="0"/>
              </a:ext>
            </a:extLst>
          </a:blip>
          <a:srcRect l="17653" t="12623" r="18132" b="21452"/>
          <a:stretch/>
        </p:blipFill>
        <p:spPr bwMode="auto">
          <a:xfrm>
            <a:off x="5681609" y="1037690"/>
            <a:ext cx="1746607" cy="98246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ENANGANAN PASCA PANEN postharvest handling Penanganan Pasca Panen"/>
          <p:cNvPicPr>
            <a:picLocks noChangeAspect="1" noChangeArrowheads="1"/>
          </p:cNvPicPr>
          <p:nvPr/>
        </p:nvPicPr>
        <p:blipFill rotWithShape="1">
          <a:blip r:embed="rId10">
            <a:extLst>
              <a:ext uri="{28A0092B-C50C-407E-A947-70E740481C1C}">
                <a14:useLocalDpi xmlns:a14="http://schemas.microsoft.com/office/drawing/2010/main" val="0"/>
              </a:ext>
            </a:extLst>
          </a:blip>
          <a:srcRect l="10914" t="16034" r="10883" b="21245"/>
          <a:stretch/>
        </p:blipFill>
        <p:spPr bwMode="auto">
          <a:xfrm>
            <a:off x="6904234" y="2455523"/>
            <a:ext cx="1828800" cy="1100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383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34"/>
        <p:cNvGrpSpPr/>
        <p:nvPr/>
      </p:nvGrpSpPr>
      <p:grpSpPr>
        <a:xfrm>
          <a:off x="0" y="0"/>
          <a:ext cx="0" cy="0"/>
          <a:chOff x="0" y="0"/>
          <a:chExt cx="0" cy="0"/>
        </a:xfrm>
      </p:grpSpPr>
      <p:sp>
        <p:nvSpPr>
          <p:cNvPr id="2435" name="Google Shape;2435;p40"/>
          <p:cNvSpPr txBox="1">
            <a:spLocks noGrp="1"/>
          </p:cNvSpPr>
          <p:nvPr>
            <p:ph type="body" idx="1"/>
          </p:nvPr>
        </p:nvSpPr>
        <p:spPr>
          <a:xfrm>
            <a:off x="3243392" y="393160"/>
            <a:ext cx="3496455" cy="219592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spcFirstLastPara="1" wrap="square" lIns="91425" tIns="91425" rIns="91425" bIns="91425" anchor="t" anchorCtr="0">
            <a:noAutofit/>
          </a:bodyPr>
          <a:lstStyle/>
          <a:p>
            <a:pPr marL="0" lvl="0" indent="0">
              <a:buClr>
                <a:schemeClr val="dk1"/>
              </a:buClr>
              <a:buSzPts val="1100"/>
              <a:buNone/>
            </a:pPr>
            <a:r>
              <a:rPr lang="en-US" sz="1400" dirty="0" err="1"/>
              <a:t>Buah</a:t>
            </a:r>
            <a:r>
              <a:rPr lang="en-US" sz="1400" dirty="0"/>
              <a:t> </a:t>
            </a:r>
            <a:r>
              <a:rPr lang="en-US" sz="1400" dirty="0" err="1"/>
              <a:t>stroberi</a:t>
            </a:r>
            <a:r>
              <a:rPr lang="en-US" sz="1400" dirty="0"/>
              <a:t> </a:t>
            </a:r>
            <a:r>
              <a:rPr lang="en-US" sz="1400" dirty="0" err="1"/>
              <a:t>difumigasi</a:t>
            </a:r>
            <a:r>
              <a:rPr lang="en-US" sz="1400" dirty="0"/>
              <a:t> </a:t>
            </a:r>
            <a:r>
              <a:rPr lang="en-US" sz="1400" dirty="0" err="1"/>
              <a:t>dengan</a:t>
            </a:r>
            <a:r>
              <a:rPr lang="en-US" sz="1400" dirty="0"/>
              <a:t> </a:t>
            </a:r>
            <a:r>
              <a:rPr lang="en-US" sz="1400" dirty="0" err="1"/>
              <a:t>nitrit</a:t>
            </a:r>
            <a:r>
              <a:rPr lang="en-US" sz="1400" dirty="0"/>
              <a:t> </a:t>
            </a:r>
            <a:r>
              <a:rPr lang="en-US" sz="1400" dirty="0" err="1"/>
              <a:t>oksida</a:t>
            </a:r>
            <a:r>
              <a:rPr lang="en-US" sz="1400" dirty="0"/>
              <a:t> </a:t>
            </a:r>
            <a:r>
              <a:rPr lang="en-US" sz="1400" dirty="0" err="1"/>
              <a:t>segera</a:t>
            </a:r>
            <a:r>
              <a:rPr lang="en-US" sz="1400" dirty="0"/>
              <a:t> </a:t>
            </a:r>
            <a:r>
              <a:rPr lang="en-US" sz="1400" dirty="0" err="1"/>
              <a:t>setelah</a:t>
            </a:r>
            <a:r>
              <a:rPr lang="en-US" sz="1400" dirty="0"/>
              <a:t> </a:t>
            </a:r>
            <a:r>
              <a:rPr lang="en-US" sz="1400" dirty="0" err="1"/>
              <a:t>dipanen</a:t>
            </a:r>
            <a:r>
              <a:rPr lang="en-US" sz="1400" dirty="0"/>
              <a:t> </a:t>
            </a:r>
            <a:r>
              <a:rPr lang="en-US" sz="1400" dirty="0" err="1"/>
              <a:t>dalam</a:t>
            </a:r>
            <a:r>
              <a:rPr lang="en-US" sz="1400" dirty="0"/>
              <a:t> </a:t>
            </a:r>
            <a:r>
              <a:rPr lang="en-US" sz="1400" dirty="0" err="1"/>
              <a:t>suasana</a:t>
            </a:r>
            <a:r>
              <a:rPr lang="en-US" sz="1400" dirty="0"/>
              <a:t> </a:t>
            </a:r>
            <a:r>
              <a:rPr lang="en-US" sz="1400" dirty="0" err="1"/>
              <a:t>anaerob</a:t>
            </a:r>
            <a:r>
              <a:rPr lang="en-US" sz="1400" dirty="0"/>
              <a:t> </a:t>
            </a:r>
            <a:r>
              <a:rPr lang="en-US" sz="1400" dirty="0" err="1"/>
              <a:t>hingga</a:t>
            </a:r>
            <a:r>
              <a:rPr lang="en-US" sz="1400" dirty="0"/>
              <a:t> 2 jam </a:t>
            </a:r>
            <a:r>
              <a:rPr lang="en-US" sz="1400" dirty="0" err="1"/>
              <a:t>dipertahankan</a:t>
            </a:r>
            <a:r>
              <a:rPr lang="en-US" sz="1400" dirty="0"/>
              <a:t> </a:t>
            </a:r>
            <a:r>
              <a:rPr lang="en-US" sz="1400" dirty="0" err="1"/>
              <a:t>pada</a:t>
            </a:r>
            <a:r>
              <a:rPr lang="en-US" sz="1400" dirty="0"/>
              <a:t> </a:t>
            </a:r>
            <a:r>
              <a:rPr lang="en-US" sz="1400" dirty="0" err="1"/>
              <a:t>suhu</a:t>
            </a:r>
            <a:r>
              <a:rPr lang="en-US" sz="1400" dirty="0"/>
              <a:t> 20°C </a:t>
            </a:r>
            <a:r>
              <a:rPr lang="en-US" sz="1400" dirty="0" err="1"/>
              <a:t>dan</a:t>
            </a:r>
            <a:r>
              <a:rPr lang="en-US" sz="1400" dirty="0"/>
              <a:t> </a:t>
            </a:r>
            <a:r>
              <a:rPr lang="en-US" sz="1400" dirty="0" err="1"/>
              <a:t>konsentrasi</a:t>
            </a:r>
            <a:r>
              <a:rPr lang="en-US" sz="1400" dirty="0"/>
              <a:t> 1,0-4000 µL/1, </a:t>
            </a:r>
            <a:r>
              <a:rPr lang="en-US" sz="1400" dirty="0" err="1"/>
              <a:t>kemudian</a:t>
            </a:r>
            <a:r>
              <a:rPr lang="en-US" sz="1400" dirty="0"/>
              <a:t> </a:t>
            </a:r>
            <a:r>
              <a:rPr lang="en-US" sz="1400" dirty="0" err="1"/>
              <a:t>dipindahkan</a:t>
            </a:r>
            <a:r>
              <a:rPr lang="en-US" sz="1400" dirty="0"/>
              <a:t> </a:t>
            </a:r>
            <a:r>
              <a:rPr lang="en-US" sz="1400" dirty="0" err="1"/>
              <a:t>pada</a:t>
            </a:r>
            <a:r>
              <a:rPr lang="en-US" sz="1400" dirty="0"/>
              <a:t> </a:t>
            </a:r>
            <a:r>
              <a:rPr lang="en-US" sz="1400" dirty="0" err="1"/>
              <a:t>suhu</a:t>
            </a:r>
            <a:r>
              <a:rPr lang="en-US" sz="1400" dirty="0"/>
              <a:t> 5°C yang </a:t>
            </a:r>
            <a:r>
              <a:rPr lang="en-US" sz="1400" dirty="0" err="1"/>
              <a:t>mengandung</a:t>
            </a:r>
            <a:r>
              <a:rPr lang="en-US" sz="1400" dirty="0"/>
              <a:t> 0,1 µL/1 </a:t>
            </a:r>
            <a:r>
              <a:rPr lang="en-US" sz="1400" dirty="0" err="1"/>
              <a:t>etilen</a:t>
            </a:r>
            <a:r>
              <a:rPr lang="en-US" sz="1400" dirty="0"/>
              <a:t>. </a:t>
            </a:r>
            <a:r>
              <a:rPr lang="en-US" sz="1400" dirty="0" err="1"/>
              <a:t>Hasil</a:t>
            </a:r>
            <a:r>
              <a:rPr lang="en-US" sz="1400" dirty="0"/>
              <a:t> </a:t>
            </a:r>
            <a:r>
              <a:rPr lang="en-US" sz="1400" dirty="0" err="1"/>
              <a:t>peneltian</a:t>
            </a:r>
            <a:r>
              <a:rPr lang="en-US" sz="1400" dirty="0"/>
              <a:t> </a:t>
            </a:r>
            <a:r>
              <a:rPr lang="en-US" sz="1400" dirty="0" err="1"/>
              <a:t>menunjukkan</a:t>
            </a:r>
            <a:r>
              <a:rPr lang="en-US" sz="1400" dirty="0"/>
              <a:t>, </a:t>
            </a:r>
            <a:r>
              <a:rPr lang="en-US" sz="1400" dirty="0" err="1"/>
              <a:t>pada</a:t>
            </a:r>
            <a:r>
              <a:rPr lang="en-US" sz="1400" dirty="0"/>
              <a:t> </a:t>
            </a:r>
            <a:r>
              <a:rPr lang="en-US" sz="1400" dirty="0" err="1"/>
              <a:t>konsentrasi</a:t>
            </a:r>
            <a:r>
              <a:rPr lang="en-US" sz="1400" dirty="0"/>
              <a:t> 5-10 µL/1 </a:t>
            </a:r>
            <a:r>
              <a:rPr lang="en-US" sz="1400" dirty="0" err="1"/>
              <a:t>nitrit</a:t>
            </a:r>
            <a:r>
              <a:rPr lang="en-US" sz="1400" dirty="0"/>
              <a:t> </a:t>
            </a:r>
            <a:r>
              <a:rPr lang="en-US" sz="1400" dirty="0" err="1"/>
              <a:t>oksida</a:t>
            </a:r>
            <a:r>
              <a:rPr lang="en-US" sz="1400" dirty="0"/>
              <a:t> </a:t>
            </a:r>
            <a:r>
              <a:rPr lang="en-US" sz="1400" dirty="0" err="1"/>
              <a:t>mampu</a:t>
            </a:r>
            <a:r>
              <a:rPr lang="en-US" sz="1400" dirty="0"/>
              <a:t> </a:t>
            </a:r>
            <a:r>
              <a:rPr lang="en-US" sz="1400" dirty="0" err="1"/>
              <a:t>memperpanjang</a:t>
            </a:r>
            <a:r>
              <a:rPr lang="en-US" sz="1400" dirty="0"/>
              <a:t> </a:t>
            </a:r>
            <a:r>
              <a:rPr lang="en-US" sz="1400" dirty="0" err="1"/>
              <a:t>umur</a:t>
            </a:r>
            <a:r>
              <a:rPr lang="en-US" sz="1400" dirty="0"/>
              <a:t> </a:t>
            </a:r>
            <a:r>
              <a:rPr lang="en-US" sz="1400" dirty="0" err="1"/>
              <a:t>simpan</a:t>
            </a:r>
            <a:r>
              <a:rPr lang="en-US" sz="1400" dirty="0"/>
              <a:t> </a:t>
            </a:r>
            <a:r>
              <a:rPr lang="en-US" sz="1400" dirty="0" err="1"/>
              <a:t>stroberi</a:t>
            </a:r>
            <a:r>
              <a:rPr lang="en-US" sz="1400" dirty="0"/>
              <a:t> </a:t>
            </a:r>
            <a:r>
              <a:rPr lang="en-US" sz="1400" dirty="0" err="1"/>
              <a:t>lebih</a:t>
            </a:r>
            <a:r>
              <a:rPr lang="en-US" sz="1400" dirty="0"/>
              <a:t> </a:t>
            </a:r>
            <a:r>
              <a:rPr lang="en-US" sz="1400" dirty="0" err="1"/>
              <a:t>dari</a:t>
            </a:r>
            <a:r>
              <a:rPr lang="en-US" sz="1400" dirty="0"/>
              <a:t> 50%.</a:t>
            </a:r>
            <a:endParaRPr sz="1400" dirty="0"/>
          </a:p>
        </p:txBody>
      </p:sp>
      <p:sp>
        <p:nvSpPr>
          <p:cNvPr id="2436" name="Google Shape;2436;p40"/>
          <p:cNvSpPr txBox="1">
            <a:spLocks noGrp="1"/>
          </p:cNvSpPr>
          <p:nvPr>
            <p:ph type="title"/>
          </p:nvPr>
        </p:nvSpPr>
        <p:spPr>
          <a:xfrm>
            <a:off x="297410" y="169631"/>
            <a:ext cx="3257449" cy="1813282"/>
          </a:xfrm>
          <a:prstGeom prst="rect">
            <a:avLst/>
          </a:prstGeom>
        </p:spPr>
        <p:txBody>
          <a:bodyPr spcFirstLastPara="1" wrap="square" lIns="91425" tIns="91425" rIns="91425" bIns="91425" anchor="ctr" anchorCtr="0">
            <a:noAutofit/>
          </a:bodyPr>
          <a:lstStyle/>
          <a:p>
            <a:pPr lvl="0"/>
            <a:r>
              <a:rPr lang="en" dirty="0"/>
              <a:t>A. </a:t>
            </a:r>
            <a:r>
              <a:rPr lang="en-US" dirty="0" err="1"/>
              <a:t>Fumigasi</a:t>
            </a:r>
            <a:r>
              <a:rPr lang="en-US" dirty="0"/>
              <a:t> </a:t>
            </a:r>
            <a:r>
              <a:rPr lang="en-US" dirty="0" err="1"/>
              <a:t>dengan</a:t>
            </a:r>
            <a:r>
              <a:rPr lang="en-US" dirty="0"/>
              <a:t> </a:t>
            </a:r>
            <a:r>
              <a:rPr lang="en-US" dirty="0" err="1"/>
              <a:t>Nitrit</a:t>
            </a:r>
            <a:r>
              <a:rPr lang="en-US" dirty="0"/>
              <a:t> </a:t>
            </a:r>
            <a:r>
              <a:rPr lang="en-US" dirty="0" err="1"/>
              <a:t>Oksida</a:t>
            </a:r>
            <a:endParaRPr dirty="0"/>
          </a:p>
        </p:txBody>
      </p:sp>
      <p:sp>
        <p:nvSpPr>
          <p:cNvPr id="4" name="Google Shape;2436;p40"/>
          <p:cNvSpPr txBox="1">
            <a:spLocks/>
          </p:cNvSpPr>
          <p:nvPr/>
        </p:nvSpPr>
        <p:spPr>
          <a:xfrm>
            <a:off x="254601" y="2705636"/>
            <a:ext cx="3257449" cy="181328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Knewave"/>
              <a:buNone/>
              <a:defRPr sz="3000" b="0" i="0" u="none" strike="noStrike" cap="none">
                <a:solidFill>
                  <a:schemeClr val="accent1"/>
                </a:solidFill>
                <a:latin typeface="Knewave"/>
                <a:ea typeface="Knewave"/>
                <a:cs typeface="Knewave"/>
                <a:sym typeface="Knewave"/>
              </a:defRPr>
            </a:lvl1pPr>
            <a:lvl2pPr marR="0" lvl="1" algn="l" rtl="0">
              <a:lnSpc>
                <a:spcPct val="100000"/>
              </a:lnSpc>
              <a:spcBef>
                <a:spcPts val="0"/>
              </a:spcBef>
              <a:spcAft>
                <a:spcPts val="0"/>
              </a:spcAft>
              <a:buClr>
                <a:schemeClr val="accent1"/>
              </a:buClr>
              <a:buSzPts val="3000"/>
              <a:buFont typeface="Knewave"/>
              <a:buNone/>
              <a:defRPr sz="3000" b="0" i="0" u="none" strike="noStrike" cap="none">
                <a:solidFill>
                  <a:schemeClr val="accent1"/>
                </a:solidFill>
                <a:latin typeface="Knewave"/>
                <a:ea typeface="Knewave"/>
                <a:cs typeface="Knewave"/>
                <a:sym typeface="Knewave"/>
              </a:defRPr>
            </a:lvl2pPr>
            <a:lvl3pPr marR="0" lvl="2" algn="l" rtl="0">
              <a:lnSpc>
                <a:spcPct val="100000"/>
              </a:lnSpc>
              <a:spcBef>
                <a:spcPts val="0"/>
              </a:spcBef>
              <a:spcAft>
                <a:spcPts val="0"/>
              </a:spcAft>
              <a:buClr>
                <a:schemeClr val="accent1"/>
              </a:buClr>
              <a:buSzPts val="3000"/>
              <a:buFont typeface="Knewave"/>
              <a:buNone/>
              <a:defRPr sz="3000" b="0" i="0" u="none" strike="noStrike" cap="none">
                <a:solidFill>
                  <a:schemeClr val="accent1"/>
                </a:solidFill>
                <a:latin typeface="Knewave"/>
                <a:ea typeface="Knewave"/>
                <a:cs typeface="Knewave"/>
                <a:sym typeface="Knewave"/>
              </a:defRPr>
            </a:lvl3pPr>
            <a:lvl4pPr marR="0" lvl="3" algn="l" rtl="0">
              <a:lnSpc>
                <a:spcPct val="100000"/>
              </a:lnSpc>
              <a:spcBef>
                <a:spcPts val="0"/>
              </a:spcBef>
              <a:spcAft>
                <a:spcPts val="0"/>
              </a:spcAft>
              <a:buClr>
                <a:schemeClr val="accent1"/>
              </a:buClr>
              <a:buSzPts val="3000"/>
              <a:buFont typeface="Knewave"/>
              <a:buNone/>
              <a:defRPr sz="3000" b="0" i="0" u="none" strike="noStrike" cap="none">
                <a:solidFill>
                  <a:schemeClr val="accent1"/>
                </a:solidFill>
                <a:latin typeface="Knewave"/>
                <a:ea typeface="Knewave"/>
                <a:cs typeface="Knewave"/>
                <a:sym typeface="Knewave"/>
              </a:defRPr>
            </a:lvl4pPr>
            <a:lvl5pPr marR="0" lvl="4" algn="l" rtl="0">
              <a:lnSpc>
                <a:spcPct val="100000"/>
              </a:lnSpc>
              <a:spcBef>
                <a:spcPts val="0"/>
              </a:spcBef>
              <a:spcAft>
                <a:spcPts val="0"/>
              </a:spcAft>
              <a:buClr>
                <a:schemeClr val="accent1"/>
              </a:buClr>
              <a:buSzPts val="3000"/>
              <a:buFont typeface="Knewave"/>
              <a:buNone/>
              <a:defRPr sz="3000" b="0" i="0" u="none" strike="noStrike" cap="none">
                <a:solidFill>
                  <a:schemeClr val="accent1"/>
                </a:solidFill>
                <a:latin typeface="Knewave"/>
                <a:ea typeface="Knewave"/>
                <a:cs typeface="Knewave"/>
                <a:sym typeface="Knewave"/>
              </a:defRPr>
            </a:lvl5pPr>
            <a:lvl6pPr marR="0" lvl="5" algn="l" rtl="0">
              <a:lnSpc>
                <a:spcPct val="100000"/>
              </a:lnSpc>
              <a:spcBef>
                <a:spcPts val="0"/>
              </a:spcBef>
              <a:spcAft>
                <a:spcPts val="0"/>
              </a:spcAft>
              <a:buClr>
                <a:schemeClr val="accent1"/>
              </a:buClr>
              <a:buSzPts val="3000"/>
              <a:buFont typeface="Knewave"/>
              <a:buNone/>
              <a:defRPr sz="3000" b="0" i="0" u="none" strike="noStrike" cap="none">
                <a:solidFill>
                  <a:schemeClr val="accent1"/>
                </a:solidFill>
                <a:latin typeface="Knewave"/>
                <a:ea typeface="Knewave"/>
                <a:cs typeface="Knewave"/>
                <a:sym typeface="Knewave"/>
              </a:defRPr>
            </a:lvl6pPr>
            <a:lvl7pPr marR="0" lvl="6" algn="l" rtl="0">
              <a:lnSpc>
                <a:spcPct val="100000"/>
              </a:lnSpc>
              <a:spcBef>
                <a:spcPts val="0"/>
              </a:spcBef>
              <a:spcAft>
                <a:spcPts val="0"/>
              </a:spcAft>
              <a:buClr>
                <a:schemeClr val="accent1"/>
              </a:buClr>
              <a:buSzPts val="3000"/>
              <a:buFont typeface="Knewave"/>
              <a:buNone/>
              <a:defRPr sz="3000" b="0" i="0" u="none" strike="noStrike" cap="none">
                <a:solidFill>
                  <a:schemeClr val="accent1"/>
                </a:solidFill>
                <a:latin typeface="Knewave"/>
                <a:ea typeface="Knewave"/>
                <a:cs typeface="Knewave"/>
                <a:sym typeface="Knewave"/>
              </a:defRPr>
            </a:lvl7pPr>
            <a:lvl8pPr marR="0" lvl="7" algn="l" rtl="0">
              <a:lnSpc>
                <a:spcPct val="100000"/>
              </a:lnSpc>
              <a:spcBef>
                <a:spcPts val="0"/>
              </a:spcBef>
              <a:spcAft>
                <a:spcPts val="0"/>
              </a:spcAft>
              <a:buClr>
                <a:schemeClr val="accent1"/>
              </a:buClr>
              <a:buSzPts val="3000"/>
              <a:buFont typeface="Knewave"/>
              <a:buNone/>
              <a:defRPr sz="3000" b="0" i="0" u="none" strike="noStrike" cap="none">
                <a:solidFill>
                  <a:schemeClr val="accent1"/>
                </a:solidFill>
                <a:latin typeface="Knewave"/>
                <a:ea typeface="Knewave"/>
                <a:cs typeface="Knewave"/>
                <a:sym typeface="Knewave"/>
              </a:defRPr>
            </a:lvl8pPr>
            <a:lvl9pPr marR="0" lvl="8" algn="l" rtl="0">
              <a:lnSpc>
                <a:spcPct val="100000"/>
              </a:lnSpc>
              <a:spcBef>
                <a:spcPts val="0"/>
              </a:spcBef>
              <a:spcAft>
                <a:spcPts val="0"/>
              </a:spcAft>
              <a:buClr>
                <a:schemeClr val="accent1"/>
              </a:buClr>
              <a:buSzPts val="3000"/>
              <a:buFont typeface="Knewave"/>
              <a:buNone/>
              <a:defRPr sz="3000" b="0" i="0" u="none" strike="noStrike" cap="none">
                <a:solidFill>
                  <a:schemeClr val="accent1"/>
                </a:solidFill>
                <a:latin typeface="Knewave"/>
                <a:ea typeface="Knewave"/>
                <a:cs typeface="Knewave"/>
                <a:sym typeface="Knewave"/>
              </a:defRPr>
            </a:lvl9pPr>
          </a:lstStyle>
          <a:p>
            <a:pPr marL="0" marR="0" lvl="0" indent="0" algn="l" defTabSz="914400" rtl="0" eaLnBrk="1" fontAlgn="auto" latinLnBrk="0" hangingPunct="1">
              <a:lnSpc>
                <a:spcPct val="100000"/>
              </a:lnSpc>
              <a:spcBef>
                <a:spcPts val="0"/>
              </a:spcBef>
              <a:spcAft>
                <a:spcPts val="0"/>
              </a:spcAft>
              <a:buClr>
                <a:srgbClr val="4B6344"/>
              </a:buClr>
              <a:buSzPts val="3000"/>
              <a:buFont typeface="Knewave"/>
              <a:buNone/>
              <a:tabLst/>
              <a:defRPr/>
            </a:pPr>
            <a:r>
              <a:rPr kumimoji="0" lang="sv-SE" sz="3000" b="0" i="0" u="none" strike="noStrike" kern="0" cap="none" spc="0" normalizeH="0" baseline="0" noProof="0" dirty="0">
                <a:ln>
                  <a:noFill/>
                </a:ln>
                <a:solidFill>
                  <a:srgbClr val="4B6344"/>
                </a:solidFill>
                <a:effectLst/>
                <a:uLnTx/>
                <a:uFillTx/>
                <a:latin typeface="Knewave"/>
                <a:sym typeface="Knewave"/>
              </a:rPr>
              <a:t>B. Pelapisan (Coating)</a:t>
            </a:r>
          </a:p>
        </p:txBody>
      </p:sp>
      <p:sp>
        <p:nvSpPr>
          <p:cNvPr id="5" name="Google Shape;2435;p40"/>
          <p:cNvSpPr txBox="1">
            <a:spLocks/>
          </p:cNvSpPr>
          <p:nvPr/>
        </p:nvSpPr>
        <p:spPr>
          <a:xfrm>
            <a:off x="3200583" y="2979506"/>
            <a:ext cx="4176262" cy="1756881"/>
          </a:xfrm>
          <a:prstGeom prst="rect">
            <a:avLst/>
          </a:prstGeom>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accent1"/>
              </a:buClr>
              <a:buSzPts val="1200"/>
              <a:buFont typeface="Barlow Semi Condensed"/>
              <a:buChar char="●"/>
              <a:defRPr sz="1200" b="0" i="0" u="none" strike="noStrike" cap="none">
                <a:solidFill>
                  <a:schemeClr val="accent1"/>
                </a:solidFill>
                <a:latin typeface="Barlow Semi Condensed"/>
                <a:ea typeface="Barlow Semi Condensed"/>
                <a:cs typeface="Barlow Semi Condensed"/>
                <a:sym typeface="Barlow Semi Condensed"/>
              </a:defRPr>
            </a:lvl1pPr>
            <a:lvl2pPr marL="914400" marR="0" lvl="1" indent="-304800" algn="l" rtl="0">
              <a:lnSpc>
                <a:spcPct val="100000"/>
              </a:lnSpc>
              <a:spcBef>
                <a:spcPts val="0"/>
              </a:spcBef>
              <a:spcAft>
                <a:spcPts val="0"/>
              </a:spcAft>
              <a:buClr>
                <a:schemeClr val="accent1"/>
              </a:buClr>
              <a:buSzPts val="1200"/>
              <a:buFont typeface="Barlow Semi Condensed"/>
              <a:buChar char="○"/>
              <a:defRPr sz="1200" b="0" i="0" u="none" strike="noStrike" cap="none">
                <a:solidFill>
                  <a:schemeClr val="accent1"/>
                </a:solidFill>
                <a:latin typeface="Barlow Semi Condensed"/>
                <a:ea typeface="Barlow Semi Condensed"/>
                <a:cs typeface="Barlow Semi Condensed"/>
                <a:sym typeface="Barlow Semi Condensed"/>
              </a:defRPr>
            </a:lvl2pPr>
            <a:lvl3pPr marL="1371600" marR="0" lvl="2" indent="-304800" algn="l" rtl="0">
              <a:lnSpc>
                <a:spcPct val="100000"/>
              </a:lnSpc>
              <a:spcBef>
                <a:spcPts val="0"/>
              </a:spcBef>
              <a:spcAft>
                <a:spcPts val="0"/>
              </a:spcAft>
              <a:buClr>
                <a:schemeClr val="accent1"/>
              </a:buClr>
              <a:buSzPts val="1200"/>
              <a:buFont typeface="Barlow Semi Condensed"/>
              <a:buChar char="■"/>
              <a:defRPr sz="1200" b="0" i="0" u="none" strike="noStrike" cap="none">
                <a:solidFill>
                  <a:schemeClr val="accent1"/>
                </a:solidFill>
                <a:latin typeface="Barlow Semi Condensed"/>
                <a:ea typeface="Barlow Semi Condensed"/>
                <a:cs typeface="Barlow Semi Condensed"/>
                <a:sym typeface="Barlow Semi Condensed"/>
              </a:defRPr>
            </a:lvl3pPr>
            <a:lvl4pPr marL="1828800" marR="0" lvl="3" indent="-304800" algn="l" rtl="0">
              <a:lnSpc>
                <a:spcPct val="100000"/>
              </a:lnSpc>
              <a:spcBef>
                <a:spcPts val="0"/>
              </a:spcBef>
              <a:spcAft>
                <a:spcPts val="0"/>
              </a:spcAft>
              <a:buClr>
                <a:schemeClr val="accent1"/>
              </a:buClr>
              <a:buSzPts val="1200"/>
              <a:buFont typeface="Barlow Semi Condensed"/>
              <a:buChar char="●"/>
              <a:defRPr sz="1200" b="0" i="0" u="none" strike="noStrike" cap="none">
                <a:solidFill>
                  <a:schemeClr val="accent1"/>
                </a:solidFill>
                <a:latin typeface="Barlow Semi Condensed"/>
                <a:ea typeface="Barlow Semi Condensed"/>
                <a:cs typeface="Barlow Semi Condensed"/>
                <a:sym typeface="Barlow Semi Condensed"/>
              </a:defRPr>
            </a:lvl4pPr>
            <a:lvl5pPr marL="2286000" marR="0" lvl="4" indent="-304800" algn="l" rtl="0">
              <a:lnSpc>
                <a:spcPct val="100000"/>
              </a:lnSpc>
              <a:spcBef>
                <a:spcPts val="0"/>
              </a:spcBef>
              <a:spcAft>
                <a:spcPts val="0"/>
              </a:spcAft>
              <a:buClr>
                <a:schemeClr val="accent1"/>
              </a:buClr>
              <a:buSzPts val="1200"/>
              <a:buFont typeface="Barlow Semi Condensed"/>
              <a:buChar char="○"/>
              <a:defRPr sz="1200" b="0" i="0" u="none" strike="noStrike" cap="none">
                <a:solidFill>
                  <a:schemeClr val="accent1"/>
                </a:solidFill>
                <a:latin typeface="Barlow Semi Condensed"/>
                <a:ea typeface="Barlow Semi Condensed"/>
                <a:cs typeface="Barlow Semi Condensed"/>
                <a:sym typeface="Barlow Semi Condensed"/>
              </a:defRPr>
            </a:lvl5pPr>
            <a:lvl6pPr marL="2743200" marR="0" lvl="5" indent="-304800" algn="l" rtl="0">
              <a:lnSpc>
                <a:spcPct val="100000"/>
              </a:lnSpc>
              <a:spcBef>
                <a:spcPts val="0"/>
              </a:spcBef>
              <a:spcAft>
                <a:spcPts val="0"/>
              </a:spcAft>
              <a:buClr>
                <a:schemeClr val="accent1"/>
              </a:buClr>
              <a:buSzPts val="1200"/>
              <a:buFont typeface="Barlow Semi Condensed"/>
              <a:buChar char="■"/>
              <a:defRPr sz="1200" b="0" i="0" u="none" strike="noStrike" cap="none">
                <a:solidFill>
                  <a:schemeClr val="accent1"/>
                </a:solidFill>
                <a:latin typeface="Barlow Semi Condensed"/>
                <a:ea typeface="Barlow Semi Condensed"/>
                <a:cs typeface="Barlow Semi Condensed"/>
                <a:sym typeface="Barlow Semi Condensed"/>
              </a:defRPr>
            </a:lvl6pPr>
            <a:lvl7pPr marL="3200400" marR="0" lvl="6" indent="-304800" algn="l" rtl="0">
              <a:lnSpc>
                <a:spcPct val="100000"/>
              </a:lnSpc>
              <a:spcBef>
                <a:spcPts val="0"/>
              </a:spcBef>
              <a:spcAft>
                <a:spcPts val="0"/>
              </a:spcAft>
              <a:buClr>
                <a:schemeClr val="accent1"/>
              </a:buClr>
              <a:buSzPts val="1200"/>
              <a:buFont typeface="Barlow Semi Condensed"/>
              <a:buChar char="●"/>
              <a:defRPr sz="1200" b="0" i="0" u="none" strike="noStrike" cap="none">
                <a:solidFill>
                  <a:schemeClr val="accent1"/>
                </a:solidFill>
                <a:latin typeface="Barlow Semi Condensed"/>
                <a:ea typeface="Barlow Semi Condensed"/>
                <a:cs typeface="Barlow Semi Condensed"/>
                <a:sym typeface="Barlow Semi Condensed"/>
              </a:defRPr>
            </a:lvl7pPr>
            <a:lvl8pPr marL="3657600" marR="0" lvl="7" indent="-304800" algn="l" rtl="0">
              <a:lnSpc>
                <a:spcPct val="100000"/>
              </a:lnSpc>
              <a:spcBef>
                <a:spcPts val="0"/>
              </a:spcBef>
              <a:spcAft>
                <a:spcPts val="0"/>
              </a:spcAft>
              <a:buClr>
                <a:schemeClr val="accent1"/>
              </a:buClr>
              <a:buSzPts val="1200"/>
              <a:buFont typeface="Barlow Semi Condensed"/>
              <a:buChar char="○"/>
              <a:defRPr sz="1200" b="0" i="0" u="none" strike="noStrike" cap="none">
                <a:solidFill>
                  <a:schemeClr val="accent1"/>
                </a:solidFill>
                <a:latin typeface="Barlow Semi Condensed"/>
                <a:ea typeface="Barlow Semi Condensed"/>
                <a:cs typeface="Barlow Semi Condensed"/>
                <a:sym typeface="Barlow Semi Condensed"/>
              </a:defRPr>
            </a:lvl8pPr>
            <a:lvl9pPr marL="4114800" marR="0" lvl="8" indent="-304800" algn="l" rtl="0">
              <a:lnSpc>
                <a:spcPct val="100000"/>
              </a:lnSpc>
              <a:spcBef>
                <a:spcPts val="0"/>
              </a:spcBef>
              <a:spcAft>
                <a:spcPts val="0"/>
              </a:spcAft>
              <a:buClr>
                <a:schemeClr val="accent1"/>
              </a:buClr>
              <a:buSzPts val="1200"/>
              <a:buFont typeface="Barlow Semi Condensed"/>
              <a:buChar char="■"/>
              <a:defRPr sz="1200" b="0" i="0" u="none" strike="noStrike" cap="none">
                <a:solidFill>
                  <a:schemeClr val="accent1"/>
                </a:solidFill>
                <a:latin typeface="Barlow Semi Condensed"/>
                <a:ea typeface="Barlow Semi Condensed"/>
                <a:cs typeface="Barlow Semi Condensed"/>
                <a:sym typeface="Barlow Semi Condensed"/>
              </a:defRPr>
            </a:lvl9pPr>
          </a:lstStyle>
          <a:p>
            <a:pPr marL="0" marR="0" lvl="0" indent="0" algn="l" defTabSz="914400" rtl="0" eaLnBrk="1" fontAlgn="auto" latinLnBrk="0" hangingPunct="1">
              <a:lnSpc>
                <a:spcPct val="100000"/>
              </a:lnSpc>
              <a:spcBef>
                <a:spcPts val="0"/>
              </a:spcBef>
              <a:spcAft>
                <a:spcPts val="0"/>
              </a:spcAft>
              <a:buClr>
                <a:srgbClr val="000000"/>
              </a:buClr>
              <a:buSzPts val="1100"/>
              <a:buFont typeface="Barlow Semi Condensed"/>
              <a:buNone/>
              <a:tabLst/>
              <a:defRPr/>
            </a:pP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Mencelupkan</a:t>
            </a:r>
            <a:r>
              <a:rPr kumimoji="0" lang="en-US" sz="1400" b="0" i="0" u="none" strike="noStrike" kern="0" cap="none" spc="0" normalizeH="0" baseline="0" noProof="0" dirty="0">
                <a:ln>
                  <a:noFill/>
                </a:ln>
                <a:solidFill>
                  <a:srgbClr val="4B6344"/>
                </a:solidFill>
                <a:effectLst/>
                <a:uLnTx/>
                <a:uFillTx/>
                <a:latin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buah</a:t>
            </a:r>
            <a:r>
              <a:rPr kumimoji="0" lang="en-US" sz="1400" b="0" i="0" u="none" strike="noStrike" kern="0" cap="none" spc="0" normalizeH="0" baseline="0" noProof="0" dirty="0">
                <a:ln>
                  <a:noFill/>
                </a:ln>
                <a:solidFill>
                  <a:srgbClr val="4B6344"/>
                </a:solidFill>
                <a:effectLst/>
                <a:uLnTx/>
                <a:uFillTx/>
                <a:latin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stroberi</a:t>
            </a:r>
            <a:r>
              <a:rPr kumimoji="0" lang="en-US" sz="1400" b="0" i="0" u="none" strike="noStrike" kern="0" cap="none" spc="0" normalizeH="0" baseline="0" noProof="0" dirty="0">
                <a:ln>
                  <a:noFill/>
                </a:ln>
                <a:solidFill>
                  <a:srgbClr val="4B6344"/>
                </a:solidFill>
                <a:effectLst/>
                <a:uLnTx/>
                <a:uFillTx/>
                <a:latin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dalam</a:t>
            </a:r>
            <a:r>
              <a:rPr kumimoji="0" lang="en-US" sz="1400" b="0" i="0" u="none" strike="noStrike" kern="0" cap="none" spc="0" normalizeH="0" baseline="0" noProof="0" dirty="0">
                <a:ln>
                  <a:noFill/>
                </a:ln>
                <a:solidFill>
                  <a:srgbClr val="4B6344"/>
                </a:solidFill>
                <a:effectLst/>
                <a:uLnTx/>
                <a:uFillTx/>
                <a:latin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larutan</a:t>
            </a:r>
            <a:r>
              <a:rPr kumimoji="0" lang="en-US" sz="1400" b="0" i="0" u="none" strike="noStrike" kern="0" cap="none" spc="0" normalizeH="0" baseline="0" noProof="0" dirty="0">
                <a:ln>
                  <a:noFill/>
                </a:ln>
                <a:solidFill>
                  <a:srgbClr val="4B6344"/>
                </a:solidFill>
                <a:effectLst/>
                <a:uLnTx/>
                <a:uFillTx/>
                <a:latin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kitosan</a:t>
            </a:r>
            <a:r>
              <a:rPr kumimoji="0" lang="en-US" sz="1400" b="0" i="0" u="none" strike="noStrike" kern="0" cap="none" spc="0" normalizeH="0" baseline="0" noProof="0" dirty="0">
                <a:ln>
                  <a:noFill/>
                </a:ln>
                <a:solidFill>
                  <a:srgbClr val="4B6344"/>
                </a:solidFill>
                <a:effectLst/>
                <a:uLnTx/>
                <a:uFillTx/>
                <a:latin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sehingga</a:t>
            </a:r>
            <a:r>
              <a:rPr kumimoji="0" lang="en-US" sz="1400" b="0" i="0" u="none" strike="noStrike" kern="0" cap="none" spc="0" normalizeH="0" baseline="0" noProof="0" dirty="0">
                <a:ln>
                  <a:noFill/>
                </a:ln>
                <a:solidFill>
                  <a:srgbClr val="4B6344"/>
                </a:solidFill>
                <a:effectLst/>
                <a:uLnTx/>
                <a:uFillTx/>
                <a:latin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stroberi</a:t>
            </a:r>
            <a:r>
              <a:rPr kumimoji="0" lang="en-US" sz="1400" b="0" i="0" u="none" strike="noStrike" kern="0" cap="none" spc="0" normalizeH="0" baseline="0" noProof="0" dirty="0">
                <a:ln>
                  <a:noFill/>
                </a:ln>
                <a:solidFill>
                  <a:srgbClr val="4B6344"/>
                </a:solidFill>
                <a:effectLst/>
                <a:uLnTx/>
                <a:uFillTx/>
                <a:latin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tahan</a:t>
            </a:r>
            <a:r>
              <a:rPr kumimoji="0" lang="en-US" sz="1400" b="0" i="0" u="none" strike="noStrike" kern="0" cap="none" spc="0" normalizeH="0" baseline="0" noProof="0" dirty="0">
                <a:ln>
                  <a:noFill/>
                </a:ln>
                <a:solidFill>
                  <a:srgbClr val="4B6344"/>
                </a:solidFill>
                <a:effectLst/>
                <a:uLnTx/>
                <a:uFillTx/>
                <a:latin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simpan</a:t>
            </a:r>
            <a:r>
              <a:rPr kumimoji="0" lang="en-US" sz="1400" b="0" i="0" u="none" strike="noStrike" kern="0" cap="none" spc="0" normalizeH="0" baseline="0" noProof="0" dirty="0">
                <a:ln>
                  <a:noFill/>
                </a:ln>
                <a:solidFill>
                  <a:srgbClr val="4B6344"/>
                </a:solidFill>
                <a:effectLst/>
                <a:uLnTx/>
                <a:uFillTx/>
                <a:latin typeface="Barlow Semi Condensed"/>
                <a:sym typeface="Barlow Semi Condensed"/>
              </a:rPr>
              <a:t> 4 </a:t>
            </a: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hari</a:t>
            </a:r>
            <a:r>
              <a:rPr kumimoji="0" lang="en-US" sz="1400" b="0" i="0" u="none" strike="noStrike" kern="0" cap="none" spc="0" normalizeH="0" baseline="0" noProof="0" dirty="0">
                <a:ln>
                  <a:noFill/>
                </a:ln>
                <a:solidFill>
                  <a:srgbClr val="4B6344"/>
                </a:solidFill>
                <a:effectLst/>
                <a:uLnTx/>
                <a:uFillTx/>
                <a:latin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pada</a:t>
            </a:r>
            <a:r>
              <a:rPr kumimoji="0" lang="en-US" sz="1400" b="0" i="0" u="none" strike="noStrike" kern="0" cap="none" spc="0" normalizeH="0" baseline="0" noProof="0" dirty="0">
                <a:ln>
                  <a:noFill/>
                </a:ln>
                <a:solidFill>
                  <a:srgbClr val="4B6344"/>
                </a:solidFill>
                <a:effectLst/>
                <a:uLnTx/>
                <a:uFillTx/>
                <a:latin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suhu</a:t>
            </a:r>
            <a:r>
              <a:rPr kumimoji="0" lang="en-US" sz="1400" b="0" i="0" u="none" strike="noStrike" kern="0" cap="none" spc="0" normalizeH="0" baseline="0" noProof="0" dirty="0">
                <a:ln>
                  <a:noFill/>
                </a:ln>
                <a:solidFill>
                  <a:srgbClr val="4B6344"/>
                </a:solidFill>
                <a:effectLst/>
                <a:uLnTx/>
                <a:uFillTx/>
                <a:latin typeface="Barlow Semi Condensed"/>
                <a:sym typeface="Barlow Semi Condensed"/>
              </a:rPr>
              <a:t> 20</a:t>
            </a:r>
            <a:r>
              <a:rPr kumimoji="0" lang="en-US" sz="1400" b="0" i="0" u="none" strike="noStrike" kern="0" cap="none" spc="0" normalizeH="0" baseline="0" noProof="0" dirty="0">
                <a:ln>
                  <a:noFill/>
                </a:ln>
                <a:solidFill>
                  <a:srgbClr val="4B6344"/>
                </a:solidFill>
                <a:effectLst/>
                <a:uLnTx/>
                <a:uFillTx/>
                <a:latin typeface="Times New Roman"/>
                <a:cs typeface="Times New Roman"/>
                <a:sym typeface="Barlow Semi Condensed"/>
              </a:rPr>
              <a:t>℃</a:t>
            </a:r>
            <a:r>
              <a:rPr kumimoji="0" lang="en-US" sz="1400" b="0" i="0" u="none" strike="noStrike" kern="0" cap="none" spc="0" normalizeH="0" baseline="0" noProof="0" dirty="0">
                <a:ln>
                  <a:noFill/>
                </a:ln>
                <a:solidFill>
                  <a:srgbClr val="4B6344"/>
                </a:solidFill>
                <a:effectLst/>
                <a:uLnTx/>
                <a:uFillTx/>
                <a:latin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Sementara</a:t>
            </a:r>
            <a:r>
              <a:rPr kumimoji="0" lang="en-US" sz="1400" b="0" i="0" u="none" strike="noStrike" kern="0" cap="none" spc="0" normalizeH="0" baseline="0" noProof="0" dirty="0">
                <a:ln>
                  <a:noFill/>
                </a:ln>
                <a:solidFill>
                  <a:srgbClr val="4B6344"/>
                </a:solidFill>
                <a:effectLst/>
                <a:uLnTx/>
                <a:uFillTx/>
                <a:latin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itu</a:t>
            </a:r>
            <a:r>
              <a:rPr kumimoji="0" lang="en-US" sz="1400" b="0" i="0" u="none" strike="noStrike" kern="0" cap="none" spc="0" normalizeH="0" baseline="0" noProof="0" dirty="0">
                <a:ln>
                  <a:noFill/>
                </a:ln>
                <a:solidFill>
                  <a:srgbClr val="4B6344"/>
                </a:solidFill>
                <a:effectLst/>
                <a:uLnTx/>
                <a:uFillTx/>
                <a:latin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penggunaan</a:t>
            </a:r>
            <a:r>
              <a:rPr kumimoji="0" lang="en-US" sz="1400" b="0" i="0" u="none" strike="noStrike" kern="0" cap="none" spc="0" normalizeH="0" baseline="0" noProof="0" dirty="0">
                <a:ln>
                  <a:noFill/>
                </a:ln>
                <a:solidFill>
                  <a:srgbClr val="4B6344"/>
                </a:solidFill>
                <a:effectLst/>
                <a:uLnTx/>
                <a:uFillTx/>
                <a:latin typeface="Barlow Semi Condensed"/>
                <a:sym typeface="Barlow Semi Condensed"/>
              </a:rPr>
              <a:t> gel </a:t>
            </a: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lidah</a:t>
            </a:r>
            <a:r>
              <a:rPr kumimoji="0" lang="en-US" sz="1400" b="0" i="0" u="none" strike="noStrike" kern="0" cap="none" spc="0" normalizeH="0" baseline="0" noProof="0" dirty="0">
                <a:ln>
                  <a:noFill/>
                </a:ln>
                <a:solidFill>
                  <a:srgbClr val="4B6344"/>
                </a:solidFill>
                <a:effectLst/>
                <a:uLnTx/>
                <a:uFillTx/>
                <a:latin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buaya</a:t>
            </a:r>
            <a:r>
              <a:rPr kumimoji="0" lang="en-US" sz="1400" b="0" i="0" u="none" strike="noStrike" kern="0" cap="none" spc="0" normalizeH="0" baseline="0" noProof="0" dirty="0">
                <a:ln>
                  <a:noFill/>
                </a:ln>
                <a:solidFill>
                  <a:srgbClr val="4B6344"/>
                </a:solidFill>
                <a:effectLst/>
                <a:uLnTx/>
                <a:uFillTx/>
                <a:latin typeface="Barlow Semi Condensed"/>
                <a:sym typeface="Barlow Semi Condensed"/>
              </a:rPr>
              <a:t> yang </a:t>
            </a: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dikombinasikan</a:t>
            </a:r>
            <a:r>
              <a:rPr kumimoji="0" lang="en-US" sz="1400" b="0" i="0" u="none" strike="noStrike" kern="0" cap="none" spc="0" normalizeH="0" baseline="0" noProof="0" dirty="0">
                <a:ln>
                  <a:noFill/>
                </a:ln>
                <a:solidFill>
                  <a:srgbClr val="4B6344"/>
                </a:solidFill>
                <a:effectLst/>
                <a:uLnTx/>
                <a:uFillTx/>
                <a:latin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dengan</a:t>
            </a:r>
            <a:r>
              <a:rPr kumimoji="0" lang="en-US" sz="1400" b="0" i="0" u="none" strike="noStrike" kern="0" cap="none" spc="0" normalizeH="0" baseline="0" noProof="0" dirty="0">
                <a:ln>
                  <a:noFill/>
                </a:ln>
                <a:solidFill>
                  <a:srgbClr val="4B6344"/>
                </a:solidFill>
                <a:effectLst/>
                <a:uLnTx/>
                <a:uFillTx/>
                <a:latin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gliserol</a:t>
            </a:r>
            <a:r>
              <a:rPr kumimoji="0" lang="en-US" sz="1400" b="0" i="0" u="none" strike="noStrike" kern="0" cap="none" spc="0" normalizeH="0" baseline="0" noProof="0" dirty="0">
                <a:ln>
                  <a:noFill/>
                </a:ln>
                <a:solidFill>
                  <a:srgbClr val="4B6344"/>
                </a:solidFill>
                <a:effectLst/>
                <a:uLnTx/>
                <a:uFillTx/>
                <a:latin typeface="Barlow Semi Condensed"/>
                <a:sym typeface="Barlow Semi Condensed"/>
              </a:rPr>
              <a:t> 0,5% </a:t>
            </a: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untuk</a:t>
            </a:r>
            <a:r>
              <a:rPr kumimoji="0" lang="en-US" sz="1400" b="0" i="0" u="none" strike="noStrike" kern="0" cap="none" spc="0" normalizeH="0" baseline="0" noProof="0" dirty="0">
                <a:ln>
                  <a:noFill/>
                </a:ln>
                <a:solidFill>
                  <a:srgbClr val="4B6344"/>
                </a:solidFill>
                <a:effectLst/>
                <a:uLnTx/>
                <a:uFillTx/>
                <a:latin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pelapisan</a:t>
            </a:r>
            <a:r>
              <a:rPr kumimoji="0" lang="en-US" sz="1400" b="0" i="0" u="none" strike="noStrike" kern="0" cap="none" spc="0" normalizeH="0" baseline="0" noProof="0" dirty="0">
                <a:ln>
                  <a:noFill/>
                </a:ln>
                <a:solidFill>
                  <a:srgbClr val="4B6344"/>
                </a:solidFill>
                <a:effectLst/>
                <a:uLnTx/>
                <a:uFillTx/>
                <a:latin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stroberi</a:t>
            </a:r>
            <a:r>
              <a:rPr kumimoji="0" lang="en-US" sz="1400" b="0" i="0" u="none" strike="noStrike" kern="0" cap="none" spc="0" normalizeH="0" baseline="0" noProof="0" dirty="0">
                <a:ln>
                  <a:noFill/>
                </a:ln>
                <a:solidFill>
                  <a:srgbClr val="4B6344"/>
                </a:solidFill>
                <a:effectLst/>
                <a:uLnTx/>
                <a:uFillTx/>
                <a:latin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dan</a:t>
            </a:r>
            <a:r>
              <a:rPr kumimoji="0" lang="en-US" sz="1400" b="0" i="0" u="none" strike="noStrike" kern="0" cap="none" spc="0" normalizeH="0" baseline="0" noProof="0" dirty="0">
                <a:ln>
                  <a:noFill/>
                </a:ln>
                <a:solidFill>
                  <a:srgbClr val="4B6344"/>
                </a:solidFill>
                <a:effectLst/>
                <a:uLnTx/>
                <a:uFillTx/>
                <a:latin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dikemas</a:t>
            </a:r>
            <a:r>
              <a:rPr kumimoji="0" lang="en-US" sz="1400" b="0" i="0" u="none" strike="noStrike" kern="0" cap="none" spc="0" normalizeH="0" baseline="0" noProof="0" dirty="0">
                <a:ln>
                  <a:noFill/>
                </a:ln>
                <a:solidFill>
                  <a:srgbClr val="4B6344"/>
                </a:solidFill>
                <a:effectLst/>
                <a:uLnTx/>
                <a:uFillTx/>
                <a:latin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dengan</a:t>
            </a:r>
            <a:r>
              <a:rPr kumimoji="0" lang="en-US" sz="1400" b="0" i="0" u="none" strike="noStrike" kern="0" cap="none" spc="0" normalizeH="0" baseline="0" noProof="0" dirty="0">
                <a:ln>
                  <a:noFill/>
                </a:ln>
                <a:solidFill>
                  <a:srgbClr val="4B6344"/>
                </a:solidFill>
                <a:effectLst/>
                <a:uLnTx/>
                <a:uFillTx/>
                <a:latin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plastik</a:t>
            </a:r>
            <a:r>
              <a:rPr kumimoji="0" lang="en-US" sz="1400" b="0" i="0" u="none" strike="noStrike" kern="0" cap="none" spc="0" normalizeH="0" baseline="0" noProof="0" dirty="0">
                <a:ln>
                  <a:noFill/>
                </a:ln>
                <a:solidFill>
                  <a:srgbClr val="4B6344"/>
                </a:solidFill>
                <a:effectLst/>
                <a:uLnTx/>
                <a:uFillTx/>
                <a:latin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berlubang</a:t>
            </a:r>
            <a:r>
              <a:rPr kumimoji="0" lang="en-US" sz="1400" b="0" i="0" u="none" strike="noStrike" kern="0" cap="none" spc="0" normalizeH="0" baseline="0" noProof="0" dirty="0">
                <a:ln>
                  <a:noFill/>
                </a:ln>
                <a:solidFill>
                  <a:srgbClr val="4B6344"/>
                </a:solidFill>
                <a:effectLst/>
                <a:uLnTx/>
                <a:uFillTx/>
                <a:latin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mampu</a:t>
            </a:r>
            <a:endParaRPr kumimoji="0" lang="en-US" sz="1400" b="0" i="0" u="none" strike="noStrike" kern="0" cap="none" spc="0" normalizeH="0" baseline="0" noProof="0" dirty="0">
              <a:ln>
                <a:noFill/>
              </a:ln>
              <a:solidFill>
                <a:srgbClr val="4B6344"/>
              </a:solidFill>
              <a:effectLst/>
              <a:uLnTx/>
              <a:uFillTx/>
              <a:latin typeface="Barlow Semi Condensed"/>
              <a:sym typeface="Barlow Semi Condensed"/>
            </a:endParaRPr>
          </a:p>
          <a:p>
            <a:pPr marL="0" marR="0" lvl="0" indent="0" algn="l" defTabSz="914400" rtl="0" eaLnBrk="1" fontAlgn="auto" latinLnBrk="0" hangingPunct="1">
              <a:lnSpc>
                <a:spcPct val="100000"/>
              </a:lnSpc>
              <a:spcBef>
                <a:spcPts val="0"/>
              </a:spcBef>
              <a:spcAft>
                <a:spcPts val="0"/>
              </a:spcAft>
              <a:buClr>
                <a:srgbClr val="000000"/>
              </a:buClr>
              <a:buSzPts val="1100"/>
              <a:buFont typeface="Barlow Semi Condensed"/>
              <a:buNone/>
              <a:tabLst/>
              <a:defRPr/>
            </a:pP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mempertahankan</a:t>
            </a:r>
            <a:r>
              <a:rPr kumimoji="0" lang="en-US" sz="1400" b="0" i="0" u="none" strike="noStrike" kern="0" cap="none" spc="0" normalizeH="0" baseline="0" noProof="0" dirty="0">
                <a:ln>
                  <a:noFill/>
                </a:ln>
                <a:solidFill>
                  <a:srgbClr val="4B6344"/>
                </a:solidFill>
                <a:effectLst/>
                <a:uLnTx/>
                <a:uFillTx/>
                <a:latin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kesegaran</a:t>
            </a:r>
            <a:r>
              <a:rPr kumimoji="0" lang="en-US" sz="1400" b="0" i="0" u="none" strike="noStrike" kern="0" cap="none" spc="0" normalizeH="0" baseline="0" noProof="0" dirty="0">
                <a:ln>
                  <a:noFill/>
                </a:ln>
                <a:solidFill>
                  <a:srgbClr val="4B6344"/>
                </a:solidFill>
                <a:effectLst/>
                <a:uLnTx/>
                <a:uFillTx/>
                <a:latin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buah</a:t>
            </a:r>
            <a:r>
              <a:rPr kumimoji="0" lang="en-US" sz="1400" b="0" i="0" u="none" strike="noStrike" kern="0" cap="none" spc="0" normalizeH="0" baseline="0" noProof="0" dirty="0">
                <a:ln>
                  <a:noFill/>
                </a:ln>
                <a:solidFill>
                  <a:srgbClr val="4B6344"/>
                </a:solidFill>
                <a:effectLst/>
                <a:uLnTx/>
                <a:uFillTx/>
                <a:latin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hingga</a:t>
            </a:r>
            <a:r>
              <a:rPr kumimoji="0" lang="en-US" sz="1400" b="0" i="0" u="none" strike="noStrike" kern="0" cap="none" spc="0" normalizeH="0" baseline="0" noProof="0" dirty="0">
                <a:ln>
                  <a:noFill/>
                </a:ln>
                <a:solidFill>
                  <a:srgbClr val="4B6344"/>
                </a:solidFill>
                <a:effectLst/>
                <a:uLnTx/>
                <a:uFillTx/>
                <a:latin typeface="Barlow Semi Condensed"/>
                <a:sym typeface="Barlow Semi Condensed"/>
              </a:rPr>
              <a:t> 11 </a:t>
            </a: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hari</a:t>
            </a:r>
            <a:r>
              <a:rPr kumimoji="0" lang="en-US" sz="1400" b="0" i="0" u="none" strike="noStrike" kern="0" cap="none" spc="0" normalizeH="0" baseline="0" noProof="0" dirty="0">
                <a:ln>
                  <a:noFill/>
                </a:ln>
                <a:solidFill>
                  <a:srgbClr val="4B6344"/>
                </a:solidFill>
                <a:effectLst/>
                <a:uLnTx/>
                <a:uFillTx/>
                <a:latin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dengan</a:t>
            </a:r>
            <a:r>
              <a:rPr kumimoji="0" lang="en-US" sz="1400" b="0" i="0" u="none" strike="noStrike" kern="0" cap="none" spc="0" normalizeH="0" baseline="0" noProof="0" dirty="0">
                <a:ln>
                  <a:noFill/>
                </a:ln>
                <a:solidFill>
                  <a:srgbClr val="4B6344"/>
                </a:solidFill>
                <a:effectLst/>
                <a:uLnTx/>
                <a:uFillTx/>
                <a:latin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warna</a:t>
            </a:r>
            <a:r>
              <a:rPr kumimoji="0" lang="en-US" sz="1400" b="0" i="0" u="none" strike="noStrike" kern="0" cap="none" spc="0" normalizeH="0" baseline="0" noProof="0" dirty="0">
                <a:ln>
                  <a:noFill/>
                </a:ln>
                <a:solidFill>
                  <a:srgbClr val="4B6344"/>
                </a:solidFill>
                <a:effectLst/>
                <a:uLnTx/>
                <a:uFillTx/>
                <a:latin typeface="Barlow Semi Condensed"/>
                <a:sym typeface="Barlow Semi Condensed"/>
              </a:rPr>
              <a:t> yang </a:t>
            </a: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masih</a:t>
            </a:r>
            <a:r>
              <a:rPr kumimoji="0" lang="en-US" sz="1400" b="0" i="0" u="none" strike="noStrike" kern="0" cap="none" spc="0" normalizeH="0" baseline="0" noProof="0" dirty="0">
                <a:ln>
                  <a:noFill/>
                </a:ln>
                <a:solidFill>
                  <a:srgbClr val="4B6344"/>
                </a:solidFill>
                <a:effectLst/>
                <a:uLnTx/>
                <a:uFillTx/>
                <a:latin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diterima</a:t>
            </a:r>
            <a:r>
              <a:rPr kumimoji="0" lang="en-US" sz="1400" b="0" i="0" u="none" strike="noStrike" kern="0" cap="none" spc="0" normalizeH="0" baseline="0" noProof="0" dirty="0">
                <a:ln>
                  <a:noFill/>
                </a:ln>
                <a:solidFill>
                  <a:srgbClr val="4B6344"/>
                </a:solidFill>
                <a:effectLst/>
                <a:uLnTx/>
                <a:uFillTx/>
                <a:latin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oleh</a:t>
            </a:r>
            <a:r>
              <a:rPr kumimoji="0" lang="en-US" sz="1400" b="0" i="0" u="none" strike="noStrike" kern="0" cap="none" spc="0" normalizeH="0" baseline="0" noProof="0" dirty="0">
                <a:ln>
                  <a:noFill/>
                </a:ln>
                <a:solidFill>
                  <a:srgbClr val="4B6344"/>
                </a:solidFill>
                <a:effectLst/>
                <a:uLnTx/>
                <a:uFillTx/>
                <a:latin typeface="Barlow Semi Condensed"/>
                <a:sym typeface="Barlow Semi Condensed"/>
              </a:rPr>
              <a:t> </a:t>
            </a:r>
            <a:r>
              <a:rPr kumimoji="0" lang="en-US" sz="1400" b="0" i="0" u="none" strike="noStrike" kern="0" cap="none" spc="0" normalizeH="0" baseline="0" noProof="0" dirty="0" err="1">
                <a:ln>
                  <a:noFill/>
                </a:ln>
                <a:solidFill>
                  <a:srgbClr val="4B6344"/>
                </a:solidFill>
                <a:effectLst/>
                <a:uLnTx/>
                <a:uFillTx/>
                <a:latin typeface="Barlow Semi Condensed"/>
                <a:sym typeface="Barlow Semi Condensed"/>
              </a:rPr>
              <a:t>konsumen</a:t>
            </a:r>
            <a:endParaRPr kumimoji="0" lang="en-US" sz="1400" b="0" i="0" u="none" strike="noStrike" kern="0" cap="none" spc="0" normalizeH="0" baseline="0" noProof="0" dirty="0">
              <a:ln>
                <a:noFill/>
              </a:ln>
              <a:solidFill>
                <a:srgbClr val="4B6344"/>
              </a:solidFill>
              <a:effectLst/>
              <a:uLnTx/>
              <a:uFillTx/>
              <a:latin typeface="Barlow Semi Condensed"/>
              <a:sym typeface="Barlow Semi Condensed"/>
            </a:endParaRPr>
          </a:p>
        </p:txBody>
      </p:sp>
      <p:sp>
        <p:nvSpPr>
          <p:cNvPr id="2" name="AutoShape 2" descr="Penggunaan Chitosan Dari Cangkang Udang ( Litopenaeus Vannamei ) Sebagai  Pengawet Alami Untuk Buah Stroberi ( Fragaria X Ananassa Duch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AutoShape 4" descr="Penggunaan Chitosan Dari Cangkang Udang ( Litopenaeus Vannamei ) Sebagai  Pengawet Alami Untuk Buah Stroberi ( Fragaria X Ananassa Duch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AutoShape 6" descr="Penggunaan Chitosan Dari Cangkang Udang ( Litopenaeus Vannamei ) Sebagai  Pengawet Alami Untuk Buah Stroberi ( Fragaria X Ananassa Duch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4103"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10820" r="49231"/>
          <a:stretch/>
        </p:blipFill>
        <p:spPr bwMode="auto">
          <a:xfrm>
            <a:off x="7376845" y="1955301"/>
            <a:ext cx="1767155" cy="3188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descr="Nitric oxide fumigation for control of western flower thrips and its safety  to postharvest quality of fresh fruit and vegetables - ScienceDir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0396" y="332401"/>
            <a:ext cx="2377535" cy="1536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337859"/>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B6344"/>
      </a:accent1>
      <a:accent2>
        <a:srgbClr val="FFB19E"/>
      </a:accent2>
      <a:accent3>
        <a:srgbClr val="F7D79F"/>
      </a:accent3>
      <a:accent4>
        <a:srgbClr val="C2A256"/>
      </a:accent4>
      <a:accent5>
        <a:srgbClr val="637357"/>
      </a:accent5>
      <a:accent6>
        <a:srgbClr val="FFDEDE"/>
      </a:accent6>
      <a:hlink>
        <a:srgbClr val="4C634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4B6344"/>
      </a:accent1>
      <a:accent2>
        <a:srgbClr val="FFB19E"/>
      </a:accent2>
      <a:accent3>
        <a:srgbClr val="F7D79F"/>
      </a:accent3>
      <a:accent4>
        <a:srgbClr val="C2A256"/>
      </a:accent4>
      <a:accent5>
        <a:srgbClr val="637357"/>
      </a:accent5>
      <a:accent6>
        <a:srgbClr val="FFDEDE"/>
      </a:accent6>
      <a:hlink>
        <a:srgbClr val="4C634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TotalTime>
  <Words>1104</Words>
  <Application>Microsoft Office PowerPoint</Application>
  <PresentationFormat>On-screen Show (16:9)</PresentationFormat>
  <Paragraphs>55</Paragraphs>
  <Slides>16</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Knewave</vt:lpstr>
      <vt:lpstr>Adobe Gothic Std B</vt:lpstr>
      <vt:lpstr>Times New Roman</vt:lpstr>
      <vt:lpstr>Barlow Semi Condensed</vt:lpstr>
      <vt:lpstr>Simple Light</vt:lpstr>
      <vt:lpstr>1_Simple Light</vt:lpstr>
      <vt:lpstr>Teknologi Penanganan Buah Segar Stroberi Untuk Mempertahankan Mutu </vt:lpstr>
      <vt:lpstr>Pendahuluan</vt:lpstr>
      <vt:lpstr>PowerPoint Presentation</vt:lpstr>
      <vt:lpstr>Standar Mutu Stroberi</vt:lpstr>
      <vt:lpstr>PowerPoint Presentation</vt:lpstr>
      <vt:lpstr>Perlakuan Pra-panen</vt:lpstr>
      <vt:lpstr>Tabel 2. Perlakuan prapanen untuk meningkatkan kualitas buah stroberi.</vt:lpstr>
      <vt:lpstr>Perlakuan Pascapanen</vt:lpstr>
      <vt:lpstr>A. Fumigasi dengan Nitrit Oksida</vt:lpstr>
      <vt:lpstr>Dalam teknologi iradiasi dikehendaki dosis yang tepat namun tidak menyebabkan kerusakan buah stroberi. Dari penelitian Filho et al. (2014) diketahui ambang batas penolakan konsumen pada dosis 3,6 kGy sinar Gamma, angka ini lebih tinggi dari batas dosis yang direkomendasikan untuk buah stroberi yakni 3,0 kGy.</vt:lpstr>
      <vt:lpstr>D. Pengemasan dan Penyimpanan</vt:lpstr>
      <vt:lpstr>Pengangkutan</vt:lpstr>
      <vt:lpstr>STRATEGI MEMPERTAHANKAN KESEGARAN BUAH STROBERI</vt:lpstr>
      <vt:lpstr>Next</vt:lpstr>
      <vt:lpstr>Tabel 3. Perlakuan panen dan pascapanen untuk meningkatkan kualitas stroberi.</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CHARMING FOOD BACKGROUND</dc:title>
  <dc:creator>Mega-PC</dc:creator>
  <cp:lastModifiedBy>User</cp:lastModifiedBy>
  <cp:revision>35</cp:revision>
  <dcterms:modified xsi:type="dcterms:W3CDTF">2022-04-26T03:00:13Z</dcterms:modified>
</cp:coreProperties>
</file>