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8"/>
  </p:notesMasterIdLst>
  <p:sldIdLst>
    <p:sldId id="257" r:id="rId2"/>
    <p:sldId id="314" r:id="rId3"/>
    <p:sldId id="315" r:id="rId4"/>
    <p:sldId id="316" r:id="rId5"/>
    <p:sldId id="320" r:id="rId6"/>
    <p:sldId id="321" r:id="rId7"/>
  </p:sldIdLst>
  <p:sldSz cx="9144000" cy="5143500" type="screen16x9"/>
  <p:notesSz cx="6858000" cy="9144000"/>
  <p:embeddedFontLst>
    <p:embeddedFont>
      <p:font typeface="Merriweather" pitchFamily="2" charset="0"/>
      <p:regular r:id="rId9"/>
      <p:bold r:id="rId10"/>
      <p:italic r:id="rId11"/>
      <p:boldItalic r:id="rId12"/>
    </p:embeddedFont>
    <p:embeddedFont>
      <p:font typeface="Montserrat" panose="020000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B7FCC61-F6AA-4A2F-9463-71DC6DC8D492}">
  <a:tblStyle styleId="{1B7FCC61-F6AA-4A2F-9463-71DC6DC8D4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2" autoAdjust="0"/>
  </p:normalViewPr>
  <p:slideViewPr>
    <p:cSldViewPr>
      <p:cViewPr varScale="1">
        <p:scale>
          <a:sx n="93" d="100"/>
          <a:sy n="93" d="100"/>
        </p:scale>
        <p:origin x="-750" y="17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3" Type="http://schemas.openxmlformats.org/officeDocument/2006/relationships/font" Target="fonts/font5.fntdata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font" Target="fonts/font4.fntdata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font" Target="fonts/font8.fntdata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font" Target="fonts/font3.fntdata" /><Relationship Id="rId5" Type="http://schemas.openxmlformats.org/officeDocument/2006/relationships/slide" Target="slides/slide4.xml" /><Relationship Id="rId15" Type="http://schemas.openxmlformats.org/officeDocument/2006/relationships/font" Target="fonts/font7.fntdata" /><Relationship Id="rId10" Type="http://schemas.openxmlformats.org/officeDocument/2006/relationships/font" Target="fonts/font2.fntdata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font" Target="fonts/font1.fntdata" /><Relationship Id="rId14" Type="http://schemas.openxmlformats.org/officeDocument/2006/relationships/font" Target="fonts/font6.fntdata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934148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" name="Google Shape;1600;gbef6282179_0_4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1" name="Google Shape;1601;gbef6282179_0_4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body" idx="1"/>
          </p:nvPr>
        </p:nvSpPr>
        <p:spPr>
          <a:xfrm>
            <a:off x="720000" y="1209575"/>
            <a:ext cx="77040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79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7E6B"/>
              </a:buClr>
              <a:buSzPts val="800"/>
              <a:buFont typeface="Open Sans"/>
              <a:buChar char="●"/>
              <a:defRPr sz="1200"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 sz="1100"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 sz="1100"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1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Open Sans"/>
              <a:buChar char="○"/>
              <a:defRPr sz="11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Open Sans"/>
              <a:buChar char="■"/>
              <a:defRPr sz="1100"/>
            </a:lvl6pPr>
            <a:lvl7pPr marL="3200400" lvl="6" indent="-27305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 sz="1100"/>
            </a:lvl7pPr>
            <a:lvl8pPr marL="3657600" lvl="7" indent="-27305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 sz="1100"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 sz="1100"/>
            </a:lvl9pPr>
          </a:lstStyle>
          <a:p>
            <a:endParaRPr/>
          </a:p>
        </p:txBody>
      </p:sp>
      <p:sp>
        <p:nvSpPr>
          <p:cNvPr id="87" name="Google Shape;87;p4"/>
          <p:cNvSpPr/>
          <p:nvPr/>
        </p:nvSpPr>
        <p:spPr>
          <a:xfrm>
            <a:off x="7166757" y="-569636"/>
            <a:ext cx="2538359" cy="2463316"/>
          </a:xfrm>
          <a:custGeom>
            <a:avLst/>
            <a:gdLst/>
            <a:ahLst/>
            <a:cxnLst/>
            <a:rect l="l" t="t" r="r" b="b"/>
            <a:pathLst>
              <a:path w="126067" h="122340" extrusionOk="0">
                <a:moveTo>
                  <a:pt x="53372" y="0"/>
                </a:moveTo>
                <a:cubicBezTo>
                  <a:pt x="50944" y="0"/>
                  <a:pt x="48529" y="321"/>
                  <a:pt x="46155" y="1029"/>
                </a:cubicBezTo>
                <a:cubicBezTo>
                  <a:pt x="45541" y="1189"/>
                  <a:pt x="45040" y="1575"/>
                  <a:pt x="44722" y="2121"/>
                </a:cubicBezTo>
                <a:cubicBezTo>
                  <a:pt x="44123" y="2102"/>
                  <a:pt x="43525" y="2092"/>
                  <a:pt x="42927" y="2092"/>
                </a:cubicBezTo>
                <a:cubicBezTo>
                  <a:pt x="33632" y="2092"/>
                  <a:pt x="24385" y="4433"/>
                  <a:pt x="16242" y="9605"/>
                </a:cubicBezTo>
                <a:cubicBezTo>
                  <a:pt x="6984" y="15520"/>
                  <a:pt x="0" y="27075"/>
                  <a:pt x="5414" y="37903"/>
                </a:cubicBezTo>
                <a:cubicBezTo>
                  <a:pt x="12124" y="51347"/>
                  <a:pt x="28912" y="51893"/>
                  <a:pt x="41651" y="54759"/>
                </a:cubicBezTo>
                <a:cubicBezTo>
                  <a:pt x="58143" y="58490"/>
                  <a:pt x="72155" y="69272"/>
                  <a:pt x="79980" y="84285"/>
                </a:cubicBezTo>
                <a:cubicBezTo>
                  <a:pt x="83688" y="91291"/>
                  <a:pt x="84894" y="98320"/>
                  <a:pt x="86190" y="106009"/>
                </a:cubicBezTo>
                <a:cubicBezTo>
                  <a:pt x="87191" y="111901"/>
                  <a:pt x="89079" y="117906"/>
                  <a:pt x="94812" y="120727"/>
                </a:cubicBezTo>
                <a:cubicBezTo>
                  <a:pt x="97076" y="121841"/>
                  <a:pt x="99369" y="122340"/>
                  <a:pt x="101613" y="122340"/>
                </a:cubicBezTo>
                <a:cubicBezTo>
                  <a:pt x="109626" y="122340"/>
                  <a:pt x="117002" y="115982"/>
                  <a:pt x="120130" y="108625"/>
                </a:cubicBezTo>
                <a:cubicBezTo>
                  <a:pt x="126067" y="94749"/>
                  <a:pt x="123291" y="76346"/>
                  <a:pt x="119038" y="62379"/>
                </a:cubicBezTo>
                <a:cubicBezTo>
                  <a:pt x="113920" y="45455"/>
                  <a:pt x="104138" y="30305"/>
                  <a:pt x="90854" y="18659"/>
                </a:cubicBezTo>
                <a:cubicBezTo>
                  <a:pt x="81210" y="10233"/>
                  <a:pt x="67084" y="0"/>
                  <a:pt x="53372" y="0"/>
                </a:cubicBezTo>
                <a:close/>
              </a:path>
            </a:pathLst>
          </a:custGeom>
          <a:solidFill>
            <a:srgbClr val="B7D5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4"/>
          <p:cNvSpPr/>
          <p:nvPr/>
        </p:nvSpPr>
        <p:spPr>
          <a:xfrm rot="868161" flipH="1">
            <a:off x="-512273" y="3827701"/>
            <a:ext cx="1694464" cy="2072505"/>
          </a:xfrm>
          <a:custGeom>
            <a:avLst/>
            <a:gdLst/>
            <a:ahLst/>
            <a:cxnLst/>
            <a:rect l="l" t="t" r="r" b="b"/>
            <a:pathLst>
              <a:path w="71608" h="87584" extrusionOk="0">
                <a:moveTo>
                  <a:pt x="60038" y="3138"/>
                </a:moveTo>
                <a:cubicBezTo>
                  <a:pt x="60091" y="3138"/>
                  <a:pt x="60143" y="3165"/>
                  <a:pt x="60188" y="3229"/>
                </a:cubicBezTo>
                <a:cubicBezTo>
                  <a:pt x="60209" y="3398"/>
                  <a:pt x="60016" y="3649"/>
                  <a:pt x="59840" y="3649"/>
                </a:cubicBezTo>
                <a:cubicBezTo>
                  <a:pt x="59790" y="3649"/>
                  <a:pt x="59742" y="3629"/>
                  <a:pt x="59700" y="3581"/>
                </a:cubicBezTo>
                <a:cubicBezTo>
                  <a:pt x="59679" y="3415"/>
                  <a:pt x="59864" y="3138"/>
                  <a:pt x="60038" y="3138"/>
                </a:cubicBezTo>
                <a:close/>
                <a:moveTo>
                  <a:pt x="67078" y="3310"/>
                </a:moveTo>
                <a:lnTo>
                  <a:pt x="67078" y="3310"/>
                </a:lnTo>
                <a:cubicBezTo>
                  <a:pt x="67456" y="3436"/>
                  <a:pt x="67084" y="4054"/>
                  <a:pt x="66769" y="4054"/>
                </a:cubicBezTo>
                <a:cubicBezTo>
                  <a:pt x="66745" y="4054"/>
                  <a:pt x="66721" y="4050"/>
                  <a:pt x="66698" y="4042"/>
                </a:cubicBezTo>
                <a:cubicBezTo>
                  <a:pt x="66589" y="3717"/>
                  <a:pt x="66779" y="3391"/>
                  <a:pt x="67078" y="3310"/>
                </a:cubicBezTo>
                <a:close/>
                <a:moveTo>
                  <a:pt x="69220" y="6728"/>
                </a:moveTo>
                <a:lnTo>
                  <a:pt x="69220" y="6728"/>
                </a:lnTo>
                <a:cubicBezTo>
                  <a:pt x="69166" y="7107"/>
                  <a:pt x="69058" y="7487"/>
                  <a:pt x="68922" y="7867"/>
                </a:cubicBezTo>
                <a:cubicBezTo>
                  <a:pt x="68841" y="7650"/>
                  <a:pt x="68759" y="7433"/>
                  <a:pt x="68705" y="7216"/>
                </a:cubicBezTo>
                <a:cubicBezTo>
                  <a:pt x="68868" y="7053"/>
                  <a:pt x="69030" y="6890"/>
                  <a:pt x="69220" y="6728"/>
                </a:cubicBezTo>
                <a:close/>
                <a:moveTo>
                  <a:pt x="69615" y="14834"/>
                </a:moveTo>
                <a:cubicBezTo>
                  <a:pt x="69747" y="14834"/>
                  <a:pt x="69934" y="15030"/>
                  <a:pt x="69898" y="15190"/>
                </a:cubicBezTo>
                <a:cubicBezTo>
                  <a:pt x="69898" y="15330"/>
                  <a:pt x="69844" y="15383"/>
                  <a:pt x="69775" y="15383"/>
                </a:cubicBezTo>
                <a:cubicBezTo>
                  <a:pt x="69643" y="15383"/>
                  <a:pt x="69456" y="15188"/>
                  <a:pt x="69492" y="15027"/>
                </a:cubicBezTo>
                <a:lnTo>
                  <a:pt x="69492" y="15027"/>
                </a:lnTo>
                <a:lnTo>
                  <a:pt x="69492" y="15027"/>
                </a:lnTo>
                <a:cubicBezTo>
                  <a:pt x="69492" y="14888"/>
                  <a:pt x="69546" y="14834"/>
                  <a:pt x="69615" y="14834"/>
                </a:cubicBezTo>
                <a:close/>
                <a:moveTo>
                  <a:pt x="67465" y="19862"/>
                </a:moveTo>
                <a:cubicBezTo>
                  <a:pt x="67505" y="20000"/>
                  <a:pt x="67539" y="20141"/>
                  <a:pt x="67566" y="20289"/>
                </a:cubicBezTo>
                <a:lnTo>
                  <a:pt x="67370" y="20266"/>
                </a:lnTo>
                <a:lnTo>
                  <a:pt x="67370" y="20266"/>
                </a:lnTo>
                <a:cubicBezTo>
                  <a:pt x="67412" y="20119"/>
                  <a:pt x="67451" y="19983"/>
                  <a:pt x="67465" y="19862"/>
                </a:cubicBezTo>
                <a:close/>
                <a:moveTo>
                  <a:pt x="66535" y="21863"/>
                </a:moveTo>
                <a:lnTo>
                  <a:pt x="66236" y="22160"/>
                </a:lnTo>
                <a:lnTo>
                  <a:pt x="66236" y="22160"/>
                </a:lnTo>
                <a:lnTo>
                  <a:pt x="66155" y="22188"/>
                </a:lnTo>
                <a:lnTo>
                  <a:pt x="66535" y="21863"/>
                </a:lnTo>
                <a:close/>
                <a:moveTo>
                  <a:pt x="58235" y="35072"/>
                </a:moveTo>
                <a:lnTo>
                  <a:pt x="58750" y="35397"/>
                </a:lnTo>
                <a:lnTo>
                  <a:pt x="57991" y="35913"/>
                </a:lnTo>
                <a:lnTo>
                  <a:pt x="58750" y="35614"/>
                </a:lnTo>
                <a:lnTo>
                  <a:pt x="58750" y="35614"/>
                </a:lnTo>
                <a:cubicBezTo>
                  <a:pt x="58208" y="36130"/>
                  <a:pt x="57747" y="36699"/>
                  <a:pt x="57367" y="37323"/>
                </a:cubicBezTo>
                <a:lnTo>
                  <a:pt x="56852" y="36672"/>
                </a:lnTo>
                <a:lnTo>
                  <a:pt x="57693" y="36591"/>
                </a:lnTo>
                <a:lnTo>
                  <a:pt x="57221" y="36381"/>
                </a:lnTo>
                <a:lnTo>
                  <a:pt x="57221" y="36381"/>
                </a:lnTo>
                <a:cubicBezTo>
                  <a:pt x="57567" y="35953"/>
                  <a:pt x="57888" y="35499"/>
                  <a:pt x="58235" y="35072"/>
                </a:cubicBezTo>
                <a:close/>
                <a:moveTo>
                  <a:pt x="54540" y="39197"/>
                </a:moveTo>
                <a:cubicBezTo>
                  <a:pt x="54352" y="39408"/>
                  <a:pt x="54180" y="39630"/>
                  <a:pt x="54031" y="39873"/>
                </a:cubicBezTo>
                <a:cubicBezTo>
                  <a:pt x="54078" y="39884"/>
                  <a:pt x="54121" y="39890"/>
                  <a:pt x="54162" y="39890"/>
                </a:cubicBezTo>
                <a:cubicBezTo>
                  <a:pt x="54302" y="39890"/>
                  <a:pt x="54410" y="39828"/>
                  <a:pt x="54506" y="39739"/>
                </a:cubicBezTo>
                <a:lnTo>
                  <a:pt x="54506" y="39739"/>
                </a:lnTo>
                <a:cubicBezTo>
                  <a:pt x="54522" y="39560"/>
                  <a:pt x="54533" y="39379"/>
                  <a:pt x="54540" y="39197"/>
                </a:cubicBezTo>
                <a:close/>
                <a:moveTo>
                  <a:pt x="52006" y="42377"/>
                </a:moveTo>
                <a:cubicBezTo>
                  <a:pt x="52013" y="42408"/>
                  <a:pt x="52021" y="42440"/>
                  <a:pt x="52031" y="42472"/>
                </a:cubicBezTo>
                <a:lnTo>
                  <a:pt x="52031" y="42472"/>
                </a:lnTo>
                <a:cubicBezTo>
                  <a:pt x="52031" y="42436"/>
                  <a:pt x="52022" y="42405"/>
                  <a:pt x="52006" y="42377"/>
                </a:cubicBezTo>
                <a:close/>
                <a:moveTo>
                  <a:pt x="52031" y="42472"/>
                </a:moveTo>
                <a:cubicBezTo>
                  <a:pt x="52031" y="42491"/>
                  <a:pt x="52029" y="42510"/>
                  <a:pt x="52024" y="42531"/>
                </a:cubicBezTo>
                <a:cubicBezTo>
                  <a:pt x="52022" y="42543"/>
                  <a:pt x="52020" y="42555"/>
                  <a:pt x="52017" y="42566"/>
                </a:cubicBezTo>
                <a:lnTo>
                  <a:pt x="52017" y="42566"/>
                </a:lnTo>
                <a:lnTo>
                  <a:pt x="52051" y="42531"/>
                </a:lnTo>
                <a:cubicBezTo>
                  <a:pt x="52044" y="42511"/>
                  <a:pt x="52037" y="42492"/>
                  <a:pt x="52031" y="42472"/>
                </a:cubicBezTo>
                <a:close/>
                <a:moveTo>
                  <a:pt x="53783" y="42618"/>
                </a:moveTo>
                <a:cubicBezTo>
                  <a:pt x="53748" y="42653"/>
                  <a:pt x="53713" y="42687"/>
                  <a:pt x="53678" y="42721"/>
                </a:cubicBezTo>
                <a:lnTo>
                  <a:pt x="53727" y="42749"/>
                </a:lnTo>
                <a:lnTo>
                  <a:pt x="53727" y="42749"/>
                </a:lnTo>
                <a:cubicBezTo>
                  <a:pt x="53746" y="42705"/>
                  <a:pt x="53765" y="42662"/>
                  <a:pt x="53783" y="42618"/>
                </a:cubicBezTo>
                <a:close/>
                <a:moveTo>
                  <a:pt x="53727" y="42749"/>
                </a:moveTo>
                <a:cubicBezTo>
                  <a:pt x="53652" y="42918"/>
                  <a:pt x="53572" y="43086"/>
                  <a:pt x="53488" y="43250"/>
                </a:cubicBezTo>
                <a:lnTo>
                  <a:pt x="53488" y="43250"/>
                </a:lnTo>
                <a:lnTo>
                  <a:pt x="53516" y="43209"/>
                </a:lnTo>
                <a:cubicBezTo>
                  <a:pt x="53760" y="43155"/>
                  <a:pt x="54004" y="43101"/>
                  <a:pt x="54248" y="43046"/>
                </a:cubicBezTo>
                <a:lnTo>
                  <a:pt x="53727" y="42749"/>
                </a:lnTo>
                <a:close/>
                <a:moveTo>
                  <a:pt x="50809" y="43989"/>
                </a:moveTo>
                <a:lnTo>
                  <a:pt x="50809" y="43989"/>
                </a:lnTo>
                <a:cubicBezTo>
                  <a:pt x="50727" y="44080"/>
                  <a:pt x="50644" y="44172"/>
                  <a:pt x="50559" y="44267"/>
                </a:cubicBezTo>
                <a:cubicBezTo>
                  <a:pt x="50554" y="44285"/>
                  <a:pt x="50549" y="44302"/>
                  <a:pt x="50544" y="44318"/>
                </a:cubicBezTo>
                <a:lnTo>
                  <a:pt x="50544" y="44318"/>
                </a:lnTo>
                <a:lnTo>
                  <a:pt x="50830" y="44050"/>
                </a:lnTo>
                <a:cubicBezTo>
                  <a:pt x="50823" y="44029"/>
                  <a:pt x="50816" y="44009"/>
                  <a:pt x="50809" y="43989"/>
                </a:cubicBezTo>
                <a:close/>
                <a:moveTo>
                  <a:pt x="53488" y="43250"/>
                </a:moveTo>
                <a:lnTo>
                  <a:pt x="53190" y="43697"/>
                </a:lnTo>
                <a:cubicBezTo>
                  <a:pt x="53123" y="43666"/>
                  <a:pt x="53060" y="43653"/>
                  <a:pt x="53002" y="43653"/>
                </a:cubicBezTo>
                <a:cubicBezTo>
                  <a:pt x="52755" y="43653"/>
                  <a:pt x="52579" y="43891"/>
                  <a:pt x="52404" y="44023"/>
                </a:cubicBezTo>
                <a:cubicBezTo>
                  <a:pt x="52512" y="44185"/>
                  <a:pt x="52608" y="44360"/>
                  <a:pt x="52693" y="44547"/>
                </a:cubicBezTo>
                <a:lnTo>
                  <a:pt x="52693" y="44547"/>
                </a:lnTo>
                <a:cubicBezTo>
                  <a:pt x="52990" y="44137"/>
                  <a:pt x="53256" y="43704"/>
                  <a:pt x="53488" y="43250"/>
                </a:cubicBezTo>
                <a:close/>
                <a:moveTo>
                  <a:pt x="50700" y="43245"/>
                </a:moveTo>
                <a:lnTo>
                  <a:pt x="50700" y="43245"/>
                </a:lnTo>
                <a:cubicBezTo>
                  <a:pt x="50379" y="43594"/>
                  <a:pt x="49977" y="44019"/>
                  <a:pt x="49476" y="44531"/>
                </a:cubicBezTo>
                <a:lnTo>
                  <a:pt x="49476" y="44531"/>
                </a:lnTo>
                <a:cubicBezTo>
                  <a:pt x="49413" y="44582"/>
                  <a:pt x="49347" y="44636"/>
                  <a:pt x="49278" y="44694"/>
                </a:cubicBezTo>
                <a:lnTo>
                  <a:pt x="49278" y="44694"/>
                </a:lnTo>
                <a:lnTo>
                  <a:pt x="50700" y="43245"/>
                </a:lnTo>
                <a:close/>
                <a:moveTo>
                  <a:pt x="48977" y="45784"/>
                </a:moveTo>
                <a:lnTo>
                  <a:pt x="48826" y="45926"/>
                </a:lnTo>
                <a:lnTo>
                  <a:pt x="49040" y="46084"/>
                </a:lnTo>
                <a:lnTo>
                  <a:pt x="48977" y="45784"/>
                </a:lnTo>
                <a:close/>
                <a:moveTo>
                  <a:pt x="47263" y="45931"/>
                </a:moveTo>
                <a:cubicBezTo>
                  <a:pt x="47272" y="45931"/>
                  <a:pt x="47281" y="45932"/>
                  <a:pt x="47290" y="45932"/>
                </a:cubicBezTo>
                <a:lnTo>
                  <a:pt x="47290" y="45932"/>
                </a:lnTo>
                <a:lnTo>
                  <a:pt x="46672" y="46545"/>
                </a:lnTo>
                <a:lnTo>
                  <a:pt x="46436" y="46545"/>
                </a:lnTo>
                <a:cubicBezTo>
                  <a:pt x="46700" y="46383"/>
                  <a:pt x="46964" y="45931"/>
                  <a:pt x="47263" y="45931"/>
                </a:cubicBezTo>
                <a:close/>
                <a:moveTo>
                  <a:pt x="52349" y="44294"/>
                </a:moveTo>
                <a:cubicBezTo>
                  <a:pt x="52105" y="44647"/>
                  <a:pt x="51861" y="45026"/>
                  <a:pt x="51617" y="45379"/>
                </a:cubicBezTo>
                <a:cubicBezTo>
                  <a:pt x="51400" y="44999"/>
                  <a:pt x="51644" y="44674"/>
                  <a:pt x="51888" y="44375"/>
                </a:cubicBezTo>
                <a:lnTo>
                  <a:pt x="51888" y="44375"/>
                </a:lnTo>
                <a:cubicBezTo>
                  <a:pt x="51644" y="44565"/>
                  <a:pt x="51400" y="44782"/>
                  <a:pt x="51156" y="44999"/>
                </a:cubicBezTo>
                <a:lnTo>
                  <a:pt x="51508" y="45352"/>
                </a:lnTo>
                <a:cubicBezTo>
                  <a:pt x="51346" y="45677"/>
                  <a:pt x="51183" y="45976"/>
                  <a:pt x="51020" y="46301"/>
                </a:cubicBezTo>
                <a:cubicBezTo>
                  <a:pt x="50939" y="46166"/>
                  <a:pt x="50803" y="45894"/>
                  <a:pt x="50749" y="45786"/>
                </a:cubicBezTo>
                <a:cubicBezTo>
                  <a:pt x="50699" y="46061"/>
                  <a:pt x="50672" y="46337"/>
                  <a:pt x="50647" y="46633"/>
                </a:cubicBezTo>
                <a:lnTo>
                  <a:pt x="50647" y="46633"/>
                </a:lnTo>
                <a:cubicBezTo>
                  <a:pt x="51400" y="46063"/>
                  <a:pt x="52070" y="45387"/>
                  <a:pt x="52633" y="44628"/>
                </a:cubicBezTo>
                <a:lnTo>
                  <a:pt x="52633" y="44628"/>
                </a:lnTo>
                <a:lnTo>
                  <a:pt x="52810" y="44836"/>
                </a:lnTo>
                <a:cubicBezTo>
                  <a:pt x="52774" y="44737"/>
                  <a:pt x="52735" y="44640"/>
                  <a:pt x="52693" y="44547"/>
                </a:cubicBezTo>
                <a:lnTo>
                  <a:pt x="52693" y="44547"/>
                </a:lnTo>
                <a:cubicBezTo>
                  <a:pt x="52673" y="44574"/>
                  <a:pt x="52653" y="44601"/>
                  <a:pt x="52633" y="44628"/>
                </a:cubicBezTo>
                <a:lnTo>
                  <a:pt x="52633" y="44628"/>
                </a:lnTo>
                <a:lnTo>
                  <a:pt x="52349" y="44294"/>
                </a:lnTo>
                <a:close/>
                <a:moveTo>
                  <a:pt x="50288" y="46274"/>
                </a:moveTo>
                <a:lnTo>
                  <a:pt x="50044" y="46518"/>
                </a:lnTo>
                <a:lnTo>
                  <a:pt x="50326" y="46866"/>
                </a:lnTo>
                <a:lnTo>
                  <a:pt x="50326" y="46866"/>
                </a:lnTo>
                <a:cubicBezTo>
                  <a:pt x="50420" y="46800"/>
                  <a:pt x="50513" y="46733"/>
                  <a:pt x="50605" y="46665"/>
                </a:cubicBezTo>
                <a:lnTo>
                  <a:pt x="50605" y="46665"/>
                </a:lnTo>
                <a:lnTo>
                  <a:pt x="50640" y="46708"/>
                </a:lnTo>
                <a:cubicBezTo>
                  <a:pt x="50643" y="46683"/>
                  <a:pt x="50645" y="46658"/>
                  <a:pt x="50647" y="46633"/>
                </a:cubicBezTo>
                <a:lnTo>
                  <a:pt x="50647" y="46633"/>
                </a:lnTo>
                <a:cubicBezTo>
                  <a:pt x="50633" y="46644"/>
                  <a:pt x="50619" y="46654"/>
                  <a:pt x="50605" y="46665"/>
                </a:cubicBezTo>
                <a:lnTo>
                  <a:pt x="50605" y="46665"/>
                </a:lnTo>
                <a:lnTo>
                  <a:pt x="50288" y="46274"/>
                </a:lnTo>
                <a:close/>
                <a:moveTo>
                  <a:pt x="46477" y="46829"/>
                </a:moveTo>
                <a:lnTo>
                  <a:pt x="46477" y="46829"/>
                </a:lnTo>
                <a:cubicBezTo>
                  <a:pt x="46472" y="46841"/>
                  <a:pt x="46467" y="46855"/>
                  <a:pt x="46463" y="46871"/>
                </a:cubicBezTo>
                <a:lnTo>
                  <a:pt x="46390" y="46943"/>
                </a:lnTo>
                <a:lnTo>
                  <a:pt x="46390" y="46943"/>
                </a:lnTo>
                <a:cubicBezTo>
                  <a:pt x="46415" y="46902"/>
                  <a:pt x="46444" y="46864"/>
                  <a:pt x="46477" y="46829"/>
                </a:cubicBezTo>
                <a:close/>
                <a:moveTo>
                  <a:pt x="47731" y="46931"/>
                </a:moveTo>
                <a:cubicBezTo>
                  <a:pt x="47725" y="46938"/>
                  <a:pt x="47718" y="46945"/>
                  <a:pt x="47711" y="46952"/>
                </a:cubicBezTo>
                <a:lnTo>
                  <a:pt x="47731" y="46931"/>
                </a:lnTo>
                <a:close/>
                <a:moveTo>
                  <a:pt x="50326" y="46866"/>
                </a:moveTo>
                <a:lnTo>
                  <a:pt x="50326" y="46866"/>
                </a:lnTo>
                <a:cubicBezTo>
                  <a:pt x="50289" y="46892"/>
                  <a:pt x="50251" y="46918"/>
                  <a:pt x="50213" y="46943"/>
                </a:cubicBezTo>
                <a:lnTo>
                  <a:pt x="50213" y="46943"/>
                </a:lnTo>
                <a:lnTo>
                  <a:pt x="50396" y="46952"/>
                </a:lnTo>
                <a:lnTo>
                  <a:pt x="50326" y="46866"/>
                </a:lnTo>
                <a:close/>
                <a:moveTo>
                  <a:pt x="49827" y="46925"/>
                </a:moveTo>
                <a:cubicBezTo>
                  <a:pt x="49813" y="47021"/>
                  <a:pt x="49799" y="47118"/>
                  <a:pt x="49789" y="47214"/>
                </a:cubicBezTo>
                <a:lnTo>
                  <a:pt x="49789" y="47214"/>
                </a:lnTo>
                <a:cubicBezTo>
                  <a:pt x="49933" y="47127"/>
                  <a:pt x="50074" y="47037"/>
                  <a:pt x="50213" y="46943"/>
                </a:cubicBezTo>
                <a:lnTo>
                  <a:pt x="50213" y="46943"/>
                </a:lnTo>
                <a:lnTo>
                  <a:pt x="49827" y="46925"/>
                </a:lnTo>
                <a:close/>
                <a:moveTo>
                  <a:pt x="46707" y="47023"/>
                </a:moveTo>
                <a:lnTo>
                  <a:pt x="46707" y="47386"/>
                </a:lnTo>
                <a:cubicBezTo>
                  <a:pt x="46683" y="47311"/>
                  <a:pt x="46652" y="47208"/>
                  <a:pt x="46621" y="47105"/>
                </a:cubicBezTo>
                <a:lnTo>
                  <a:pt x="46621" y="47105"/>
                </a:lnTo>
                <a:cubicBezTo>
                  <a:pt x="46516" y="47206"/>
                  <a:pt x="46407" y="47309"/>
                  <a:pt x="46296" y="47415"/>
                </a:cubicBezTo>
                <a:lnTo>
                  <a:pt x="46296" y="47415"/>
                </a:lnTo>
                <a:cubicBezTo>
                  <a:pt x="46294" y="47397"/>
                  <a:pt x="46292" y="47380"/>
                  <a:pt x="46291" y="47363"/>
                </a:cubicBezTo>
                <a:lnTo>
                  <a:pt x="46291" y="47363"/>
                </a:lnTo>
                <a:cubicBezTo>
                  <a:pt x="46400" y="47249"/>
                  <a:pt x="46503" y="47140"/>
                  <a:pt x="46600" y="47038"/>
                </a:cubicBezTo>
                <a:lnTo>
                  <a:pt x="46600" y="47038"/>
                </a:lnTo>
                <a:cubicBezTo>
                  <a:pt x="46607" y="47060"/>
                  <a:pt x="46614" y="47083"/>
                  <a:pt x="46621" y="47105"/>
                </a:cubicBezTo>
                <a:lnTo>
                  <a:pt x="46621" y="47105"/>
                </a:lnTo>
                <a:cubicBezTo>
                  <a:pt x="46650" y="47078"/>
                  <a:pt x="46679" y="47051"/>
                  <a:pt x="46707" y="47023"/>
                </a:cubicBezTo>
                <a:close/>
                <a:moveTo>
                  <a:pt x="49230" y="47033"/>
                </a:moveTo>
                <a:cubicBezTo>
                  <a:pt x="49269" y="47189"/>
                  <a:pt x="49294" y="47330"/>
                  <a:pt x="49325" y="47477"/>
                </a:cubicBezTo>
                <a:lnTo>
                  <a:pt x="49325" y="47477"/>
                </a:lnTo>
                <a:cubicBezTo>
                  <a:pt x="49412" y="47431"/>
                  <a:pt x="49498" y="47383"/>
                  <a:pt x="49584" y="47334"/>
                </a:cubicBezTo>
                <a:lnTo>
                  <a:pt x="49584" y="47334"/>
                </a:lnTo>
                <a:lnTo>
                  <a:pt x="49772" y="47495"/>
                </a:lnTo>
                <a:cubicBezTo>
                  <a:pt x="49772" y="47401"/>
                  <a:pt x="49779" y="47307"/>
                  <a:pt x="49789" y="47214"/>
                </a:cubicBezTo>
                <a:lnTo>
                  <a:pt x="49789" y="47214"/>
                </a:lnTo>
                <a:cubicBezTo>
                  <a:pt x="49721" y="47255"/>
                  <a:pt x="49653" y="47295"/>
                  <a:pt x="49584" y="47334"/>
                </a:cubicBezTo>
                <a:lnTo>
                  <a:pt x="49584" y="47334"/>
                </a:lnTo>
                <a:lnTo>
                  <a:pt x="49230" y="47033"/>
                </a:lnTo>
                <a:close/>
                <a:moveTo>
                  <a:pt x="49325" y="47477"/>
                </a:moveTo>
                <a:lnTo>
                  <a:pt x="49325" y="47477"/>
                </a:lnTo>
                <a:cubicBezTo>
                  <a:pt x="49268" y="47507"/>
                  <a:pt x="49211" y="47537"/>
                  <a:pt x="49153" y="47566"/>
                </a:cubicBezTo>
                <a:lnTo>
                  <a:pt x="49153" y="47566"/>
                </a:lnTo>
                <a:cubicBezTo>
                  <a:pt x="49224" y="47578"/>
                  <a:pt x="49296" y="47608"/>
                  <a:pt x="49366" y="47657"/>
                </a:cubicBezTo>
                <a:cubicBezTo>
                  <a:pt x="49350" y="47595"/>
                  <a:pt x="49337" y="47536"/>
                  <a:pt x="49325" y="47477"/>
                </a:cubicBezTo>
                <a:close/>
                <a:moveTo>
                  <a:pt x="49071" y="47559"/>
                </a:moveTo>
                <a:cubicBezTo>
                  <a:pt x="48894" y="47559"/>
                  <a:pt x="48732" y="47660"/>
                  <a:pt x="48636" y="47809"/>
                </a:cubicBezTo>
                <a:lnTo>
                  <a:pt x="48636" y="47809"/>
                </a:lnTo>
                <a:cubicBezTo>
                  <a:pt x="48811" y="47733"/>
                  <a:pt x="48983" y="47652"/>
                  <a:pt x="49153" y="47566"/>
                </a:cubicBezTo>
                <a:lnTo>
                  <a:pt x="49153" y="47566"/>
                </a:lnTo>
                <a:cubicBezTo>
                  <a:pt x="49125" y="47561"/>
                  <a:pt x="49098" y="47559"/>
                  <a:pt x="49071" y="47559"/>
                </a:cubicBezTo>
                <a:close/>
                <a:moveTo>
                  <a:pt x="46296" y="47415"/>
                </a:moveTo>
                <a:cubicBezTo>
                  <a:pt x="46309" y="47500"/>
                  <a:pt x="46337" y="47583"/>
                  <a:pt x="46382" y="47657"/>
                </a:cubicBezTo>
                <a:cubicBezTo>
                  <a:pt x="46192" y="47874"/>
                  <a:pt x="46029" y="48091"/>
                  <a:pt x="45840" y="48335"/>
                </a:cubicBezTo>
                <a:lnTo>
                  <a:pt x="45510" y="48440"/>
                </a:lnTo>
                <a:lnTo>
                  <a:pt x="45510" y="48440"/>
                </a:lnTo>
                <a:cubicBezTo>
                  <a:pt x="45547" y="48483"/>
                  <a:pt x="45585" y="48526"/>
                  <a:pt x="45621" y="48569"/>
                </a:cubicBezTo>
                <a:lnTo>
                  <a:pt x="45621" y="48569"/>
                </a:lnTo>
                <a:cubicBezTo>
                  <a:pt x="45449" y="48584"/>
                  <a:pt x="45275" y="48594"/>
                  <a:pt x="45100" y="48599"/>
                </a:cubicBezTo>
                <a:lnTo>
                  <a:pt x="45100" y="48599"/>
                </a:lnTo>
                <a:cubicBezTo>
                  <a:pt x="45150" y="48548"/>
                  <a:pt x="45198" y="48498"/>
                  <a:pt x="45246" y="48448"/>
                </a:cubicBezTo>
                <a:lnTo>
                  <a:pt x="45246" y="48448"/>
                </a:lnTo>
                <a:lnTo>
                  <a:pt x="45324" y="48498"/>
                </a:lnTo>
                <a:lnTo>
                  <a:pt x="45510" y="48440"/>
                </a:lnTo>
                <a:lnTo>
                  <a:pt x="45510" y="48440"/>
                </a:lnTo>
                <a:cubicBezTo>
                  <a:pt x="45469" y="48394"/>
                  <a:pt x="45429" y="48348"/>
                  <a:pt x="45387" y="48303"/>
                </a:cubicBezTo>
                <a:lnTo>
                  <a:pt x="45387" y="48303"/>
                </a:lnTo>
                <a:cubicBezTo>
                  <a:pt x="45455" y="48232"/>
                  <a:pt x="45522" y="48164"/>
                  <a:pt x="45586" y="48096"/>
                </a:cubicBezTo>
                <a:lnTo>
                  <a:pt x="45586" y="48096"/>
                </a:lnTo>
                <a:cubicBezTo>
                  <a:pt x="45835" y="47856"/>
                  <a:pt x="46071" y="47629"/>
                  <a:pt x="46296" y="47415"/>
                </a:cubicBezTo>
                <a:close/>
                <a:moveTo>
                  <a:pt x="42250" y="48679"/>
                </a:moveTo>
                <a:cubicBezTo>
                  <a:pt x="41836" y="49162"/>
                  <a:pt x="41388" y="49599"/>
                  <a:pt x="40903" y="50017"/>
                </a:cubicBezTo>
                <a:lnTo>
                  <a:pt x="42250" y="48679"/>
                </a:lnTo>
                <a:close/>
                <a:moveTo>
                  <a:pt x="45786" y="48771"/>
                </a:moveTo>
                <a:cubicBezTo>
                  <a:pt x="46021" y="49066"/>
                  <a:pt x="46234" y="49372"/>
                  <a:pt x="46426" y="49688"/>
                </a:cubicBezTo>
                <a:lnTo>
                  <a:pt x="46426" y="49688"/>
                </a:lnTo>
                <a:lnTo>
                  <a:pt x="46111" y="49583"/>
                </a:lnTo>
                <a:cubicBezTo>
                  <a:pt x="46084" y="49502"/>
                  <a:pt x="46002" y="49366"/>
                  <a:pt x="45948" y="49312"/>
                </a:cubicBezTo>
                <a:lnTo>
                  <a:pt x="45948" y="49312"/>
                </a:lnTo>
                <a:cubicBezTo>
                  <a:pt x="45948" y="49502"/>
                  <a:pt x="45948" y="49719"/>
                  <a:pt x="45975" y="49909"/>
                </a:cubicBezTo>
                <a:cubicBezTo>
                  <a:pt x="45406" y="50126"/>
                  <a:pt x="45026" y="50614"/>
                  <a:pt x="44619" y="51048"/>
                </a:cubicBezTo>
                <a:lnTo>
                  <a:pt x="44131" y="50722"/>
                </a:lnTo>
                <a:cubicBezTo>
                  <a:pt x="43995" y="50912"/>
                  <a:pt x="43643" y="51075"/>
                  <a:pt x="43968" y="51373"/>
                </a:cubicBezTo>
                <a:cubicBezTo>
                  <a:pt x="43561" y="51617"/>
                  <a:pt x="43127" y="51862"/>
                  <a:pt x="42747" y="52106"/>
                </a:cubicBezTo>
                <a:cubicBezTo>
                  <a:pt x="42856" y="52268"/>
                  <a:pt x="42964" y="52431"/>
                  <a:pt x="43073" y="52567"/>
                </a:cubicBezTo>
                <a:lnTo>
                  <a:pt x="42503" y="52133"/>
                </a:lnTo>
                <a:cubicBezTo>
                  <a:pt x="42368" y="52377"/>
                  <a:pt x="42259" y="52621"/>
                  <a:pt x="42124" y="52865"/>
                </a:cubicBezTo>
                <a:cubicBezTo>
                  <a:pt x="41859" y="52865"/>
                  <a:pt x="41568" y="52891"/>
                  <a:pt x="41301" y="52968"/>
                </a:cubicBezTo>
                <a:lnTo>
                  <a:pt x="41301" y="52968"/>
                </a:lnTo>
                <a:lnTo>
                  <a:pt x="41289" y="52979"/>
                </a:lnTo>
                <a:lnTo>
                  <a:pt x="41289" y="52979"/>
                </a:lnTo>
                <a:lnTo>
                  <a:pt x="41744" y="53380"/>
                </a:lnTo>
                <a:cubicBezTo>
                  <a:pt x="41550" y="53303"/>
                  <a:pt x="41327" y="53169"/>
                  <a:pt x="41107" y="53150"/>
                </a:cubicBezTo>
                <a:lnTo>
                  <a:pt x="41107" y="53150"/>
                </a:lnTo>
                <a:lnTo>
                  <a:pt x="40902" y="53342"/>
                </a:lnTo>
                <a:lnTo>
                  <a:pt x="40902" y="53342"/>
                </a:lnTo>
                <a:cubicBezTo>
                  <a:pt x="40885" y="53292"/>
                  <a:pt x="40868" y="53241"/>
                  <a:pt x="40849" y="53191"/>
                </a:cubicBezTo>
                <a:cubicBezTo>
                  <a:pt x="40916" y="53160"/>
                  <a:pt x="40985" y="53147"/>
                  <a:pt x="41054" y="53147"/>
                </a:cubicBezTo>
                <a:cubicBezTo>
                  <a:pt x="41072" y="53147"/>
                  <a:pt x="41089" y="53148"/>
                  <a:pt x="41107" y="53150"/>
                </a:cubicBezTo>
                <a:lnTo>
                  <a:pt x="41107" y="53150"/>
                </a:lnTo>
                <a:lnTo>
                  <a:pt x="41289" y="52979"/>
                </a:lnTo>
                <a:lnTo>
                  <a:pt x="41289" y="52979"/>
                </a:lnTo>
                <a:lnTo>
                  <a:pt x="41283" y="52974"/>
                </a:lnTo>
                <a:cubicBezTo>
                  <a:pt x="41289" y="52972"/>
                  <a:pt x="41295" y="52970"/>
                  <a:pt x="41301" y="52968"/>
                </a:cubicBezTo>
                <a:lnTo>
                  <a:pt x="41301" y="52968"/>
                </a:lnTo>
                <a:lnTo>
                  <a:pt x="45786" y="48771"/>
                </a:lnTo>
                <a:close/>
                <a:moveTo>
                  <a:pt x="45100" y="48599"/>
                </a:moveTo>
                <a:cubicBezTo>
                  <a:pt x="44783" y="48926"/>
                  <a:pt x="44434" y="49285"/>
                  <a:pt x="44050" y="49678"/>
                </a:cubicBezTo>
                <a:lnTo>
                  <a:pt x="44050" y="49678"/>
                </a:lnTo>
                <a:cubicBezTo>
                  <a:pt x="43219" y="50595"/>
                  <a:pt x="42111" y="51788"/>
                  <a:pt x="40636" y="53331"/>
                </a:cubicBezTo>
                <a:lnTo>
                  <a:pt x="40636" y="53331"/>
                </a:lnTo>
                <a:cubicBezTo>
                  <a:pt x="40635" y="53330"/>
                  <a:pt x="40633" y="53328"/>
                  <a:pt x="40632" y="53326"/>
                </a:cubicBezTo>
                <a:lnTo>
                  <a:pt x="40333" y="53570"/>
                </a:lnTo>
                <a:lnTo>
                  <a:pt x="40368" y="53611"/>
                </a:lnTo>
                <a:lnTo>
                  <a:pt x="40368" y="53611"/>
                </a:lnTo>
                <a:cubicBezTo>
                  <a:pt x="40459" y="53516"/>
                  <a:pt x="40548" y="53423"/>
                  <a:pt x="40636" y="53331"/>
                </a:cubicBezTo>
                <a:lnTo>
                  <a:pt x="40636" y="53331"/>
                </a:lnTo>
                <a:cubicBezTo>
                  <a:pt x="40675" y="53378"/>
                  <a:pt x="40716" y="53427"/>
                  <a:pt x="40758" y="53477"/>
                </a:cubicBezTo>
                <a:lnTo>
                  <a:pt x="40758" y="53477"/>
                </a:lnTo>
                <a:lnTo>
                  <a:pt x="40902" y="53342"/>
                </a:lnTo>
                <a:lnTo>
                  <a:pt x="40902" y="53342"/>
                </a:lnTo>
                <a:cubicBezTo>
                  <a:pt x="40957" y="53509"/>
                  <a:pt x="41003" y="53675"/>
                  <a:pt x="41066" y="53842"/>
                </a:cubicBezTo>
                <a:cubicBezTo>
                  <a:pt x="40970" y="53727"/>
                  <a:pt x="40861" y="53599"/>
                  <a:pt x="40758" y="53477"/>
                </a:cubicBezTo>
                <a:lnTo>
                  <a:pt x="40758" y="53477"/>
                </a:lnTo>
                <a:lnTo>
                  <a:pt x="40479" y="53738"/>
                </a:lnTo>
                <a:lnTo>
                  <a:pt x="40686" y="53977"/>
                </a:lnTo>
                <a:lnTo>
                  <a:pt x="40441" y="53773"/>
                </a:lnTo>
                <a:lnTo>
                  <a:pt x="40441" y="53773"/>
                </a:lnTo>
                <a:lnTo>
                  <a:pt x="40018" y="54169"/>
                </a:lnTo>
                <a:cubicBezTo>
                  <a:pt x="40046" y="54075"/>
                  <a:pt x="40074" y="53982"/>
                  <a:pt x="40102" y="53888"/>
                </a:cubicBezTo>
                <a:lnTo>
                  <a:pt x="40102" y="53888"/>
                </a:lnTo>
                <a:cubicBezTo>
                  <a:pt x="39997" y="53998"/>
                  <a:pt x="39889" y="54110"/>
                  <a:pt x="39780" y="54224"/>
                </a:cubicBezTo>
                <a:lnTo>
                  <a:pt x="39780" y="54224"/>
                </a:lnTo>
                <a:lnTo>
                  <a:pt x="39678" y="54130"/>
                </a:lnTo>
                <a:lnTo>
                  <a:pt x="39678" y="54130"/>
                </a:lnTo>
                <a:cubicBezTo>
                  <a:pt x="39850" y="53955"/>
                  <a:pt x="40019" y="53784"/>
                  <a:pt x="40184" y="53617"/>
                </a:cubicBezTo>
                <a:lnTo>
                  <a:pt x="40184" y="53617"/>
                </a:lnTo>
                <a:cubicBezTo>
                  <a:pt x="40157" y="53707"/>
                  <a:pt x="40130" y="53798"/>
                  <a:pt x="40102" y="53888"/>
                </a:cubicBezTo>
                <a:lnTo>
                  <a:pt x="40102" y="53888"/>
                </a:lnTo>
                <a:cubicBezTo>
                  <a:pt x="40174" y="53814"/>
                  <a:pt x="40244" y="53740"/>
                  <a:pt x="40314" y="53667"/>
                </a:cubicBezTo>
                <a:lnTo>
                  <a:pt x="40314" y="53667"/>
                </a:lnTo>
                <a:lnTo>
                  <a:pt x="40441" y="53773"/>
                </a:lnTo>
                <a:lnTo>
                  <a:pt x="40441" y="53773"/>
                </a:lnTo>
                <a:lnTo>
                  <a:pt x="40479" y="53738"/>
                </a:lnTo>
                <a:lnTo>
                  <a:pt x="40368" y="53611"/>
                </a:lnTo>
                <a:lnTo>
                  <a:pt x="40368" y="53611"/>
                </a:lnTo>
                <a:cubicBezTo>
                  <a:pt x="40350" y="53630"/>
                  <a:pt x="40332" y="53648"/>
                  <a:pt x="40314" y="53667"/>
                </a:cubicBezTo>
                <a:lnTo>
                  <a:pt x="40314" y="53667"/>
                </a:lnTo>
                <a:lnTo>
                  <a:pt x="40215" y="53585"/>
                </a:lnTo>
                <a:lnTo>
                  <a:pt x="40215" y="53585"/>
                </a:lnTo>
                <a:cubicBezTo>
                  <a:pt x="41772" y="52005"/>
                  <a:pt x="43033" y="50721"/>
                  <a:pt x="44050" y="49678"/>
                </a:cubicBezTo>
                <a:lnTo>
                  <a:pt x="44050" y="49678"/>
                </a:lnTo>
                <a:cubicBezTo>
                  <a:pt x="44283" y="49421"/>
                  <a:pt x="44495" y="49185"/>
                  <a:pt x="44687" y="48970"/>
                </a:cubicBezTo>
                <a:lnTo>
                  <a:pt x="44687" y="48970"/>
                </a:lnTo>
                <a:cubicBezTo>
                  <a:pt x="44816" y="48843"/>
                  <a:pt x="44943" y="48720"/>
                  <a:pt x="45066" y="48600"/>
                </a:cubicBezTo>
                <a:lnTo>
                  <a:pt x="45066" y="48600"/>
                </a:lnTo>
                <a:cubicBezTo>
                  <a:pt x="45078" y="48600"/>
                  <a:pt x="45089" y="48599"/>
                  <a:pt x="45100" y="48599"/>
                </a:cubicBezTo>
                <a:close/>
                <a:moveTo>
                  <a:pt x="44410" y="48595"/>
                </a:moveTo>
                <a:cubicBezTo>
                  <a:pt x="44473" y="48598"/>
                  <a:pt x="44537" y="48600"/>
                  <a:pt x="44600" y="48601"/>
                </a:cubicBezTo>
                <a:lnTo>
                  <a:pt x="44600" y="48601"/>
                </a:lnTo>
                <a:lnTo>
                  <a:pt x="38649" y="54505"/>
                </a:lnTo>
                <a:lnTo>
                  <a:pt x="38649" y="54505"/>
                </a:lnTo>
                <a:lnTo>
                  <a:pt x="38462" y="54547"/>
                </a:lnTo>
                <a:cubicBezTo>
                  <a:pt x="38462" y="54580"/>
                  <a:pt x="38467" y="54626"/>
                  <a:pt x="38474" y="54678"/>
                </a:cubicBezTo>
                <a:lnTo>
                  <a:pt x="38474" y="54678"/>
                </a:lnTo>
                <a:lnTo>
                  <a:pt x="38325" y="54826"/>
                </a:lnTo>
                <a:lnTo>
                  <a:pt x="38237" y="54730"/>
                </a:lnTo>
                <a:lnTo>
                  <a:pt x="38237" y="54730"/>
                </a:lnTo>
                <a:lnTo>
                  <a:pt x="38160" y="54807"/>
                </a:lnTo>
                <a:lnTo>
                  <a:pt x="38160" y="54807"/>
                </a:lnTo>
                <a:cubicBezTo>
                  <a:pt x="38182" y="54769"/>
                  <a:pt x="38202" y="54736"/>
                  <a:pt x="38218" y="54710"/>
                </a:cubicBezTo>
                <a:lnTo>
                  <a:pt x="38237" y="54730"/>
                </a:lnTo>
                <a:lnTo>
                  <a:pt x="38237" y="54730"/>
                </a:lnTo>
                <a:lnTo>
                  <a:pt x="44410" y="48595"/>
                </a:lnTo>
                <a:close/>
                <a:moveTo>
                  <a:pt x="38943" y="54874"/>
                </a:moveTo>
                <a:cubicBezTo>
                  <a:pt x="38935" y="54914"/>
                  <a:pt x="38928" y="54950"/>
                  <a:pt x="38923" y="54981"/>
                </a:cubicBezTo>
                <a:cubicBezTo>
                  <a:pt x="38915" y="54964"/>
                  <a:pt x="38905" y="54945"/>
                  <a:pt x="38895" y="54923"/>
                </a:cubicBezTo>
                <a:lnTo>
                  <a:pt x="38895" y="54923"/>
                </a:lnTo>
                <a:cubicBezTo>
                  <a:pt x="38911" y="54907"/>
                  <a:pt x="38927" y="54891"/>
                  <a:pt x="38943" y="54874"/>
                </a:cubicBezTo>
                <a:close/>
                <a:moveTo>
                  <a:pt x="32413" y="55225"/>
                </a:moveTo>
                <a:lnTo>
                  <a:pt x="32371" y="55247"/>
                </a:lnTo>
                <a:lnTo>
                  <a:pt x="32371" y="55247"/>
                </a:lnTo>
                <a:lnTo>
                  <a:pt x="32369" y="55248"/>
                </a:lnTo>
                <a:lnTo>
                  <a:pt x="32369" y="55248"/>
                </a:lnTo>
                <a:lnTo>
                  <a:pt x="32413" y="55225"/>
                </a:lnTo>
                <a:close/>
                <a:moveTo>
                  <a:pt x="32587" y="55103"/>
                </a:moveTo>
                <a:cubicBezTo>
                  <a:pt x="32519" y="55109"/>
                  <a:pt x="32456" y="55146"/>
                  <a:pt x="32413" y="55225"/>
                </a:cubicBezTo>
                <a:cubicBezTo>
                  <a:pt x="32415" y="55236"/>
                  <a:pt x="32416" y="55246"/>
                  <a:pt x="32418" y="55257"/>
                </a:cubicBezTo>
                <a:lnTo>
                  <a:pt x="32418" y="55257"/>
                </a:lnTo>
                <a:lnTo>
                  <a:pt x="32587" y="55103"/>
                </a:lnTo>
                <a:close/>
                <a:moveTo>
                  <a:pt x="31613" y="55654"/>
                </a:moveTo>
                <a:lnTo>
                  <a:pt x="31598" y="55680"/>
                </a:lnTo>
                <a:lnTo>
                  <a:pt x="31598" y="55680"/>
                </a:lnTo>
                <a:cubicBezTo>
                  <a:pt x="31607" y="55673"/>
                  <a:pt x="31617" y="55666"/>
                  <a:pt x="31627" y="55659"/>
                </a:cubicBezTo>
                <a:cubicBezTo>
                  <a:pt x="31622" y="55657"/>
                  <a:pt x="31618" y="55656"/>
                  <a:pt x="31613" y="55654"/>
                </a:cubicBezTo>
                <a:close/>
                <a:moveTo>
                  <a:pt x="40018" y="54169"/>
                </a:moveTo>
                <a:cubicBezTo>
                  <a:pt x="39997" y="54241"/>
                  <a:pt x="39975" y="54312"/>
                  <a:pt x="39954" y="54384"/>
                </a:cubicBezTo>
                <a:lnTo>
                  <a:pt x="39871" y="54307"/>
                </a:lnTo>
                <a:lnTo>
                  <a:pt x="39871" y="54307"/>
                </a:lnTo>
                <a:lnTo>
                  <a:pt x="39513" y="54642"/>
                </a:lnTo>
                <a:lnTo>
                  <a:pt x="39513" y="54642"/>
                </a:lnTo>
                <a:lnTo>
                  <a:pt x="39547" y="54682"/>
                </a:lnTo>
                <a:lnTo>
                  <a:pt x="39503" y="54651"/>
                </a:lnTo>
                <a:lnTo>
                  <a:pt x="39503" y="54651"/>
                </a:lnTo>
                <a:lnTo>
                  <a:pt x="38019" y="56040"/>
                </a:lnTo>
                <a:lnTo>
                  <a:pt x="38019" y="56040"/>
                </a:lnTo>
                <a:cubicBezTo>
                  <a:pt x="38516" y="55531"/>
                  <a:pt x="38983" y="55049"/>
                  <a:pt x="39423" y="54593"/>
                </a:cubicBezTo>
                <a:lnTo>
                  <a:pt x="39423" y="54593"/>
                </a:lnTo>
                <a:lnTo>
                  <a:pt x="39503" y="54651"/>
                </a:lnTo>
                <a:lnTo>
                  <a:pt x="39503" y="54651"/>
                </a:lnTo>
                <a:lnTo>
                  <a:pt x="39513" y="54642"/>
                </a:lnTo>
                <a:lnTo>
                  <a:pt x="39513" y="54642"/>
                </a:lnTo>
                <a:lnTo>
                  <a:pt x="39450" y="54565"/>
                </a:lnTo>
                <a:lnTo>
                  <a:pt x="39450" y="54565"/>
                </a:lnTo>
                <a:cubicBezTo>
                  <a:pt x="39441" y="54575"/>
                  <a:pt x="39432" y="54584"/>
                  <a:pt x="39423" y="54593"/>
                </a:cubicBezTo>
                <a:lnTo>
                  <a:pt x="39423" y="54593"/>
                </a:lnTo>
                <a:lnTo>
                  <a:pt x="39305" y="54508"/>
                </a:lnTo>
                <a:lnTo>
                  <a:pt x="39305" y="54508"/>
                </a:lnTo>
                <a:cubicBezTo>
                  <a:pt x="39323" y="54490"/>
                  <a:pt x="39341" y="54472"/>
                  <a:pt x="39358" y="54454"/>
                </a:cubicBezTo>
                <a:lnTo>
                  <a:pt x="39358" y="54454"/>
                </a:lnTo>
                <a:lnTo>
                  <a:pt x="39450" y="54565"/>
                </a:lnTo>
                <a:lnTo>
                  <a:pt x="39450" y="54565"/>
                </a:lnTo>
                <a:cubicBezTo>
                  <a:pt x="39562" y="54450"/>
                  <a:pt x="39672" y="54336"/>
                  <a:pt x="39780" y="54224"/>
                </a:cubicBezTo>
                <a:lnTo>
                  <a:pt x="39780" y="54224"/>
                </a:lnTo>
                <a:lnTo>
                  <a:pt x="39871" y="54307"/>
                </a:lnTo>
                <a:lnTo>
                  <a:pt x="39871" y="54307"/>
                </a:lnTo>
                <a:lnTo>
                  <a:pt x="40018" y="54169"/>
                </a:lnTo>
                <a:close/>
                <a:moveTo>
                  <a:pt x="53133" y="35174"/>
                </a:moveTo>
                <a:lnTo>
                  <a:pt x="38597" y="49610"/>
                </a:lnTo>
                <a:lnTo>
                  <a:pt x="32587" y="55103"/>
                </a:lnTo>
                <a:lnTo>
                  <a:pt x="32587" y="55103"/>
                </a:lnTo>
                <a:cubicBezTo>
                  <a:pt x="32595" y="55102"/>
                  <a:pt x="32602" y="55102"/>
                  <a:pt x="32610" y="55102"/>
                </a:cubicBezTo>
                <a:cubicBezTo>
                  <a:pt x="32709" y="55102"/>
                  <a:pt x="32816" y="55161"/>
                  <a:pt x="32887" y="55244"/>
                </a:cubicBezTo>
                <a:lnTo>
                  <a:pt x="32887" y="55244"/>
                </a:lnTo>
                <a:cubicBezTo>
                  <a:pt x="32787" y="55339"/>
                  <a:pt x="32686" y="55434"/>
                  <a:pt x="32585" y="55529"/>
                </a:cubicBezTo>
                <a:lnTo>
                  <a:pt x="32585" y="55529"/>
                </a:lnTo>
                <a:cubicBezTo>
                  <a:pt x="32500" y="55461"/>
                  <a:pt x="32440" y="55363"/>
                  <a:pt x="32418" y="55257"/>
                </a:cubicBezTo>
                <a:lnTo>
                  <a:pt x="32418" y="55257"/>
                </a:lnTo>
                <a:lnTo>
                  <a:pt x="31355" y="56228"/>
                </a:lnTo>
                <a:lnTo>
                  <a:pt x="32369" y="55248"/>
                </a:lnTo>
                <a:lnTo>
                  <a:pt x="32369" y="55248"/>
                </a:lnTo>
                <a:lnTo>
                  <a:pt x="32006" y="55442"/>
                </a:lnTo>
                <a:lnTo>
                  <a:pt x="31301" y="56174"/>
                </a:lnTo>
                <a:lnTo>
                  <a:pt x="31598" y="55680"/>
                </a:lnTo>
                <a:lnTo>
                  <a:pt x="31598" y="55680"/>
                </a:lnTo>
                <a:cubicBezTo>
                  <a:pt x="31424" y="55804"/>
                  <a:pt x="31240" y="55909"/>
                  <a:pt x="31049" y="55990"/>
                </a:cubicBezTo>
                <a:lnTo>
                  <a:pt x="31049" y="55990"/>
                </a:lnTo>
                <a:cubicBezTo>
                  <a:pt x="31175" y="55866"/>
                  <a:pt x="31301" y="55743"/>
                  <a:pt x="31426" y="55621"/>
                </a:cubicBezTo>
                <a:lnTo>
                  <a:pt x="31426" y="55621"/>
                </a:lnTo>
                <a:cubicBezTo>
                  <a:pt x="31485" y="55623"/>
                  <a:pt x="31547" y="55634"/>
                  <a:pt x="31613" y="55654"/>
                </a:cubicBezTo>
                <a:lnTo>
                  <a:pt x="31613" y="55654"/>
                </a:lnTo>
                <a:lnTo>
                  <a:pt x="31627" y="55632"/>
                </a:lnTo>
                <a:lnTo>
                  <a:pt x="32371" y="55247"/>
                </a:lnTo>
                <a:lnTo>
                  <a:pt x="32371" y="55247"/>
                </a:lnTo>
                <a:lnTo>
                  <a:pt x="53133" y="35174"/>
                </a:lnTo>
                <a:close/>
                <a:moveTo>
                  <a:pt x="29916" y="56203"/>
                </a:moveTo>
                <a:cubicBezTo>
                  <a:pt x="30024" y="56203"/>
                  <a:pt x="30118" y="56249"/>
                  <a:pt x="30162" y="56364"/>
                </a:cubicBezTo>
                <a:cubicBezTo>
                  <a:pt x="30108" y="56562"/>
                  <a:pt x="29840" y="56712"/>
                  <a:pt x="29618" y="56712"/>
                </a:cubicBezTo>
                <a:cubicBezTo>
                  <a:pt x="29505" y="56712"/>
                  <a:pt x="29403" y="56673"/>
                  <a:pt x="29348" y="56581"/>
                </a:cubicBezTo>
                <a:lnTo>
                  <a:pt x="28480" y="57368"/>
                </a:lnTo>
                <a:lnTo>
                  <a:pt x="28182" y="57069"/>
                </a:lnTo>
                <a:lnTo>
                  <a:pt x="27612" y="57151"/>
                </a:lnTo>
                <a:lnTo>
                  <a:pt x="29348" y="56581"/>
                </a:lnTo>
                <a:cubicBezTo>
                  <a:pt x="29403" y="56398"/>
                  <a:pt x="29692" y="56203"/>
                  <a:pt x="29916" y="56203"/>
                </a:cubicBezTo>
                <a:close/>
                <a:moveTo>
                  <a:pt x="17015" y="57022"/>
                </a:moveTo>
                <a:cubicBezTo>
                  <a:pt x="17158" y="57022"/>
                  <a:pt x="17305" y="57106"/>
                  <a:pt x="17305" y="57259"/>
                </a:cubicBezTo>
                <a:cubicBezTo>
                  <a:pt x="17282" y="57375"/>
                  <a:pt x="17180" y="57426"/>
                  <a:pt x="17070" y="57426"/>
                </a:cubicBezTo>
                <a:cubicBezTo>
                  <a:pt x="16923" y="57426"/>
                  <a:pt x="16763" y="57333"/>
                  <a:pt x="16763" y="57178"/>
                </a:cubicBezTo>
                <a:cubicBezTo>
                  <a:pt x="16798" y="57072"/>
                  <a:pt x="16905" y="57022"/>
                  <a:pt x="17015" y="57022"/>
                </a:cubicBezTo>
                <a:close/>
                <a:moveTo>
                  <a:pt x="30270" y="58100"/>
                </a:moveTo>
                <a:lnTo>
                  <a:pt x="30598" y="58373"/>
                </a:lnTo>
                <a:lnTo>
                  <a:pt x="30598" y="58373"/>
                </a:lnTo>
                <a:cubicBezTo>
                  <a:pt x="30579" y="58418"/>
                  <a:pt x="30560" y="58463"/>
                  <a:pt x="30542" y="58507"/>
                </a:cubicBezTo>
                <a:lnTo>
                  <a:pt x="30318" y="58507"/>
                </a:lnTo>
                <a:cubicBezTo>
                  <a:pt x="30302" y="58357"/>
                  <a:pt x="30286" y="58196"/>
                  <a:pt x="30270" y="58100"/>
                </a:cubicBezTo>
                <a:close/>
                <a:moveTo>
                  <a:pt x="26771" y="57585"/>
                </a:moveTo>
                <a:lnTo>
                  <a:pt x="26175" y="58019"/>
                </a:lnTo>
                <a:lnTo>
                  <a:pt x="26365" y="58344"/>
                </a:lnTo>
                <a:lnTo>
                  <a:pt x="25958" y="58371"/>
                </a:lnTo>
                <a:lnTo>
                  <a:pt x="26148" y="58019"/>
                </a:lnTo>
                <a:lnTo>
                  <a:pt x="26148" y="58019"/>
                </a:lnTo>
                <a:cubicBezTo>
                  <a:pt x="25903" y="58100"/>
                  <a:pt x="25551" y="58073"/>
                  <a:pt x="25361" y="58290"/>
                </a:cubicBezTo>
                <a:lnTo>
                  <a:pt x="25497" y="58615"/>
                </a:lnTo>
                <a:lnTo>
                  <a:pt x="24873" y="58724"/>
                </a:lnTo>
                <a:cubicBezTo>
                  <a:pt x="25225" y="57991"/>
                  <a:pt x="26012" y="57693"/>
                  <a:pt x="26771" y="57585"/>
                </a:cubicBezTo>
                <a:close/>
                <a:moveTo>
                  <a:pt x="24213" y="58405"/>
                </a:moveTo>
                <a:cubicBezTo>
                  <a:pt x="24297" y="58405"/>
                  <a:pt x="24382" y="58420"/>
                  <a:pt x="24466" y="58453"/>
                </a:cubicBezTo>
                <a:cubicBezTo>
                  <a:pt x="24086" y="58642"/>
                  <a:pt x="23679" y="58859"/>
                  <a:pt x="23489" y="59266"/>
                </a:cubicBezTo>
                <a:cubicBezTo>
                  <a:pt x="23462" y="59185"/>
                  <a:pt x="23381" y="59022"/>
                  <a:pt x="23354" y="58941"/>
                </a:cubicBezTo>
                <a:cubicBezTo>
                  <a:pt x="23083" y="58995"/>
                  <a:pt x="22811" y="59022"/>
                  <a:pt x="22540" y="59076"/>
                </a:cubicBezTo>
                <a:cubicBezTo>
                  <a:pt x="22791" y="58972"/>
                  <a:pt x="23042" y="58771"/>
                  <a:pt x="23317" y="58771"/>
                </a:cubicBezTo>
                <a:cubicBezTo>
                  <a:pt x="23399" y="58771"/>
                  <a:pt x="23484" y="58789"/>
                  <a:pt x="23571" y="58832"/>
                </a:cubicBezTo>
                <a:cubicBezTo>
                  <a:pt x="23695" y="58563"/>
                  <a:pt x="23945" y="58405"/>
                  <a:pt x="24213" y="58405"/>
                </a:cubicBezTo>
                <a:close/>
                <a:moveTo>
                  <a:pt x="1790" y="53923"/>
                </a:moveTo>
                <a:lnTo>
                  <a:pt x="2984" y="59700"/>
                </a:lnTo>
                <a:lnTo>
                  <a:pt x="2713" y="58751"/>
                </a:lnTo>
                <a:lnTo>
                  <a:pt x="1790" y="53923"/>
                </a:lnTo>
                <a:close/>
                <a:moveTo>
                  <a:pt x="22174" y="59327"/>
                </a:moveTo>
                <a:cubicBezTo>
                  <a:pt x="22281" y="59327"/>
                  <a:pt x="22388" y="59377"/>
                  <a:pt x="22459" y="59483"/>
                </a:cubicBezTo>
                <a:cubicBezTo>
                  <a:pt x="22427" y="59625"/>
                  <a:pt x="22258" y="59712"/>
                  <a:pt x="22101" y="59712"/>
                </a:cubicBezTo>
                <a:cubicBezTo>
                  <a:pt x="21988" y="59712"/>
                  <a:pt x="21880" y="59667"/>
                  <a:pt x="21835" y="59565"/>
                </a:cubicBezTo>
                <a:cubicBezTo>
                  <a:pt x="21896" y="59411"/>
                  <a:pt x="22035" y="59327"/>
                  <a:pt x="22174" y="59327"/>
                </a:cubicBezTo>
                <a:close/>
                <a:moveTo>
                  <a:pt x="26392" y="55605"/>
                </a:moveTo>
                <a:lnTo>
                  <a:pt x="26392" y="55605"/>
                </a:lnTo>
                <a:cubicBezTo>
                  <a:pt x="25578" y="55957"/>
                  <a:pt x="24764" y="56310"/>
                  <a:pt x="23951" y="56690"/>
                </a:cubicBezTo>
                <a:lnTo>
                  <a:pt x="23571" y="56608"/>
                </a:lnTo>
                <a:cubicBezTo>
                  <a:pt x="19746" y="58019"/>
                  <a:pt x="15732" y="58941"/>
                  <a:pt x="11663" y="59293"/>
                </a:cubicBezTo>
                <a:cubicBezTo>
                  <a:pt x="9716" y="59558"/>
                  <a:pt x="7624" y="60007"/>
                  <a:pt x="5590" y="60007"/>
                </a:cubicBezTo>
                <a:cubicBezTo>
                  <a:pt x="4705" y="60007"/>
                  <a:pt x="3831" y="59922"/>
                  <a:pt x="2984" y="59700"/>
                </a:cubicBezTo>
                <a:lnTo>
                  <a:pt x="2984" y="59700"/>
                </a:lnTo>
                <a:cubicBezTo>
                  <a:pt x="3349" y="59708"/>
                  <a:pt x="3714" y="59711"/>
                  <a:pt x="4079" y="59711"/>
                </a:cubicBezTo>
                <a:cubicBezTo>
                  <a:pt x="11662" y="59711"/>
                  <a:pt x="19249" y="58115"/>
                  <a:pt x="26392" y="55605"/>
                </a:cubicBezTo>
                <a:close/>
                <a:moveTo>
                  <a:pt x="29568" y="60431"/>
                </a:moveTo>
                <a:lnTo>
                  <a:pt x="29419" y="60576"/>
                </a:lnTo>
                <a:lnTo>
                  <a:pt x="29419" y="60576"/>
                </a:lnTo>
                <a:cubicBezTo>
                  <a:pt x="29500" y="60551"/>
                  <a:pt x="29578" y="60524"/>
                  <a:pt x="29647" y="60487"/>
                </a:cubicBezTo>
                <a:cubicBezTo>
                  <a:pt x="29618" y="60468"/>
                  <a:pt x="29592" y="60449"/>
                  <a:pt x="29568" y="60431"/>
                </a:cubicBezTo>
                <a:close/>
                <a:moveTo>
                  <a:pt x="21265" y="59293"/>
                </a:moveTo>
                <a:lnTo>
                  <a:pt x="20641" y="59727"/>
                </a:lnTo>
                <a:lnTo>
                  <a:pt x="20858" y="60026"/>
                </a:lnTo>
                <a:cubicBezTo>
                  <a:pt x="20235" y="60161"/>
                  <a:pt x="19611" y="60297"/>
                  <a:pt x="18987" y="60487"/>
                </a:cubicBezTo>
                <a:lnTo>
                  <a:pt x="18851" y="60161"/>
                </a:lnTo>
                <a:lnTo>
                  <a:pt x="18363" y="60351"/>
                </a:lnTo>
                <a:lnTo>
                  <a:pt x="18689" y="60622"/>
                </a:lnTo>
                <a:cubicBezTo>
                  <a:pt x="18119" y="60758"/>
                  <a:pt x="17549" y="60839"/>
                  <a:pt x="17007" y="60948"/>
                </a:cubicBezTo>
                <a:lnTo>
                  <a:pt x="17414" y="60541"/>
                </a:lnTo>
                <a:lnTo>
                  <a:pt x="17007" y="60216"/>
                </a:lnTo>
                <a:cubicBezTo>
                  <a:pt x="18444" y="59999"/>
                  <a:pt x="19855" y="59673"/>
                  <a:pt x="21265" y="59293"/>
                </a:cubicBezTo>
                <a:close/>
                <a:moveTo>
                  <a:pt x="28996" y="60378"/>
                </a:moveTo>
                <a:cubicBezTo>
                  <a:pt x="28727" y="60796"/>
                  <a:pt x="28450" y="61214"/>
                  <a:pt x="28161" y="61623"/>
                </a:cubicBezTo>
                <a:lnTo>
                  <a:pt x="28161" y="61623"/>
                </a:lnTo>
                <a:lnTo>
                  <a:pt x="28782" y="61015"/>
                </a:lnTo>
                <a:lnTo>
                  <a:pt x="28782" y="61015"/>
                </a:lnTo>
                <a:cubicBezTo>
                  <a:pt x="28781" y="61019"/>
                  <a:pt x="28780" y="61024"/>
                  <a:pt x="28779" y="61029"/>
                </a:cubicBezTo>
                <a:lnTo>
                  <a:pt x="28872" y="61108"/>
                </a:lnTo>
                <a:lnTo>
                  <a:pt x="29419" y="60576"/>
                </a:lnTo>
                <a:lnTo>
                  <a:pt x="29419" y="60576"/>
                </a:lnTo>
                <a:cubicBezTo>
                  <a:pt x="29327" y="60605"/>
                  <a:pt x="29230" y="60630"/>
                  <a:pt x="29141" y="60663"/>
                </a:cubicBezTo>
                <a:lnTo>
                  <a:pt x="29141" y="60663"/>
                </a:lnTo>
                <a:lnTo>
                  <a:pt x="28782" y="61015"/>
                </a:lnTo>
                <a:lnTo>
                  <a:pt x="28782" y="61015"/>
                </a:lnTo>
                <a:cubicBezTo>
                  <a:pt x="28827" y="60818"/>
                  <a:pt x="28971" y="60726"/>
                  <a:pt x="29141" y="60663"/>
                </a:cubicBezTo>
                <a:lnTo>
                  <a:pt x="29141" y="60663"/>
                </a:lnTo>
                <a:lnTo>
                  <a:pt x="29348" y="60460"/>
                </a:lnTo>
                <a:lnTo>
                  <a:pt x="28996" y="60378"/>
                </a:lnTo>
                <a:close/>
                <a:moveTo>
                  <a:pt x="15285" y="60569"/>
                </a:moveTo>
                <a:cubicBezTo>
                  <a:pt x="15461" y="60569"/>
                  <a:pt x="15631" y="60613"/>
                  <a:pt x="15786" y="60758"/>
                </a:cubicBezTo>
                <a:lnTo>
                  <a:pt x="15135" y="60921"/>
                </a:lnTo>
                <a:lnTo>
                  <a:pt x="15596" y="61192"/>
                </a:lnTo>
                <a:cubicBezTo>
                  <a:pt x="14593" y="61518"/>
                  <a:pt x="13535" y="61463"/>
                  <a:pt x="12531" y="61762"/>
                </a:cubicBezTo>
                <a:lnTo>
                  <a:pt x="12179" y="61273"/>
                </a:lnTo>
                <a:lnTo>
                  <a:pt x="12287" y="61735"/>
                </a:lnTo>
                <a:lnTo>
                  <a:pt x="11067" y="61870"/>
                </a:lnTo>
                <a:lnTo>
                  <a:pt x="10877" y="62196"/>
                </a:lnTo>
                <a:cubicBezTo>
                  <a:pt x="10551" y="62114"/>
                  <a:pt x="10172" y="62060"/>
                  <a:pt x="9819" y="62033"/>
                </a:cubicBezTo>
                <a:cubicBezTo>
                  <a:pt x="9738" y="61789"/>
                  <a:pt x="9629" y="61545"/>
                  <a:pt x="9521" y="61301"/>
                </a:cubicBezTo>
                <a:lnTo>
                  <a:pt x="9494" y="61273"/>
                </a:lnTo>
                <a:cubicBezTo>
                  <a:pt x="11071" y="61172"/>
                  <a:pt x="12601" y="60807"/>
                  <a:pt x="14150" y="60807"/>
                </a:cubicBezTo>
                <a:cubicBezTo>
                  <a:pt x="14252" y="60807"/>
                  <a:pt x="14355" y="60809"/>
                  <a:pt x="14457" y="60812"/>
                </a:cubicBezTo>
                <a:lnTo>
                  <a:pt x="13915" y="61273"/>
                </a:lnTo>
                <a:lnTo>
                  <a:pt x="14484" y="61111"/>
                </a:lnTo>
                <a:cubicBezTo>
                  <a:pt x="14484" y="61002"/>
                  <a:pt x="14511" y="60785"/>
                  <a:pt x="14511" y="60677"/>
                </a:cubicBezTo>
                <a:cubicBezTo>
                  <a:pt x="14767" y="60661"/>
                  <a:pt x="15033" y="60569"/>
                  <a:pt x="15285" y="60569"/>
                </a:cubicBezTo>
                <a:close/>
                <a:moveTo>
                  <a:pt x="8741" y="61322"/>
                </a:moveTo>
                <a:cubicBezTo>
                  <a:pt x="9372" y="61322"/>
                  <a:pt x="9760" y="61499"/>
                  <a:pt x="9494" y="62114"/>
                </a:cubicBezTo>
                <a:lnTo>
                  <a:pt x="8978" y="61707"/>
                </a:lnTo>
                <a:lnTo>
                  <a:pt x="9304" y="62141"/>
                </a:lnTo>
                <a:lnTo>
                  <a:pt x="9114" y="62250"/>
                </a:lnTo>
                <a:cubicBezTo>
                  <a:pt x="8987" y="62169"/>
                  <a:pt x="8837" y="62150"/>
                  <a:pt x="8682" y="62150"/>
                </a:cubicBezTo>
                <a:cubicBezTo>
                  <a:pt x="8558" y="62150"/>
                  <a:pt x="8432" y="62162"/>
                  <a:pt x="8313" y="62162"/>
                </a:cubicBezTo>
                <a:cubicBezTo>
                  <a:pt x="8135" y="62162"/>
                  <a:pt x="7975" y="62136"/>
                  <a:pt x="7866" y="62006"/>
                </a:cubicBezTo>
                <a:cubicBezTo>
                  <a:pt x="7840" y="61826"/>
                  <a:pt x="7760" y="61744"/>
                  <a:pt x="7677" y="61744"/>
                </a:cubicBezTo>
                <a:cubicBezTo>
                  <a:pt x="7584" y="61744"/>
                  <a:pt x="7488" y="61847"/>
                  <a:pt x="7459" y="62033"/>
                </a:cubicBezTo>
                <a:cubicBezTo>
                  <a:pt x="7316" y="62228"/>
                  <a:pt x="7099" y="62267"/>
                  <a:pt x="6863" y="62267"/>
                </a:cubicBezTo>
                <a:cubicBezTo>
                  <a:pt x="6704" y="62267"/>
                  <a:pt x="6536" y="62249"/>
                  <a:pt x="6377" y="62249"/>
                </a:cubicBezTo>
                <a:cubicBezTo>
                  <a:pt x="6281" y="62249"/>
                  <a:pt x="6188" y="62256"/>
                  <a:pt x="6103" y="62277"/>
                </a:cubicBezTo>
                <a:lnTo>
                  <a:pt x="6618" y="62738"/>
                </a:lnTo>
                <a:cubicBezTo>
                  <a:pt x="6212" y="62603"/>
                  <a:pt x="5967" y="62196"/>
                  <a:pt x="6022" y="61789"/>
                </a:cubicBezTo>
                <a:lnTo>
                  <a:pt x="6022" y="61789"/>
                </a:lnTo>
                <a:cubicBezTo>
                  <a:pt x="5723" y="61843"/>
                  <a:pt x="5425" y="61924"/>
                  <a:pt x="5154" y="61979"/>
                </a:cubicBezTo>
                <a:lnTo>
                  <a:pt x="5506" y="61599"/>
                </a:lnTo>
                <a:cubicBezTo>
                  <a:pt x="5595" y="61634"/>
                  <a:pt x="5719" y="61649"/>
                  <a:pt x="5869" y="61649"/>
                </a:cubicBezTo>
                <a:cubicBezTo>
                  <a:pt x="6582" y="61649"/>
                  <a:pt x="7885" y="61322"/>
                  <a:pt x="8741" y="61322"/>
                </a:cubicBezTo>
                <a:close/>
                <a:moveTo>
                  <a:pt x="28872" y="61108"/>
                </a:moveTo>
                <a:lnTo>
                  <a:pt x="27702" y="62246"/>
                </a:lnTo>
                <a:lnTo>
                  <a:pt x="27702" y="62246"/>
                </a:lnTo>
                <a:cubicBezTo>
                  <a:pt x="27610" y="62366"/>
                  <a:pt x="27517" y="62485"/>
                  <a:pt x="27422" y="62603"/>
                </a:cubicBezTo>
                <a:cubicBezTo>
                  <a:pt x="27504" y="62792"/>
                  <a:pt x="27585" y="62982"/>
                  <a:pt x="27667" y="63199"/>
                </a:cubicBezTo>
                <a:cubicBezTo>
                  <a:pt x="27598" y="62540"/>
                  <a:pt x="27721" y="62338"/>
                  <a:pt x="28210" y="62338"/>
                </a:cubicBezTo>
                <a:cubicBezTo>
                  <a:pt x="28304" y="62338"/>
                  <a:pt x="28412" y="62345"/>
                  <a:pt x="28535" y="62358"/>
                </a:cubicBezTo>
                <a:cubicBezTo>
                  <a:pt x="28724" y="62006"/>
                  <a:pt x="28914" y="61680"/>
                  <a:pt x="29131" y="61328"/>
                </a:cubicBezTo>
                <a:lnTo>
                  <a:pt x="28872" y="61108"/>
                </a:lnTo>
                <a:close/>
                <a:moveTo>
                  <a:pt x="64094" y="1"/>
                </a:moveTo>
                <a:cubicBezTo>
                  <a:pt x="63334" y="136"/>
                  <a:pt x="62656" y="516"/>
                  <a:pt x="62141" y="1059"/>
                </a:cubicBezTo>
                <a:cubicBezTo>
                  <a:pt x="62385" y="1086"/>
                  <a:pt x="62629" y="1167"/>
                  <a:pt x="62846" y="1276"/>
                </a:cubicBezTo>
                <a:cubicBezTo>
                  <a:pt x="62358" y="1764"/>
                  <a:pt x="61815" y="2171"/>
                  <a:pt x="61246" y="2496"/>
                </a:cubicBezTo>
                <a:cubicBezTo>
                  <a:pt x="61273" y="2279"/>
                  <a:pt x="61327" y="2035"/>
                  <a:pt x="61382" y="1818"/>
                </a:cubicBezTo>
                <a:lnTo>
                  <a:pt x="61571" y="2144"/>
                </a:lnTo>
                <a:cubicBezTo>
                  <a:pt x="61843" y="1899"/>
                  <a:pt x="62114" y="1682"/>
                  <a:pt x="62385" y="1465"/>
                </a:cubicBezTo>
                <a:lnTo>
                  <a:pt x="62060" y="1032"/>
                </a:lnTo>
                <a:cubicBezTo>
                  <a:pt x="57096" y="4042"/>
                  <a:pt x="55143" y="10145"/>
                  <a:pt x="51807" y="14648"/>
                </a:cubicBezTo>
                <a:cubicBezTo>
                  <a:pt x="48986" y="18364"/>
                  <a:pt x="46463" y="22351"/>
                  <a:pt x="42937" y="25470"/>
                </a:cubicBezTo>
                <a:cubicBezTo>
                  <a:pt x="39764" y="28833"/>
                  <a:pt x="36265" y="31898"/>
                  <a:pt x="32522" y="34611"/>
                </a:cubicBezTo>
                <a:cubicBezTo>
                  <a:pt x="31952" y="35045"/>
                  <a:pt x="31111" y="35343"/>
                  <a:pt x="31138" y="36157"/>
                </a:cubicBezTo>
                <a:lnTo>
                  <a:pt x="30894" y="35804"/>
                </a:lnTo>
                <a:cubicBezTo>
                  <a:pt x="26093" y="38734"/>
                  <a:pt x="21265" y="41907"/>
                  <a:pt x="15732" y="43290"/>
                </a:cubicBezTo>
                <a:cubicBezTo>
                  <a:pt x="12396" y="44267"/>
                  <a:pt x="8951" y="44755"/>
                  <a:pt x="5533" y="45189"/>
                </a:cubicBezTo>
                <a:cubicBezTo>
                  <a:pt x="3635" y="45569"/>
                  <a:pt x="1492" y="45542"/>
                  <a:pt x="27" y="47006"/>
                </a:cubicBezTo>
                <a:lnTo>
                  <a:pt x="434" y="47142"/>
                </a:lnTo>
                <a:cubicBezTo>
                  <a:pt x="271" y="47495"/>
                  <a:pt x="0" y="47874"/>
                  <a:pt x="271" y="48227"/>
                </a:cubicBezTo>
                <a:cubicBezTo>
                  <a:pt x="488" y="48797"/>
                  <a:pt x="27" y="49339"/>
                  <a:pt x="217" y="49963"/>
                </a:cubicBezTo>
                <a:cubicBezTo>
                  <a:pt x="488" y="49176"/>
                  <a:pt x="678" y="48335"/>
                  <a:pt x="1682" y="48335"/>
                </a:cubicBezTo>
                <a:cubicBezTo>
                  <a:pt x="1465" y="48905"/>
                  <a:pt x="1329" y="49502"/>
                  <a:pt x="1275" y="50098"/>
                </a:cubicBezTo>
                <a:cubicBezTo>
                  <a:pt x="705" y="50098"/>
                  <a:pt x="651" y="50587"/>
                  <a:pt x="651" y="51021"/>
                </a:cubicBezTo>
                <a:lnTo>
                  <a:pt x="353" y="51455"/>
                </a:lnTo>
                <a:cubicBezTo>
                  <a:pt x="516" y="51590"/>
                  <a:pt x="678" y="51699"/>
                  <a:pt x="841" y="51834"/>
                </a:cubicBezTo>
                <a:cubicBezTo>
                  <a:pt x="760" y="52160"/>
                  <a:pt x="678" y="52485"/>
                  <a:pt x="570" y="52784"/>
                </a:cubicBezTo>
                <a:cubicBezTo>
                  <a:pt x="760" y="53299"/>
                  <a:pt x="1194" y="53625"/>
                  <a:pt x="1438" y="54113"/>
                </a:cubicBezTo>
                <a:lnTo>
                  <a:pt x="1085" y="54330"/>
                </a:lnTo>
                <a:lnTo>
                  <a:pt x="1329" y="54601"/>
                </a:lnTo>
                <a:cubicBezTo>
                  <a:pt x="678" y="55496"/>
                  <a:pt x="1329" y="56771"/>
                  <a:pt x="1817" y="57639"/>
                </a:cubicBezTo>
                <a:cubicBezTo>
                  <a:pt x="1817" y="57991"/>
                  <a:pt x="2007" y="58290"/>
                  <a:pt x="2279" y="58507"/>
                </a:cubicBezTo>
                <a:lnTo>
                  <a:pt x="1845" y="58832"/>
                </a:lnTo>
                <a:cubicBezTo>
                  <a:pt x="1926" y="59321"/>
                  <a:pt x="1899" y="59809"/>
                  <a:pt x="1790" y="60270"/>
                </a:cubicBezTo>
                <a:lnTo>
                  <a:pt x="2468" y="60216"/>
                </a:lnTo>
                <a:lnTo>
                  <a:pt x="1953" y="60758"/>
                </a:lnTo>
                <a:cubicBezTo>
                  <a:pt x="1980" y="60948"/>
                  <a:pt x="2007" y="61111"/>
                  <a:pt x="2062" y="61273"/>
                </a:cubicBezTo>
                <a:lnTo>
                  <a:pt x="2143" y="60731"/>
                </a:lnTo>
                <a:lnTo>
                  <a:pt x="2767" y="61273"/>
                </a:lnTo>
                <a:lnTo>
                  <a:pt x="3391" y="60704"/>
                </a:lnTo>
                <a:lnTo>
                  <a:pt x="3933" y="61138"/>
                </a:lnTo>
                <a:cubicBezTo>
                  <a:pt x="3608" y="61111"/>
                  <a:pt x="3309" y="61111"/>
                  <a:pt x="3011" y="61111"/>
                </a:cubicBezTo>
                <a:cubicBezTo>
                  <a:pt x="3147" y="61246"/>
                  <a:pt x="3391" y="61518"/>
                  <a:pt x="3526" y="61626"/>
                </a:cubicBezTo>
                <a:cubicBezTo>
                  <a:pt x="3709" y="61558"/>
                  <a:pt x="3882" y="61526"/>
                  <a:pt x="4045" y="61526"/>
                </a:cubicBezTo>
                <a:cubicBezTo>
                  <a:pt x="4533" y="61526"/>
                  <a:pt x="4930" y="61816"/>
                  <a:pt x="5235" y="62304"/>
                </a:cubicBezTo>
                <a:cubicBezTo>
                  <a:pt x="5054" y="62286"/>
                  <a:pt x="4876" y="62277"/>
                  <a:pt x="4700" y="62277"/>
                </a:cubicBezTo>
                <a:cubicBezTo>
                  <a:pt x="4346" y="62277"/>
                  <a:pt x="3996" y="62313"/>
                  <a:pt x="3635" y="62386"/>
                </a:cubicBezTo>
                <a:cubicBezTo>
                  <a:pt x="3336" y="61979"/>
                  <a:pt x="2848" y="61816"/>
                  <a:pt x="2414" y="61572"/>
                </a:cubicBezTo>
                <a:lnTo>
                  <a:pt x="2414" y="61572"/>
                </a:lnTo>
                <a:cubicBezTo>
                  <a:pt x="2279" y="62114"/>
                  <a:pt x="2550" y="62494"/>
                  <a:pt x="2902" y="62874"/>
                </a:cubicBezTo>
                <a:cubicBezTo>
                  <a:pt x="2970" y="62851"/>
                  <a:pt x="3038" y="62840"/>
                  <a:pt x="3104" y="62840"/>
                </a:cubicBezTo>
                <a:cubicBezTo>
                  <a:pt x="3354" y="62840"/>
                  <a:pt x="3576" y="62996"/>
                  <a:pt x="3662" y="63254"/>
                </a:cubicBezTo>
                <a:lnTo>
                  <a:pt x="4204" y="63226"/>
                </a:lnTo>
                <a:cubicBezTo>
                  <a:pt x="4379" y="63323"/>
                  <a:pt x="4595" y="63614"/>
                  <a:pt x="4803" y="63614"/>
                </a:cubicBezTo>
                <a:cubicBezTo>
                  <a:pt x="4886" y="63614"/>
                  <a:pt x="4968" y="63567"/>
                  <a:pt x="5045" y="63443"/>
                </a:cubicBezTo>
                <a:cubicBezTo>
                  <a:pt x="5289" y="63525"/>
                  <a:pt x="5506" y="63579"/>
                  <a:pt x="5750" y="63660"/>
                </a:cubicBezTo>
                <a:lnTo>
                  <a:pt x="6266" y="63226"/>
                </a:lnTo>
                <a:lnTo>
                  <a:pt x="6835" y="63470"/>
                </a:lnTo>
                <a:lnTo>
                  <a:pt x="6971" y="63254"/>
                </a:lnTo>
                <a:lnTo>
                  <a:pt x="7134" y="63470"/>
                </a:lnTo>
                <a:cubicBezTo>
                  <a:pt x="7239" y="63342"/>
                  <a:pt x="7339" y="63279"/>
                  <a:pt x="7429" y="63279"/>
                </a:cubicBezTo>
                <a:cubicBezTo>
                  <a:pt x="7550" y="63279"/>
                  <a:pt x="7653" y="63390"/>
                  <a:pt x="7730" y="63606"/>
                </a:cubicBezTo>
                <a:lnTo>
                  <a:pt x="8056" y="63118"/>
                </a:lnTo>
                <a:cubicBezTo>
                  <a:pt x="8124" y="63113"/>
                  <a:pt x="8192" y="63111"/>
                  <a:pt x="8259" y="63111"/>
                </a:cubicBezTo>
                <a:cubicBezTo>
                  <a:pt x="8598" y="63111"/>
                  <a:pt x="8933" y="63168"/>
                  <a:pt x="9249" y="63281"/>
                </a:cubicBezTo>
                <a:cubicBezTo>
                  <a:pt x="9525" y="63005"/>
                  <a:pt x="9868" y="62945"/>
                  <a:pt x="10225" y="62945"/>
                </a:cubicBezTo>
                <a:cubicBezTo>
                  <a:pt x="10324" y="62945"/>
                  <a:pt x="10424" y="62949"/>
                  <a:pt x="10524" y="62955"/>
                </a:cubicBezTo>
                <a:lnTo>
                  <a:pt x="10524" y="63470"/>
                </a:lnTo>
                <a:cubicBezTo>
                  <a:pt x="10551" y="63281"/>
                  <a:pt x="10578" y="63091"/>
                  <a:pt x="10606" y="62901"/>
                </a:cubicBezTo>
                <a:cubicBezTo>
                  <a:pt x="10758" y="62876"/>
                  <a:pt x="10910" y="62855"/>
                  <a:pt x="11057" y="62855"/>
                </a:cubicBezTo>
                <a:cubicBezTo>
                  <a:pt x="11380" y="62855"/>
                  <a:pt x="11675" y="62953"/>
                  <a:pt x="11880" y="63308"/>
                </a:cubicBezTo>
                <a:cubicBezTo>
                  <a:pt x="11799" y="63118"/>
                  <a:pt x="11718" y="62928"/>
                  <a:pt x="11636" y="62738"/>
                </a:cubicBezTo>
                <a:cubicBezTo>
                  <a:pt x="12423" y="62684"/>
                  <a:pt x="13210" y="62575"/>
                  <a:pt x="13996" y="62494"/>
                </a:cubicBezTo>
                <a:cubicBezTo>
                  <a:pt x="14105" y="62630"/>
                  <a:pt x="14267" y="62901"/>
                  <a:pt x="14376" y="63037"/>
                </a:cubicBezTo>
                <a:cubicBezTo>
                  <a:pt x="14349" y="62874"/>
                  <a:pt x="14349" y="62521"/>
                  <a:pt x="14349" y="62358"/>
                </a:cubicBezTo>
                <a:lnTo>
                  <a:pt x="14349" y="62358"/>
                </a:lnTo>
                <a:lnTo>
                  <a:pt x="14945" y="62847"/>
                </a:lnTo>
                <a:cubicBezTo>
                  <a:pt x="14973" y="62711"/>
                  <a:pt x="15000" y="62494"/>
                  <a:pt x="15027" y="62386"/>
                </a:cubicBezTo>
                <a:lnTo>
                  <a:pt x="15461" y="62711"/>
                </a:lnTo>
                <a:lnTo>
                  <a:pt x="15461" y="62331"/>
                </a:lnTo>
                <a:cubicBezTo>
                  <a:pt x="16085" y="62196"/>
                  <a:pt x="16681" y="62114"/>
                  <a:pt x="17305" y="62060"/>
                </a:cubicBezTo>
                <a:cubicBezTo>
                  <a:pt x="17489" y="61910"/>
                  <a:pt x="17724" y="61831"/>
                  <a:pt x="17960" y="61831"/>
                </a:cubicBezTo>
                <a:cubicBezTo>
                  <a:pt x="18107" y="61831"/>
                  <a:pt x="18255" y="61862"/>
                  <a:pt x="18390" y="61924"/>
                </a:cubicBezTo>
                <a:lnTo>
                  <a:pt x="18851" y="61626"/>
                </a:lnTo>
                <a:lnTo>
                  <a:pt x="19312" y="62196"/>
                </a:lnTo>
                <a:lnTo>
                  <a:pt x="19394" y="61518"/>
                </a:lnTo>
                <a:lnTo>
                  <a:pt x="19584" y="61735"/>
                </a:lnTo>
                <a:cubicBezTo>
                  <a:pt x="19686" y="61640"/>
                  <a:pt x="19787" y="61605"/>
                  <a:pt x="19886" y="61605"/>
                </a:cubicBezTo>
                <a:cubicBezTo>
                  <a:pt x="20128" y="61605"/>
                  <a:pt x="20364" y="61813"/>
                  <a:pt x="20614" y="61870"/>
                </a:cubicBezTo>
                <a:cubicBezTo>
                  <a:pt x="20533" y="61626"/>
                  <a:pt x="20479" y="61382"/>
                  <a:pt x="20424" y="61111"/>
                </a:cubicBezTo>
                <a:lnTo>
                  <a:pt x="20424" y="61111"/>
                </a:lnTo>
                <a:lnTo>
                  <a:pt x="20641" y="61165"/>
                </a:lnTo>
                <a:cubicBezTo>
                  <a:pt x="20858" y="61355"/>
                  <a:pt x="21130" y="61490"/>
                  <a:pt x="21428" y="61518"/>
                </a:cubicBezTo>
                <a:cubicBezTo>
                  <a:pt x="21374" y="61382"/>
                  <a:pt x="21292" y="61138"/>
                  <a:pt x="21265" y="61002"/>
                </a:cubicBezTo>
                <a:lnTo>
                  <a:pt x="21265" y="61002"/>
                </a:lnTo>
                <a:cubicBezTo>
                  <a:pt x="21386" y="61140"/>
                  <a:pt x="21538" y="61212"/>
                  <a:pt x="21696" y="61212"/>
                </a:cubicBezTo>
                <a:cubicBezTo>
                  <a:pt x="21788" y="61212"/>
                  <a:pt x="21881" y="61188"/>
                  <a:pt x="21971" y="61138"/>
                </a:cubicBezTo>
                <a:lnTo>
                  <a:pt x="21781" y="60867"/>
                </a:lnTo>
                <a:lnTo>
                  <a:pt x="21971" y="61084"/>
                </a:lnTo>
                <a:cubicBezTo>
                  <a:pt x="22215" y="60894"/>
                  <a:pt x="22459" y="60731"/>
                  <a:pt x="22730" y="60568"/>
                </a:cubicBezTo>
                <a:lnTo>
                  <a:pt x="22730" y="60568"/>
                </a:lnTo>
                <a:lnTo>
                  <a:pt x="22215" y="61002"/>
                </a:lnTo>
                <a:cubicBezTo>
                  <a:pt x="22332" y="61094"/>
                  <a:pt x="22449" y="61135"/>
                  <a:pt x="22552" y="61135"/>
                </a:cubicBezTo>
                <a:cubicBezTo>
                  <a:pt x="22782" y="61135"/>
                  <a:pt x="22941" y="60931"/>
                  <a:pt x="22866" y="60650"/>
                </a:cubicBezTo>
                <a:lnTo>
                  <a:pt x="22866" y="60650"/>
                </a:lnTo>
                <a:cubicBezTo>
                  <a:pt x="23272" y="60894"/>
                  <a:pt x="23761" y="60785"/>
                  <a:pt x="24195" y="60948"/>
                </a:cubicBezTo>
                <a:lnTo>
                  <a:pt x="23869" y="60650"/>
                </a:lnTo>
                <a:cubicBezTo>
                  <a:pt x="24656" y="60107"/>
                  <a:pt x="25659" y="60297"/>
                  <a:pt x="26473" y="59836"/>
                </a:cubicBezTo>
                <a:cubicBezTo>
                  <a:pt x="26663" y="59944"/>
                  <a:pt x="26880" y="60053"/>
                  <a:pt x="27070" y="60107"/>
                </a:cubicBezTo>
                <a:lnTo>
                  <a:pt x="26663" y="59700"/>
                </a:lnTo>
                <a:cubicBezTo>
                  <a:pt x="26927" y="59568"/>
                  <a:pt x="27209" y="59436"/>
                  <a:pt x="27479" y="59304"/>
                </a:cubicBezTo>
                <a:lnTo>
                  <a:pt x="27479" y="59304"/>
                </a:lnTo>
                <a:lnTo>
                  <a:pt x="27070" y="59700"/>
                </a:lnTo>
                <a:cubicBezTo>
                  <a:pt x="27152" y="59773"/>
                  <a:pt x="27223" y="59809"/>
                  <a:pt x="27281" y="59809"/>
                </a:cubicBezTo>
                <a:cubicBezTo>
                  <a:pt x="27374" y="59809"/>
                  <a:pt x="27433" y="59712"/>
                  <a:pt x="27450" y="59510"/>
                </a:cubicBezTo>
                <a:cubicBezTo>
                  <a:pt x="27537" y="59425"/>
                  <a:pt x="27623" y="59340"/>
                  <a:pt x="27710" y="59256"/>
                </a:cubicBezTo>
                <a:lnTo>
                  <a:pt x="27710" y="59256"/>
                </a:lnTo>
                <a:lnTo>
                  <a:pt x="27911" y="59456"/>
                </a:lnTo>
                <a:lnTo>
                  <a:pt x="28155" y="59212"/>
                </a:lnTo>
                <a:lnTo>
                  <a:pt x="28011" y="58961"/>
                </a:lnTo>
                <a:lnTo>
                  <a:pt x="28011" y="58961"/>
                </a:lnTo>
                <a:cubicBezTo>
                  <a:pt x="27911" y="59059"/>
                  <a:pt x="27811" y="59157"/>
                  <a:pt x="27710" y="59256"/>
                </a:cubicBezTo>
                <a:lnTo>
                  <a:pt x="27710" y="59256"/>
                </a:lnTo>
                <a:lnTo>
                  <a:pt x="27667" y="59212"/>
                </a:lnTo>
                <a:cubicBezTo>
                  <a:pt x="27605" y="59243"/>
                  <a:pt x="27542" y="59274"/>
                  <a:pt x="27479" y="59304"/>
                </a:cubicBezTo>
                <a:lnTo>
                  <a:pt x="27479" y="59304"/>
                </a:lnTo>
                <a:lnTo>
                  <a:pt x="27948" y="58851"/>
                </a:lnTo>
                <a:lnTo>
                  <a:pt x="27948" y="58851"/>
                </a:lnTo>
                <a:lnTo>
                  <a:pt x="27938" y="58832"/>
                </a:lnTo>
                <a:cubicBezTo>
                  <a:pt x="27950" y="58830"/>
                  <a:pt x="27961" y="58828"/>
                  <a:pt x="27973" y="58827"/>
                </a:cubicBezTo>
                <a:lnTo>
                  <a:pt x="27973" y="58827"/>
                </a:lnTo>
                <a:lnTo>
                  <a:pt x="27948" y="58851"/>
                </a:lnTo>
                <a:lnTo>
                  <a:pt x="27948" y="58851"/>
                </a:lnTo>
                <a:lnTo>
                  <a:pt x="28011" y="58961"/>
                </a:lnTo>
                <a:lnTo>
                  <a:pt x="28011" y="58961"/>
                </a:lnTo>
                <a:cubicBezTo>
                  <a:pt x="28064" y="58910"/>
                  <a:pt x="28116" y="58859"/>
                  <a:pt x="28168" y="58808"/>
                </a:cubicBezTo>
                <a:lnTo>
                  <a:pt x="28168" y="58808"/>
                </a:lnTo>
                <a:cubicBezTo>
                  <a:pt x="28102" y="58811"/>
                  <a:pt x="28037" y="58817"/>
                  <a:pt x="27973" y="58827"/>
                </a:cubicBezTo>
                <a:lnTo>
                  <a:pt x="27973" y="58827"/>
                </a:lnTo>
                <a:lnTo>
                  <a:pt x="30821" y="56073"/>
                </a:lnTo>
                <a:lnTo>
                  <a:pt x="30821" y="56073"/>
                </a:lnTo>
                <a:cubicBezTo>
                  <a:pt x="30643" y="56129"/>
                  <a:pt x="30459" y="56164"/>
                  <a:pt x="30270" y="56174"/>
                </a:cubicBezTo>
                <a:cubicBezTo>
                  <a:pt x="30648" y="56069"/>
                  <a:pt x="30913" y="55704"/>
                  <a:pt x="31277" y="55633"/>
                </a:cubicBezTo>
                <a:lnTo>
                  <a:pt x="31277" y="55633"/>
                </a:lnTo>
                <a:lnTo>
                  <a:pt x="43065" y="44236"/>
                </a:lnTo>
                <a:lnTo>
                  <a:pt x="43065" y="44236"/>
                </a:lnTo>
                <a:cubicBezTo>
                  <a:pt x="39762" y="47468"/>
                  <a:pt x="35912" y="51234"/>
                  <a:pt x="31426" y="55621"/>
                </a:cubicBezTo>
                <a:lnTo>
                  <a:pt x="31426" y="55621"/>
                </a:lnTo>
                <a:cubicBezTo>
                  <a:pt x="31418" y="55621"/>
                  <a:pt x="31410" y="55620"/>
                  <a:pt x="31401" y="55620"/>
                </a:cubicBezTo>
                <a:cubicBezTo>
                  <a:pt x="31358" y="55620"/>
                  <a:pt x="31317" y="55625"/>
                  <a:pt x="31277" y="55633"/>
                </a:cubicBezTo>
                <a:lnTo>
                  <a:pt x="31277" y="55633"/>
                </a:lnTo>
                <a:lnTo>
                  <a:pt x="30821" y="56073"/>
                </a:lnTo>
                <a:lnTo>
                  <a:pt x="30821" y="56073"/>
                </a:lnTo>
                <a:cubicBezTo>
                  <a:pt x="30898" y="56049"/>
                  <a:pt x="30974" y="56021"/>
                  <a:pt x="31049" y="55990"/>
                </a:cubicBezTo>
                <a:lnTo>
                  <a:pt x="31049" y="55990"/>
                </a:lnTo>
                <a:cubicBezTo>
                  <a:pt x="30116" y="56902"/>
                  <a:pt x="29156" y="57841"/>
                  <a:pt x="28168" y="58808"/>
                </a:cubicBezTo>
                <a:lnTo>
                  <a:pt x="28168" y="58808"/>
                </a:lnTo>
                <a:cubicBezTo>
                  <a:pt x="28202" y="58806"/>
                  <a:pt x="28236" y="58805"/>
                  <a:pt x="28270" y="58805"/>
                </a:cubicBezTo>
                <a:cubicBezTo>
                  <a:pt x="28495" y="58805"/>
                  <a:pt x="28724" y="58841"/>
                  <a:pt x="28941" y="58914"/>
                </a:cubicBezTo>
                <a:lnTo>
                  <a:pt x="28209" y="59212"/>
                </a:lnTo>
                <a:cubicBezTo>
                  <a:pt x="28296" y="59268"/>
                  <a:pt x="28376" y="59292"/>
                  <a:pt x="28451" y="59292"/>
                </a:cubicBezTo>
                <a:cubicBezTo>
                  <a:pt x="28776" y="59292"/>
                  <a:pt x="29013" y="58856"/>
                  <a:pt x="29321" y="58724"/>
                </a:cubicBezTo>
                <a:cubicBezTo>
                  <a:pt x="29484" y="58832"/>
                  <a:pt x="29701" y="58941"/>
                  <a:pt x="29891" y="59049"/>
                </a:cubicBezTo>
                <a:cubicBezTo>
                  <a:pt x="29809" y="58914"/>
                  <a:pt x="29647" y="58615"/>
                  <a:pt x="29565" y="58480"/>
                </a:cubicBezTo>
                <a:cubicBezTo>
                  <a:pt x="29595" y="58477"/>
                  <a:pt x="29625" y="58476"/>
                  <a:pt x="29656" y="58476"/>
                </a:cubicBezTo>
                <a:cubicBezTo>
                  <a:pt x="29810" y="58476"/>
                  <a:pt x="29962" y="58512"/>
                  <a:pt x="30096" y="58580"/>
                </a:cubicBezTo>
                <a:lnTo>
                  <a:pt x="30096" y="58580"/>
                </a:lnTo>
                <a:cubicBezTo>
                  <a:pt x="30362" y="58813"/>
                  <a:pt x="30147" y="58985"/>
                  <a:pt x="29999" y="59158"/>
                </a:cubicBezTo>
                <a:cubicBezTo>
                  <a:pt x="30762" y="59736"/>
                  <a:pt x="28822" y="59856"/>
                  <a:pt x="29568" y="60431"/>
                </a:cubicBezTo>
                <a:lnTo>
                  <a:pt x="29568" y="60431"/>
                </a:lnTo>
                <a:lnTo>
                  <a:pt x="32353" y="57723"/>
                </a:lnTo>
                <a:lnTo>
                  <a:pt x="32522" y="57883"/>
                </a:lnTo>
                <a:cubicBezTo>
                  <a:pt x="32766" y="57612"/>
                  <a:pt x="33010" y="57341"/>
                  <a:pt x="33281" y="57069"/>
                </a:cubicBezTo>
                <a:lnTo>
                  <a:pt x="33498" y="57503"/>
                </a:lnTo>
                <a:cubicBezTo>
                  <a:pt x="33742" y="57151"/>
                  <a:pt x="34068" y="56825"/>
                  <a:pt x="34420" y="56581"/>
                </a:cubicBezTo>
                <a:cubicBezTo>
                  <a:pt x="34475" y="56717"/>
                  <a:pt x="34556" y="56988"/>
                  <a:pt x="34610" y="57124"/>
                </a:cubicBezTo>
                <a:lnTo>
                  <a:pt x="34692" y="56445"/>
                </a:lnTo>
                <a:cubicBezTo>
                  <a:pt x="34963" y="56391"/>
                  <a:pt x="35234" y="56337"/>
                  <a:pt x="35505" y="56283"/>
                </a:cubicBezTo>
                <a:cubicBezTo>
                  <a:pt x="35831" y="55984"/>
                  <a:pt x="36211" y="55740"/>
                  <a:pt x="36617" y="55577"/>
                </a:cubicBezTo>
                <a:lnTo>
                  <a:pt x="36238" y="55388"/>
                </a:lnTo>
                <a:lnTo>
                  <a:pt x="36997" y="55062"/>
                </a:lnTo>
                <a:lnTo>
                  <a:pt x="36536" y="55360"/>
                </a:lnTo>
                <a:lnTo>
                  <a:pt x="36889" y="55632"/>
                </a:lnTo>
                <a:cubicBezTo>
                  <a:pt x="37106" y="55415"/>
                  <a:pt x="37323" y="55225"/>
                  <a:pt x="37540" y="55008"/>
                </a:cubicBezTo>
                <a:cubicBezTo>
                  <a:pt x="37513" y="54926"/>
                  <a:pt x="37431" y="54791"/>
                  <a:pt x="37404" y="54710"/>
                </a:cubicBezTo>
                <a:lnTo>
                  <a:pt x="37404" y="54710"/>
                </a:lnTo>
                <a:lnTo>
                  <a:pt x="37775" y="55189"/>
                </a:lnTo>
                <a:lnTo>
                  <a:pt x="38160" y="54807"/>
                </a:lnTo>
                <a:lnTo>
                  <a:pt x="38160" y="54807"/>
                </a:lnTo>
                <a:cubicBezTo>
                  <a:pt x="38081" y="54940"/>
                  <a:pt x="37971" y="55127"/>
                  <a:pt x="37900" y="55248"/>
                </a:cubicBezTo>
                <a:lnTo>
                  <a:pt x="37900" y="55248"/>
                </a:lnTo>
                <a:lnTo>
                  <a:pt x="37855" y="55293"/>
                </a:lnTo>
                <a:lnTo>
                  <a:pt x="37855" y="55293"/>
                </a:lnTo>
                <a:lnTo>
                  <a:pt x="37775" y="55189"/>
                </a:lnTo>
                <a:lnTo>
                  <a:pt x="31654" y="61273"/>
                </a:lnTo>
                <a:cubicBezTo>
                  <a:pt x="31700" y="61320"/>
                  <a:pt x="31760" y="61340"/>
                  <a:pt x="31826" y="61340"/>
                </a:cubicBezTo>
                <a:cubicBezTo>
                  <a:pt x="32109" y="61340"/>
                  <a:pt x="32506" y="60973"/>
                  <a:pt x="32440" y="60731"/>
                </a:cubicBezTo>
                <a:lnTo>
                  <a:pt x="32440" y="60731"/>
                </a:lnTo>
                <a:cubicBezTo>
                  <a:pt x="32531" y="60821"/>
                  <a:pt x="32623" y="60909"/>
                  <a:pt x="32717" y="60994"/>
                </a:cubicBezTo>
                <a:lnTo>
                  <a:pt x="32717" y="60994"/>
                </a:lnTo>
                <a:lnTo>
                  <a:pt x="33213" y="60484"/>
                </a:lnTo>
                <a:lnTo>
                  <a:pt x="33213" y="60484"/>
                </a:lnTo>
                <a:cubicBezTo>
                  <a:pt x="33223" y="60493"/>
                  <a:pt x="33233" y="60501"/>
                  <a:pt x="33244" y="60510"/>
                </a:cubicBezTo>
                <a:lnTo>
                  <a:pt x="33244" y="60510"/>
                </a:lnTo>
                <a:lnTo>
                  <a:pt x="32721" y="60998"/>
                </a:lnTo>
                <a:lnTo>
                  <a:pt x="32721" y="60998"/>
                </a:lnTo>
                <a:cubicBezTo>
                  <a:pt x="32720" y="60997"/>
                  <a:pt x="32718" y="60996"/>
                  <a:pt x="32717" y="60994"/>
                </a:cubicBezTo>
                <a:lnTo>
                  <a:pt x="32717" y="60994"/>
                </a:lnTo>
                <a:lnTo>
                  <a:pt x="32630" y="61084"/>
                </a:lnTo>
                <a:lnTo>
                  <a:pt x="32721" y="60998"/>
                </a:lnTo>
                <a:lnTo>
                  <a:pt x="32721" y="60998"/>
                </a:lnTo>
                <a:cubicBezTo>
                  <a:pt x="34427" y="62552"/>
                  <a:pt x="36585" y="63325"/>
                  <a:pt x="38741" y="63325"/>
                </a:cubicBezTo>
                <a:cubicBezTo>
                  <a:pt x="41062" y="63325"/>
                  <a:pt x="43382" y="62430"/>
                  <a:pt x="45134" y="60650"/>
                </a:cubicBezTo>
                <a:cubicBezTo>
                  <a:pt x="48098" y="57663"/>
                  <a:pt x="48513" y="53118"/>
                  <a:pt x="46426" y="49688"/>
                </a:cubicBezTo>
                <a:lnTo>
                  <a:pt x="46426" y="49688"/>
                </a:lnTo>
                <a:lnTo>
                  <a:pt x="46680" y="49773"/>
                </a:lnTo>
                <a:cubicBezTo>
                  <a:pt x="46707" y="49719"/>
                  <a:pt x="46789" y="49583"/>
                  <a:pt x="46816" y="49529"/>
                </a:cubicBezTo>
                <a:lnTo>
                  <a:pt x="47196" y="49393"/>
                </a:lnTo>
                <a:lnTo>
                  <a:pt x="47060" y="49041"/>
                </a:lnTo>
                <a:lnTo>
                  <a:pt x="47738" y="49203"/>
                </a:lnTo>
                <a:cubicBezTo>
                  <a:pt x="47657" y="49095"/>
                  <a:pt x="47521" y="48851"/>
                  <a:pt x="47467" y="48742"/>
                </a:cubicBezTo>
                <a:lnTo>
                  <a:pt x="47467" y="48742"/>
                </a:lnTo>
                <a:lnTo>
                  <a:pt x="48118" y="48797"/>
                </a:lnTo>
                <a:lnTo>
                  <a:pt x="48118" y="48688"/>
                </a:lnTo>
                <a:cubicBezTo>
                  <a:pt x="47767" y="48442"/>
                  <a:pt x="47927" y="48254"/>
                  <a:pt x="48157" y="48254"/>
                </a:cubicBezTo>
                <a:cubicBezTo>
                  <a:pt x="48282" y="48254"/>
                  <a:pt x="48429" y="48310"/>
                  <a:pt x="48525" y="48444"/>
                </a:cubicBezTo>
                <a:lnTo>
                  <a:pt x="48606" y="48363"/>
                </a:lnTo>
                <a:cubicBezTo>
                  <a:pt x="48508" y="48167"/>
                  <a:pt x="48537" y="47962"/>
                  <a:pt x="48636" y="47809"/>
                </a:cubicBezTo>
                <a:lnTo>
                  <a:pt x="48636" y="47809"/>
                </a:lnTo>
                <a:cubicBezTo>
                  <a:pt x="47823" y="48161"/>
                  <a:pt x="46955" y="48406"/>
                  <a:pt x="46050" y="48523"/>
                </a:cubicBezTo>
                <a:lnTo>
                  <a:pt x="46050" y="48523"/>
                </a:lnTo>
                <a:lnTo>
                  <a:pt x="48349" y="46372"/>
                </a:lnTo>
                <a:lnTo>
                  <a:pt x="48349" y="46372"/>
                </a:lnTo>
                <a:cubicBezTo>
                  <a:pt x="48406" y="46452"/>
                  <a:pt x="48465" y="46528"/>
                  <a:pt x="48525" y="46599"/>
                </a:cubicBezTo>
                <a:cubicBezTo>
                  <a:pt x="48525" y="46469"/>
                  <a:pt x="48525" y="46338"/>
                  <a:pt x="48525" y="46208"/>
                </a:cubicBezTo>
                <a:lnTo>
                  <a:pt x="48525" y="46208"/>
                </a:lnTo>
                <a:lnTo>
                  <a:pt x="48349" y="46372"/>
                </a:lnTo>
                <a:lnTo>
                  <a:pt x="48349" y="46372"/>
                </a:lnTo>
                <a:cubicBezTo>
                  <a:pt x="48339" y="46359"/>
                  <a:pt x="48330" y="46345"/>
                  <a:pt x="48320" y="46332"/>
                </a:cubicBezTo>
                <a:lnTo>
                  <a:pt x="48320" y="46332"/>
                </a:lnTo>
                <a:lnTo>
                  <a:pt x="48525" y="46123"/>
                </a:lnTo>
                <a:lnTo>
                  <a:pt x="48525" y="46123"/>
                </a:lnTo>
                <a:cubicBezTo>
                  <a:pt x="48525" y="46151"/>
                  <a:pt x="48525" y="46179"/>
                  <a:pt x="48525" y="46208"/>
                </a:cubicBezTo>
                <a:lnTo>
                  <a:pt x="48826" y="45926"/>
                </a:lnTo>
                <a:lnTo>
                  <a:pt x="48763" y="45880"/>
                </a:lnTo>
                <a:lnTo>
                  <a:pt x="48956" y="45684"/>
                </a:lnTo>
                <a:lnTo>
                  <a:pt x="48977" y="45784"/>
                </a:lnTo>
                <a:lnTo>
                  <a:pt x="50297" y="44549"/>
                </a:lnTo>
                <a:lnTo>
                  <a:pt x="50297" y="44549"/>
                </a:lnTo>
                <a:cubicBezTo>
                  <a:pt x="50312" y="44553"/>
                  <a:pt x="50326" y="44554"/>
                  <a:pt x="50339" y="44554"/>
                </a:cubicBezTo>
                <a:cubicBezTo>
                  <a:pt x="50431" y="44554"/>
                  <a:pt x="50493" y="44479"/>
                  <a:pt x="50544" y="44318"/>
                </a:cubicBezTo>
                <a:lnTo>
                  <a:pt x="50544" y="44318"/>
                </a:lnTo>
                <a:lnTo>
                  <a:pt x="50297" y="44549"/>
                </a:lnTo>
                <a:lnTo>
                  <a:pt x="50297" y="44549"/>
                </a:lnTo>
                <a:cubicBezTo>
                  <a:pt x="50255" y="44540"/>
                  <a:pt x="50207" y="44518"/>
                  <a:pt x="50152" y="44484"/>
                </a:cubicBezTo>
                <a:lnTo>
                  <a:pt x="50748" y="43877"/>
                </a:lnTo>
                <a:lnTo>
                  <a:pt x="50748" y="43877"/>
                </a:lnTo>
                <a:cubicBezTo>
                  <a:pt x="50775" y="43907"/>
                  <a:pt x="50793" y="43946"/>
                  <a:pt x="50809" y="43989"/>
                </a:cubicBezTo>
                <a:lnTo>
                  <a:pt x="50809" y="43989"/>
                </a:lnTo>
                <a:cubicBezTo>
                  <a:pt x="51550" y="43165"/>
                  <a:pt x="52144" y="42501"/>
                  <a:pt x="52620" y="41970"/>
                </a:cubicBezTo>
                <a:lnTo>
                  <a:pt x="52620" y="41970"/>
                </a:lnTo>
                <a:lnTo>
                  <a:pt x="52008" y="42593"/>
                </a:lnTo>
                <a:lnTo>
                  <a:pt x="52008" y="42593"/>
                </a:lnTo>
                <a:cubicBezTo>
                  <a:pt x="52011" y="42584"/>
                  <a:pt x="52014" y="42575"/>
                  <a:pt x="52017" y="42566"/>
                </a:cubicBezTo>
                <a:lnTo>
                  <a:pt x="52017" y="42566"/>
                </a:lnTo>
                <a:lnTo>
                  <a:pt x="51865" y="42721"/>
                </a:lnTo>
                <a:lnTo>
                  <a:pt x="51865" y="42721"/>
                </a:lnTo>
                <a:cubicBezTo>
                  <a:pt x="51873" y="42719"/>
                  <a:pt x="51881" y="42717"/>
                  <a:pt x="51889" y="42714"/>
                </a:cubicBezTo>
                <a:lnTo>
                  <a:pt x="51889" y="42714"/>
                </a:lnTo>
                <a:lnTo>
                  <a:pt x="50748" y="43877"/>
                </a:lnTo>
                <a:lnTo>
                  <a:pt x="50748" y="43877"/>
                </a:lnTo>
                <a:cubicBezTo>
                  <a:pt x="50745" y="43874"/>
                  <a:pt x="50742" y="43871"/>
                  <a:pt x="50739" y="43868"/>
                </a:cubicBezTo>
                <a:lnTo>
                  <a:pt x="50739" y="43868"/>
                </a:lnTo>
                <a:lnTo>
                  <a:pt x="51865" y="42721"/>
                </a:lnTo>
                <a:lnTo>
                  <a:pt x="51865" y="42721"/>
                </a:lnTo>
                <a:cubicBezTo>
                  <a:pt x="51850" y="42724"/>
                  <a:pt x="51835" y="42725"/>
                  <a:pt x="51819" y="42725"/>
                </a:cubicBezTo>
                <a:cubicBezTo>
                  <a:pt x="51673" y="42725"/>
                  <a:pt x="51497" y="42604"/>
                  <a:pt x="51457" y="42461"/>
                </a:cubicBezTo>
                <a:lnTo>
                  <a:pt x="51457" y="42461"/>
                </a:lnTo>
                <a:cubicBezTo>
                  <a:pt x="51489" y="42323"/>
                  <a:pt x="51623" y="42258"/>
                  <a:pt x="51753" y="42258"/>
                </a:cubicBezTo>
                <a:cubicBezTo>
                  <a:pt x="51858" y="42258"/>
                  <a:pt x="51960" y="42299"/>
                  <a:pt x="52006" y="42377"/>
                </a:cubicBezTo>
                <a:lnTo>
                  <a:pt x="52006" y="42377"/>
                </a:lnTo>
                <a:cubicBezTo>
                  <a:pt x="51938" y="42072"/>
                  <a:pt x="52003" y="41847"/>
                  <a:pt x="51956" y="41847"/>
                </a:cubicBezTo>
                <a:cubicBezTo>
                  <a:pt x="51902" y="41847"/>
                  <a:pt x="51704" y="42133"/>
                  <a:pt x="51005" y="42910"/>
                </a:cubicBezTo>
                <a:lnTo>
                  <a:pt x="51005" y="42910"/>
                </a:lnTo>
                <a:lnTo>
                  <a:pt x="49206" y="44754"/>
                </a:lnTo>
                <a:lnTo>
                  <a:pt x="49206" y="44754"/>
                </a:lnTo>
                <a:cubicBezTo>
                  <a:pt x="48624" y="45243"/>
                  <a:pt x="47821" y="45968"/>
                  <a:pt x="46707" y="47023"/>
                </a:cubicBezTo>
                <a:lnTo>
                  <a:pt x="46707" y="47023"/>
                </a:lnTo>
                <a:lnTo>
                  <a:pt x="46707" y="46925"/>
                </a:lnTo>
                <a:lnTo>
                  <a:pt x="46707" y="46925"/>
                </a:lnTo>
                <a:cubicBezTo>
                  <a:pt x="46745" y="46885"/>
                  <a:pt x="46781" y="46847"/>
                  <a:pt x="46817" y="46809"/>
                </a:cubicBezTo>
                <a:lnTo>
                  <a:pt x="46817" y="46809"/>
                </a:lnTo>
                <a:lnTo>
                  <a:pt x="47141" y="46545"/>
                </a:lnTo>
                <a:lnTo>
                  <a:pt x="47064" y="46545"/>
                </a:lnTo>
                <a:cubicBezTo>
                  <a:pt x="47244" y="46352"/>
                  <a:pt x="47395" y="46189"/>
                  <a:pt x="47519" y="46050"/>
                </a:cubicBezTo>
                <a:lnTo>
                  <a:pt x="47519" y="46050"/>
                </a:lnTo>
                <a:cubicBezTo>
                  <a:pt x="47538" y="46068"/>
                  <a:pt x="47556" y="46089"/>
                  <a:pt x="47575" y="46111"/>
                </a:cubicBezTo>
                <a:cubicBezTo>
                  <a:pt x="47575" y="46072"/>
                  <a:pt x="47573" y="46033"/>
                  <a:pt x="47570" y="45993"/>
                </a:cubicBezTo>
                <a:lnTo>
                  <a:pt x="47570" y="45993"/>
                </a:lnTo>
                <a:cubicBezTo>
                  <a:pt x="48005" y="45506"/>
                  <a:pt x="48089" y="45364"/>
                  <a:pt x="48023" y="45364"/>
                </a:cubicBezTo>
                <a:cubicBezTo>
                  <a:pt x="47974" y="45364"/>
                  <a:pt x="47843" y="45441"/>
                  <a:pt x="47711" y="45515"/>
                </a:cubicBezTo>
                <a:lnTo>
                  <a:pt x="47578" y="45647"/>
                </a:lnTo>
                <a:lnTo>
                  <a:pt x="47578" y="45647"/>
                </a:lnTo>
                <a:cubicBezTo>
                  <a:pt x="47744" y="45305"/>
                  <a:pt x="47801" y="44899"/>
                  <a:pt x="47955" y="44565"/>
                </a:cubicBezTo>
                <a:lnTo>
                  <a:pt x="47955" y="44565"/>
                </a:lnTo>
                <a:lnTo>
                  <a:pt x="47603" y="44864"/>
                </a:lnTo>
                <a:cubicBezTo>
                  <a:pt x="47575" y="45053"/>
                  <a:pt x="47548" y="45243"/>
                  <a:pt x="47548" y="45433"/>
                </a:cubicBezTo>
                <a:cubicBezTo>
                  <a:pt x="46659" y="45888"/>
                  <a:pt x="46230" y="46746"/>
                  <a:pt x="45696" y="47514"/>
                </a:cubicBezTo>
                <a:lnTo>
                  <a:pt x="45696" y="47514"/>
                </a:lnTo>
                <a:lnTo>
                  <a:pt x="45151" y="48054"/>
                </a:lnTo>
                <a:lnTo>
                  <a:pt x="45151" y="48054"/>
                </a:lnTo>
                <a:cubicBezTo>
                  <a:pt x="45119" y="48021"/>
                  <a:pt x="45086" y="47988"/>
                  <a:pt x="45053" y="47956"/>
                </a:cubicBezTo>
                <a:lnTo>
                  <a:pt x="44410" y="48595"/>
                </a:lnTo>
                <a:lnTo>
                  <a:pt x="44410" y="48595"/>
                </a:lnTo>
                <a:cubicBezTo>
                  <a:pt x="43809" y="48570"/>
                  <a:pt x="43199" y="48489"/>
                  <a:pt x="42583" y="48348"/>
                </a:cubicBezTo>
                <a:lnTo>
                  <a:pt x="42583" y="48348"/>
                </a:lnTo>
                <a:lnTo>
                  <a:pt x="51406" y="39578"/>
                </a:lnTo>
                <a:lnTo>
                  <a:pt x="51406" y="39578"/>
                </a:lnTo>
                <a:cubicBezTo>
                  <a:pt x="51365" y="39639"/>
                  <a:pt x="51327" y="39700"/>
                  <a:pt x="51291" y="39764"/>
                </a:cubicBezTo>
                <a:cubicBezTo>
                  <a:pt x="51888" y="39303"/>
                  <a:pt x="52404" y="38734"/>
                  <a:pt x="52946" y="38218"/>
                </a:cubicBezTo>
                <a:lnTo>
                  <a:pt x="52882" y="38111"/>
                </a:lnTo>
                <a:lnTo>
                  <a:pt x="51406" y="39578"/>
                </a:lnTo>
                <a:lnTo>
                  <a:pt x="51406" y="39578"/>
                </a:lnTo>
                <a:cubicBezTo>
                  <a:pt x="51793" y="38999"/>
                  <a:pt x="52373" y="38574"/>
                  <a:pt x="52865" y="38083"/>
                </a:cubicBezTo>
                <a:lnTo>
                  <a:pt x="52882" y="38111"/>
                </a:lnTo>
                <a:lnTo>
                  <a:pt x="54302" y="36699"/>
                </a:lnTo>
                <a:lnTo>
                  <a:pt x="54302" y="36699"/>
                </a:lnTo>
                <a:cubicBezTo>
                  <a:pt x="54492" y="37547"/>
                  <a:pt x="54567" y="38384"/>
                  <a:pt x="54540" y="39197"/>
                </a:cubicBezTo>
                <a:lnTo>
                  <a:pt x="54540" y="39197"/>
                </a:lnTo>
                <a:cubicBezTo>
                  <a:pt x="55273" y="38373"/>
                  <a:pt x="56231" y="37737"/>
                  <a:pt x="56879" y="36808"/>
                </a:cubicBezTo>
                <a:cubicBezTo>
                  <a:pt x="56933" y="36916"/>
                  <a:pt x="57015" y="37133"/>
                  <a:pt x="57069" y="37269"/>
                </a:cubicBezTo>
                <a:cubicBezTo>
                  <a:pt x="56852" y="37486"/>
                  <a:pt x="56635" y="37703"/>
                  <a:pt x="56418" y="37947"/>
                </a:cubicBezTo>
                <a:cubicBezTo>
                  <a:pt x="56359" y="37935"/>
                  <a:pt x="56308" y="37929"/>
                  <a:pt x="56264" y="37929"/>
                </a:cubicBezTo>
                <a:cubicBezTo>
                  <a:pt x="55918" y="37929"/>
                  <a:pt x="55991" y="38276"/>
                  <a:pt x="56255" y="38517"/>
                </a:cubicBezTo>
                <a:lnTo>
                  <a:pt x="55306" y="39466"/>
                </a:lnTo>
                <a:lnTo>
                  <a:pt x="54899" y="39303"/>
                </a:lnTo>
                <a:cubicBezTo>
                  <a:pt x="54756" y="39432"/>
                  <a:pt x="54644" y="39612"/>
                  <a:pt x="54506" y="39739"/>
                </a:cubicBezTo>
                <a:lnTo>
                  <a:pt x="54506" y="39739"/>
                </a:lnTo>
                <a:cubicBezTo>
                  <a:pt x="54500" y="39809"/>
                  <a:pt x="54493" y="39878"/>
                  <a:pt x="54485" y="39947"/>
                </a:cubicBezTo>
                <a:lnTo>
                  <a:pt x="54485" y="39947"/>
                </a:lnTo>
                <a:cubicBezTo>
                  <a:pt x="54398" y="39982"/>
                  <a:pt x="54018" y="40409"/>
                  <a:pt x="52620" y="41970"/>
                </a:cubicBezTo>
                <a:lnTo>
                  <a:pt x="52620" y="41970"/>
                </a:lnTo>
                <a:lnTo>
                  <a:pt x="54468" y="40087"/>
                </a:lnTo>
                <a:lnTo>
                  <a:pt x="54468" y="40087"/>
                </a:lnTo>
                <a:cubicBezTo>
                  <a:pt x="54355" y="40972"/>
                  <a:pt x="54121" y="41821"/>
                  <a:pt x="53783" y="42618"/>
                </a:cubicBezTo>
                <a:lnTo>
                  <a:pt x="53783" y="42618"/>
                </a:lnTo>
                <a:cubicBezTo>
                  <a:pt x="54777" y="41645"/>
                  <a:pt x="55745" y="40623"/>
                  <a:pt x="56662" y="39574"/>
                </a:cubicBezTo>
                <a:cubicBezTo>
                  <a:pt x="56727" y="39790"/>
                  <a:pt x="56805" y="39872"/>
                  <a:pt x="56889" y="39872"/>
                </a:cubicBezTo>
                <a:cubicBezTo>
                  <a:pt x="57123" y="39872"/>
                  <a:pt x="57405" y="39239"/>
                  <a:pt x="57584" y="39059"/>
                </a:cubicBezTo>
                <a:lnTo>
                  <a:pt x="57259" y="38951"/>
                </a:lnTo>
                <a:cubicBezTo>
                  <a:pt x="57828" y="38489"/>
                  <a:pt x="58235" y="37784"/>
                  <a:pt x="59022" y="37730"/>
                </a:cubicBezTo>
                <a:lnTo>
                  <a:pt x="58588" y="37296"/>
                </a:lnTo>
                <a:lnTo>
                  <a:pt x="58778" y="37188"/>
                </a:lnTo>
                <a:cubicBezTo>
                  <a:pt x="58832" y="37296"/>
                  <a:pt x="58967" y="37567"/>
                  <a:pt x="59022" y="37703"/>
                </a:cubicBezTo>
                <a:cubicBezTo>
                  <a:pt x="59212" y="37513"/>
                  <a:pt x="59401" y="37350"/>
                  <a:pt x="59591" y="37188"/>
                </a:cubicBezTo>
                <a:cubicBezTo>
                  <a:pt x="59591" y="36916"/>
                  <a:pt x="59673" y="36672"/>
                  <a:pt x="59808" y="36455"/>
                </a:cubicBezTo>
                <a:lnTo>
                  <a:pt x="59808" y="37133"/>
                </a:lnTo>
                <a:cubicBezTo>
                  <a:pt x="60107" y="36726"/>
                  <a:pt x="60432" y="36347"/>
                  <a:pt x="60785" y="35940"/>
                </a:cubicBezTo>
                <a:cubicBezTo>
                  <a:pt x="60595" y="35587"/>
                  <a:pt x="60731" y="35153"/>
                  <a:pt x="61110" y="34963"/>
                </a:cubicBezTo>
                <a:cubicBezTo>
                  <a:pt x="61137" y="35153"/>
                  <a:pt x="61165" y="35506"/>
                  <a:pt x="61192" y="35696"/>
                </a:cubicBezTo>
                <a:cubicBezTo>
                  <a:pt x="61354" y="35180"/>
                  <a:pt x="61653" y="34719"/>
                  <a:pt x="61599" y="34123"/>
                </a:cubicBezTo>
                <a:lnTo>
                  <a:pt x="61599" y="34123"/>
                </a:lnTo>
                <a:lnTo>
                  <a:pt x="62005" y="34475"/>
                </a:lnTo>
                <a:cubicBezTo>
                  <a:pt x="62114" y="34150"/>
                  <a:pt x="62249" y="33878"/>
                  <a:pt x="62439" y="33607"/>
                </a:cubicBezTo>
                <a:lnTo>
                  <a:pt x="62195" y="33444"/>
                </a:lnTo>
                <a:cubicBezTo>
                  <a:pt x="62602" y="33309"/>
                  <a:pt x="63036" y="33119"/>
                  <a:pt x="62575" y="32712"/>
                </a:cubicBezTo>
                <a:cubicBezTo>
                  <a:pt x="63063" y="32251"/>
                  <a:pt x="63714" y="31980"/>
                  <a:pt x="64121" y="31437"/>
                </a:cubicBezTo>
                <a:lnTo>
                  <a:pt x="64121" y="31437"/>
                </a:lnTo>
                <a:cubicBezTo>
                  <a:pt x="63958" y="31492"/>
                  <a:pt x="63660" y="31654"/>
                  <a:pt x="63524" y="31736"/>
                </a:cubicBezTo>
                <a:lnTo>
                  <a:pt x="63416" y="31654"/>
                </a:lnTo>
                <a:cubicBezTo>
                  <a:pt x="63579" y="31437"/>
                  <a:pt x="63714" y="31220"/>
                  <a:pt x="63877" y="31003"/>
                </a:cubicBezTo>
                <a:lnTo>
                  <a:pt x="64013" y="31220"/>
                </a:lnTo>
                <a:cubicBezTo>
                  <a:pt x="64202" y="31003"/>
                  <a:pt x="64419" y="30786"/>
                  <a:pt x="64664" y="30596"/>
                </a:cubicBezTo>
                <a:lnTo>
                  <a:pt x="64528" y="30162"/>
                </a:lnTo>
                <a:cubicBezTo>
                  <a:pt x="64962" y="29728"/>
                  <a:pt x="65342" y="29295"/>
                  <a:pt x="65748" y="28833"/>
                </a:cubicBezTo>
                <a:cubicBezTo>
                  <a:pt x="65721" y="28725"/>
                  <a:pt x="65694" y="28508"/>
                  <a:pt x="65667" y="28399"/>
                </a:cubicBezTo>
                <a:lnTo>
                  <a:pt x="66074" y="28291"/>
                </a:lnTo>
                <a:lnTo>
                  <a:pt x="65938" y="27613"/>
                </a:lnTo>
                <a:lnTo>
                  <a:pt x="65938" y="27613"/>
                </a:lnTo>
                <a:cubicBezTo>
                  <a:pt x="66074" y="27694"/>
                  <a:pt x="66291" y="27884"/>
                  <a:pt x="66399" y="27965"/>
                </a:cubicBezTo>
                <a:cubicBezTo>
                  <a:pt x="66345" y="27748"/>
                  <a:pt x="66318" y="27504"/>
                  <a:pt x="66291" y="27260"/>
                </a:cubicBezTo>
                <a:lnTo>
                  <a:pt x="66942" y="27043"/>
                </a:lnTo>
                <a:lnTo>
                  <a:pt x="66562" y="26745"/>
                </a:lnTo>
                <a:lnTo>
                  <a:pt x="66915" y="26365"/>
                </a:lnTo>
                <a:lnTo>
                  <a:pt x="67050" y="26609"/>
                </a:lnTo>
                <a:cubicBezTo>
                  <a:pt x="67050" y="26311"/>
                  <a:pt x="67213" y="26040"/>
                  <a:pt x="67484" y="25904"/>
                </a:cubicBezTo>
                <a:cubicBezTo>
                  <a:pt x="67322" y="25741"/>
                  <a:pt x="67159" y="25551"/>
                  <a:pt x="66996" y="25389"/>
                </a:cubicBezTo>
                <a:cubicBezTo>
                  <a:pt x="67100" y="25252"/>
                  <a:pt x="67190" y="25201"/>
                  <a:pt x="67271" y="25201"/>
                </a:cubicBezTo>
                <a:cubicBezTo>
                  <a:pt x="67463" y="25201"/>
                  <a:pt x="67603" y="25491"/>
                  <a:pt x="67756" y="25606"/>
                </a:cubicBezTo>
                <a:cubicBezTo>
                  <a:pt x="67701" y="25199"/>
                  <a:pt x="67566" y="24765"/>
                  <a:pt x="67945" y="24439"/>
                </a:cubicBezTo>
                <a:lnTo>
                  <a:pt x="67810" y="24060"/>
                </a:lnTo>
                <a:cubicBezTo>
                  <a:pt x="68027" y="23951"/>
                  <a:pt x="68407" y="23978"/>
                  <a:pt x="68379" y="23626"/>
                </a:cubicBezTo>
                <a:cubicBezTo>
                  <a:pt x="68407" y="23137"/>
                  <a:pt x="68786" y="22622"/>
                  <a:pt x="68434" y="22188"/>
                </a:cubicBezTo>
                <a:lnTo>
                  <a:pt x="68434" y="22188"/>
                </a:lnTo>
                <a:lnTo>
                  <a:pt x="68705" y="22297"/>
                </a:lnTo>
                <a:cubicBezTo>
                  <a:pt x="68841" y="22134"/>
                  <a:pt x="68976" y="21971"/>
                  <a:pt x="69112" y="21835"/>
                </a:cubicBezTo>
                <a:cubicBezTo>
                  <a:pt x="69166" y="21537"/>
                  <a:pt x="69220" y="21239"/>
                  <a:pt x="69275" y="20913"/>
                </a:cubicBezTo>
                <a:lnTo>
                  <a:pt x="69573" y="21184"/>
                </a:lnTo>
                <a:lnTo>
                  <a:pt x="69627" y="21103"/>
                </a:lnTo>
                <a:cubicBezTo>
                  <a:pt x="69329" y="20723"/>
                  <a:pt x="69627" y="20289"/>
                  <a:pt x="69763" y="19910"/>
                </a:cubicBezTo>
                <a:lnTo>
                  <a:pt x="70088" y="19828"/>
                </a:lnTo>
                <a:cubicBezTo>
                  <a:pt x="70115" y="19069"/>
                  <a:pt x="70251" y="18336"/>
                  <a:pt x="70522" y="17658"/>
                </a:cubicBezTo>
                <a:lnTo>
                  <a:pt x="70929" y="17767"/>
                </a:lnTo>
                <a:lnTo>
                  <a:pt x="70414" y="17279"/>
                </a:lnTo>
                <a:cubicBezTo>
                  <a:pt x="70604" y="17089"/>
                  <a:pt x="70821" y="16899"/>
                  <a:pt x="71038" y="16736"/>
                </a:cubicBezTo>
                <a:cubicBezTo>
                  <a:pt x="70441" y="16438"/>
                  <a:pt x="71146" y="15922"/>
                  <a:pt x="70983" y="15461"/>
                </a:cubicBezTo>
                <a:cubicBezTo>
                  <a:pt x="71173" y="15299"/>
                  <a:pt x="71390" y="15136"/>
                  <a:pt x="71607" y="15000"/>
                </a:cubicBezTo>
                <a:lnTo>
                  <a:pt x="71607" y="15000"/>
                </a:lnTo>
                <a:lnTo>
                  <a:pt x="71146" y="15055"/>
                </a:lnTo>
                <a:cubicBezTo>
                  <a:pt x="71227" y="14729"/>
                  <a:pt x="71363" y="14404"/>
                  <a:pt x="71553" y="14132"/>
                </a:cubicBezTo>
                <a:cubicBezTo>
                  <a:pt x="71444" y="14078"/>
                  <a:pt x="71336" y="13997"/>
                  <a:pt x="71255" y="13942"/>
                </a:cubicBezTo>
                <a:lnTo>
                  <a:pt x="71580" y="13264"/>
                </a:lnTo>
                <a:cubicBezTo>
                  <a:pt x="71227" y="11203"/>
                  <a:pt x="71390" y="9060"/>
                  <a:pt x="70875" y="7026"/>
                </a:cubicBezTo>
                <a:lnTo>
                  <a:pt x="70577" y="7406"/>
                </a:lnTo>
                <a:lnTo>
                  <a:pt x="70848" y="7758"/>
                </a:lnTo>
                <a:cubicBezTo>
                  <a:pt x="70549" y="9169"/>
                  <a:pt x="70685" y="10633"/>
                  <a:pt x="70604" y="12071"/>
                </a:cubicBezTo>
                <a:cubicBezTo>
                  <a:pt x="70305" y="10823"/>
                  <a:pt x="70441" y="9521"/>
                  <a:pt x="70387" y="8246"/>
                </a:cubicBezTo>
                <a:lnTo>
                  <a:pt x="69953" y="8111"/>
                </a:lnTo>
                <a:cubicBezTo>
                  <a:pt x="70061" y="7704"/>
                  <a:pt x="70224" y="7324"/>
                  <a:pt x="70441" y="6972"/>
                </a:cubicBezTo>
                <a:cubicBezTo>
                  <a:pt x="70278" y="6890"/>
                  <a:pt x="70115" y="6782"/>
                  <a:pt x="69980" y="6700"/>
                </a:cubicBezTo>
                <a:cubicBezTo>
                  <a:pt x="69953" y="6456"/>
                  <a:pt x="69926" y="6239"/>
                  <a:pt x="69926" y="6022"/>
                </a:cubicBezTo>
                <a:cubicBezTo>
                  <a:pt x="69709" y="6212"/>
                  <a:pt x="69681" y="6538"/>
                  <a:pt x="69817" y="6782"/>
                </a:cubicBezTo>
                <a:lnTo>
                  <a:pt x="69519" y="6863"/>
                </a:lnTo>
                <a:cubicBezTo>
                  <a:pt x="69492" y="6483"/>
                  <a:pt x="69464" y="6077"/>
                  <a:pt x="69410" y="5697"/>
                </a:cubicBezTo>
                <a:lnTo>
                  <a:pt x="69275" y="6348"/>
                </a:lnTo>
                <a:lnTo>
                  <a:pt x="68922" y="6565"/>
                </a:lnTo>
                <a:cubicBezTo>
                  <a:pt x="68976" y="6321"/>
                  <a:pt x="69030" y="6049"/>
                  <a:pt x="69058" y="5805"/>
                </a:cubicBezTo>
                <a:lnTo>
                  <a:pt x="69058" y="5805"/>
                </a:lnTo>
                <a:lnTo>
                  <a:pt x="68596" y="5887"/>
                </a:lnTo>
                <a:lnTo>
                  <a:pt x="68596" y="5887"/>
                </a:lnTo>
                <a:lnTo>
                  <a:pt x="68949" y="5588"/>
                </a:lnTo>
                <a:cubicBezTo>
                  <a:pt x="68895" y="5534"/>
                  <a:pt x="68813" y="5344"/>
                  <a:pt x="68786" y="5263"/>
                </a:cubicBezTo>
                <a:cubicBezTo>
                  <a:pt x="69247" y="4558"/>
                  <a:pt x="68434" y="3771"/>
                  <a:pt x="68135" y="3174"/>
                </a:cubicBezTo>
                <a:lnTo>
                  <a:pt x="67918" y="3418"/>
                </a:lnTo>
                <a:cubicBezTo>
                  <a:pt x="67566" y="3093"/>
                  <a:pt x="66915" y="2795"/>
                  <a:pt x="67322" y="2225"/>
                </a:cubicBezTo>
                <a:cubicBezTo>
                  <a:pt x="67160" y="2163"/>
                  <a:pt x="66998" y="2112"/>
                  <a:pt x="66854" y="2112"/>
                </a:cubicBezTo>
                <a:cubicBezTo>
                  <a:pt x="66685" y="2112"/>
                  <a:pt x="66542" y="2182"/>
                  <a:pt x="66454" y="2388"/>
                </a:cubicBezTo>
                <a:lnTo>
                  <a:pt x="66182" y="2116"/>
                </a:lnTo>
                <a:cubicBezTo>
                  <a:pt x="66427" y="1927"/>
                  <a:pt x="66589" y="1710"/>
                  <a:pt x="66454" y="1384"/>
                </a:cubicBezTo>
                <a:lnTo>
                  <a:pt x="66454" y="1384"/>
                </a:lnTo>
                <a:cubicBezTo>
                  <a:pt x="66212" y="1485"/>
                  <a:pt x="65941" y="1541"/>
                  <a:pt x="65673" y="1541"/>
                </a:cubicBezTo>
                <a:cubicBezTo>
                  <a:pt x="65580" y="1541"/>
                  <a:pt x="65487" y="1534"/>
                  <a:pt x="65396" y="1520"/>
                </a:cubicBezTo>
                <a:lnTo>
                  <a:pt x="65857" y="1086"/>
                </a:lnTo>
                <a:lnTo>
                  <a:pt x="65287" y="733"/>
                </a:lnTo>
                <a:lnTo>
                  <a:pt x="65667" y="272"/>
                </a:lnTo>
                <a:cubicBezTo>
                  <a:pt x="65540" y="250"/>
                  <a:pt x="65415" y="240"/>
                  <a:pt x="65291" y="240"/>
                </a:cubicBezTo>
                <a:cubicBezTo>
                  <a:pt x="64488" y="240"/>
                  <a:pt x="63748" y="666"/>
                  <a:pt x="63090" y="1113"/>
                </a:cubicBezTo>
                <a:lnTo>
                  <a:pt x="62982" y="1032"/>
                </a:lnTo>
                <a:cubicBezTo>
                  <a:pt x="63063" y="869"/>
                  <a:pt x="63145" y="706"/>
                  <a:pt x="63226" y="543"/>
                </a:cubicBezTo>
                <a:cubicBezTo>
                  <a:pt x="63551" y="408"/>
                  <a:pt x="63850" y="245"/>
                  <a:pt x="64094" y="1"/>
                </a:cubicBezTo>
                <a:close/>
                <a:moveTo>
                  <a:pt x="28161" y="61623"/>
                </a:moveTo>
                <a:lnTo>
                  <a:pt x="1655" y="87584"/>
                </a:lnTo>
                <a:lnTo>
                  <a:pt x="1655" y="87584"/>
                </a:lnTo>
                <a:lnTo>
                  <a:pt x="27702" y="62246"/>
                </a:lnTo>
                <a:lnTo>
                  <a:pt x="27702" y="62246"/>
                </a:lnTo>
                <a:cubicBezTo>
                  <a:pt x="27859" y="62042"/>
                  <a:pt x="28011" y="61834"/>
                  <a:pt x="28161" y="616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4"/>
          <p:cNvSpPr/>
          <p:nvPr/>
        </p:nvSpPr>
        <p:spPr>
          <a:xfrm flipH="1">
            <a:off x="251152" y="4963798"/>
            <a:ext cx="12513" cy="12211"/>
          </a:xfrm>
          <a:custGeom>
            <a:avLst/>
            <a:gdLst/>
            <a:ahLst/>
            <a:cxnLst/>
            <a:rect l="l" t="t" r="r" b="b"/>
            <a:pathLst>
              <a:path w="662" h="646" extrusionOk="0">
                <a:moveTo>
                  <a:pt x="570" y="0"/>
                </a:moveTo>
                <a:lnTo>
                  <a:pt x="570" y="0"/>
                </a:lnTo>
                <a:cubicBezTo>
                  <a:pt x="272" y="55"/>
                  <a:pt x="28" y="299"/>
                  <a:pt x="1" y="597"/>
                </a:cubicBezTo>
                <a:cubicBezTo>
                  <a:pt x="34" y="631"/>
                  <a:pt x="74" y="646"/>
                  <a:pt x="116" y="646"/>
                </a:cubicBezTo>
                <a:cubicBezTo>
                  <a:pt x="347" y="646"/>
                  <a:pt x="662" y="207"/>
                  <a:pt x="5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0" name="Google Shape;90;p4"/>
          <p:cNvGrpSpPr/>
          <p:nvPr/>
        </p:nvGrpSpPr>
        <p:grpSpPr>
          <a:xfrm>
            <a:off x="22986" y="4603508"/>
            <a:ext cx="468839" cy="391833"/>
            <a:chOff x="11941" y="4642456"/>
            <a:chExt cx="530121" cy="442999"/>
          </a:xfrm>
        </p:grpSpPr>
        <p:sp>
          <p:nvSpPr>
            <p:cNvPr id="91" name="Google Shape;91;p4"/>
            <p:cNvSpPr/>
            <p:nvPr/>
          </p:nvSpPr>
          <p:spPr>
            <a:xfrm flipH="1">
              <a:off x="468210" y="4642456"/>
              <a:ext cx="73852" cy="442999"/>
            </a:xfrm>
            <a:custGeom>
              <a:avLst/>
              <a:gdLst/>
              <a:ahLst/>
              <a:cxn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4" y="23402"/>
                  </a:cubicBezTo>
                  <a:cubicBezTo>
                    <a:pt x="2267" y="23405"/>
                    <a:pt x="2310" y="23406"/>
                    <a:pt x="2353" y="23406"/>
                  </a:cubicBezTo>
                  <a:cubicBezTo>
                    <a:pt x="3127" y="23406"/>
                    <a:pt x="3906" y="22939"/>
                    <a:pt x="3906" y="21937"/>
                  </a:cubicBezTo>
                  <a:lnTo>
                    <a:pt x="3798" y="2652"/>
                  </a:lnTo>
                  <a:cubicBezTo>
                    <a:pt x="3798" y="2462"/>
                    <a:pt x="3770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16" y="1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 flipH="1">
              <a:off x="354398" y="4642456"/>
              <a:ext cx="73852" cy="442999"/>
            </a:xfrm>
            <a:custGeom>
              <a:avLst/>
              <a:gdLst/>
              <a:ahLst/>
              <a:cxn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2" y="496"/>
                    <a:pt x="652" y="1486"/>
                  </a:cubicBezTo>
                  <a:lnTo>
                    <a:pt x="679" y="5256"/>
                  </a:ln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5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268" y="23405"/>
                    <a:pt x="2310" y="23406"/>
                    <a:pt x="2353" y="23406"/>
                  </a:cubicBezTo>
                  <a:cubicBezTo>
                    <a:pt x="3127" y="23406"/>
                    <a:pt x="3907" y="22939"/>
                    <a:pt x="3907" y="21937"/>
                  </a:cubicBezTo>
                  <a:lnTo>
                    <a:pt x="3798" y="2652"/>
                  </a:lnTo>
                  <a:cubicBezTo>
                    <a:pt x="3798" y="2462"/>
                    <a:pt x="3771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7" y="1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 flipH="1">
              <a:off x="240113" y="4642456"/>
              <a:ext cx="73795" cy="442999"/>
            </a:xfrm>
            <a:custGeom>
              <a:avLst/>
              <a:gdLst/>
              <a:ahLst/>
              <a:cxnLst/>
              <a:rect l="l" t="t" r="r" b="b"/>
              <a:pathLst>
                <a:path w="3904" h="23436" extrusionOk="0">
                  <a:moveTo>
                    <a:pt x="2147" y="1"/>
                  </a:moveTo>
                  <a:cubicBezTo>
                    <a:pt x="1384" y="1"/>
                    <a:pt x="624" y="496"/>
                    <a:pt x="624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28" y="23149"/>
                    <a:pt x="1368" y="23435"/>
                    <a:pt x="1907" y="23435"/>
                  </a:cubicBezTo>
                  <a:cubicBezTo>
                    <a:pt x="2014" y="23435"/>
                    <a:pt x="2121" y="23424"/>
                    <a:pt x="2225" y="23402"/>
                  </a:cubicBezTo>
                  <a:cubicBezTo>
                    <a:pt x="2297" y="23413"/>
                    <a:pt x="2369" y="23418"/>
                    <a:pt x="2440" y="23418"/>
                  </a:cubicBezTo>
                  <a:cubicBezTo>
                    <a:pt x="3222" y="23418"/>
                    <a:pt x="3904" y="22758"/>
                    <a:pt x="3879" y="21937"/>
                  </a:cubicBezTo>
                  <a:lnTo>
                    <a:pt x="3798" y="2652"/>
                  </a:lnTo>
                  <a:cubicBezTo>
                    <a:pt x="3771" y="2462"/>
                    <a:pt x="3743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09" y="1"/>
                    <a:pt x="2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 flipH="1">
              <a:off x="126245" y="4642456"/>
              <a:ext cx="73852" cy="442999"/>
            </a:xfrm>
            <a:custGeom>
              <a:avLst/>
              <a:gdLst/>
              <a:ahLst/>
              <a:cxnLst/>
              <a:rect l="l" t="t" r="r" b="b"/>
              <a:pathLst>
                <a:path w="3907" h="23436" extrusionOk="0">
                  <a:moveTo>
                    <a:pt x="2147" y="1"/>
                  </a:moveTo>
                  <a:cubicBezTo>
                    <a:pt x="1384" y="1"/>
                    <a:pt x="625" y="496"/>
                    <a:pt x="625" y="1486"/>
                  </a:cubicBezTo>
                  <a:cubicBezTo>
                    <a:pt x="625" y="2733"/>
                    <a:pt x="652" y="4008"/>
                    <a:pt x="679" y="5256"/>
                  </a:cubicBez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6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300" y="23413"/>
                    <a:pt x="2373" y="23418"/>
                    <a:pt x="2446" y="23418"/>
                  </a:cubicBezTo>
                  <a:cubicBezTo>
                    <a:pt x="3246" y="23418"/>
                    <a:pt x="3907" y="22758"/>
                    <a:pt x="3907" y="21937"/>
                  </a:cubicBezTo>
                  <a:cubicBezTo>
                    <a:pt x="3852" y="15509"/>
                    <a:pt x="3825" y="9080"/>
                    <a:pt x="3798" y="2652"/>
                  </a:cubicBezTo>
                  <a:cubicBezTo>
                    <a:pt x="3798" y="2462"/>
                    <a:pt x="3744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0" y="1"/>
                    <a:pt x="2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 flipH="1">
              <a:off x="11941" y="4642456"/>
              <a:ext cx="74325" cy="442999"/>
            </a:xfrm>
            <a:custGeom>
              <a:avLst/>
              <a:gdLst/>
              <a:ahLst/>
              <a:cxnLst/>
              <a:rect l="l" t="t" r="r" b="b"/>
              <a:pathLst>
                <a:path w="3932" h="23436" extrusionOk="0">
                  <a:moveTo>
                    <a:pt x="2170" y="1"/>
                  </a:moveTo>
                  <a:cubicBezTo>
                    <a:pt x="1411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5" y="23402"/>
                  </a:cubicBezTo>
                  <a:cubicBezTo>
                    <a:pt x="2299" y="23413"/>
                    <a:pt x="2373" y="23418"/>
                    <a:pt x="2446" y="23418"/>
                  </a:cubicBezTo>
                  <a:cubicBezTo>
                    <a:pt x="3249" y="23418"/>
                    <a:pt x="3931" y="22758"/>
                    <a:pt x="3906" y="21937"/>
                  </a:cubicBezTo>
                  <a:cubicBezTo>
                    <a:pt x="3879" y="15509"/>
                    <a:pt x="3852" y="9080"/>
                    <a:pt x="3798" y="2652"/>
                  </a:cubicBezTo>
                  <a:cubicBezTo>
                    <a:pt x="3798" y="2462"/>
                    <a:pt x="3771" y="2245"/>
                    <a:pt x="3689" y="2082"/>
                  </a:cubicBezTo>
                  <a:lnTo>
                    <a:pt x="3689" y="1486"/>
                  </a:lnTo>
                  <a:cubicBezTo>
                    <a:pt x="3689" y="496"/>
                    <a:pt x="2930" y="1"/>
                    <a:pt x="2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9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DF2E9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3" name="Google Shape;1603;p38"/>
          <p:cNvSpPr txBox="1">
            <a:spLocks noGrp="1"/>
          </p:cNvSpPr>
          <p:nvPr>
            <p:ph type="title"/>
          </p:nvPr>
        </p:nvSpPr>
        <p:spPr>
          <a:xfrm>
            <a:off x="534600" y="915566"/>
            <a:ext cx="7925832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50000"/>
              </a:lnSpc>
              <a:buSzPts val="990"/>
            </a:pPr>
            <a:r>
              <a:rPr lang="en-US" sz="2000"/>
              <a:t>Metode Pengeringan Bulir</a:t>
            </a:r>
            <a:br>
              <a:rPr lang="en-US" sz="1400" dirty="0"/>
            </a:br>
            <a:br>
              <a:rPr lang="en-US" sz="1400" dirty="0"/>
            </a:b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kelompok</a:t>
            </a:r>
            <a:r>
              <a:rPr lang="en-US" sz="1600" dirty="0"/>
              <a:t> 3</a:t>
            </a:r>
            <a:br>
              <a:rPr lang="en-US" sz="1600" dirty="0"/>
            </a:br>
            <a:br>
              <a:rPr lang="en-US" sz="1400" dirty="0"/>
            </a:br>
            <a:r>
              <a:rPr lang="en-US" sz="1400" dirty="0" err="1"/>
              <a:t>Arianto</a:t>
            </a:r>
            <a:r>
              <a:rPr lang="en-US" sz="1400" dirty="0"/>
              <a:t> 2014121018</a:t>
            </a:r>
            <a:br>
              <a:rPr lang="en-US" sz="1400" dirty="0"/>
            </a:br>
            <a:r>
              <a:rPr lang="en-US" sz="1400" dirty="0" err="1"/>
              <a:t>carnel</a:t>
            </a:r>
            <a:r>
              <a:rPr lang="en-US" sz="1400" dirty="0"/>
              <a:t> </a:t>
            </a:r>
            <a:r>
              <a:rPr lang="en-US" sz="1400" dirty="0" err="1"/>
              <a:t>silaen</a:t>
            </a:r>
            <a:r>
              <a:rPr lang="en-US" sz="1400" dirty="0"/>
              <a:t> 2014121020</a:t>
            </a:r>
            <a:br>
              <a:rPr lang="en-US" sz="1400" dirty="0"/>
            </a:br>
            <a:r>
              <a:rPr lang="en-US" sz="1400" dirty="0" err="1"/>
              <a:t>Eunike</a:t>
            </a:r>
            <a:r>
              <a:rPr lang="en-US" sz="1400" dirty="0"/>
              <a:t> </a:t>
            </a:r>
            <a:r>
              <a:rPr lang="en-US" sz="1400" dirty="0" err="1"/>
              <a:t>Vania</a:t>
            </a:r>
            <a:r>
              <a:rPr lang="en-US" sz="1400" dirty="0"/>
              <a:t> </a:t>
            </a:r>
            <a:r>
              <a:rPr lang="en-US" sz="1400" dirty="0" err="1"/>
              <a:t>Stephannie</a:t>
            </a:r>
            <a:r>
              <a:rPr lang="en-US" sz="1400" dirty="0"/>
              <a:t> </a:t>
            </a:r>
            <a:r>
              <a:rPr lang="en-US" sz="1400" dirty="0" err="1"/>
              <a:t>Barus</a:t>
            </a:r>
            <a:r>
              <a:rPr lang="en-US" sz="1400" dirty="0"/>
              <a:t> 2014121022</a:t>
            </a:r>
            <a:br>
              <a:rPr lang="en-US" sz="1400" dirty="0"/>
            </a:br>
            <a:br>
              <a:rPr lang="en-US" sz="1400" dirty="0"/>
            </a:br>
            <a:endParaRPr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483518"/>
            <a:ext cx="813690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latin typeface="Merriweather" charset="0"/>
              </a:rPr>
              <a:t>Metode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ini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biasa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untuk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biji-bijian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Metode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ini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terbagi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menjadi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tiga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yaitu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konveksi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radiasi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1.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endParaRPr lang="en-US" dirty="0">
              <a:latin typeface="Merriweather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Merriweather" charset="0"/>
              </a:rPr>
              <a:t>Menggunakan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konsep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perpindahan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yaitu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perpindahan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menggunakan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perantara</a:t>
            </a:r>
            <a:r>
              <a:rPr lang="en-US" dirty="0">
                <a:latin typeface="Merriweather" charset="0"/>
              </a:rPr>
              <a:t>. Transfer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padatan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basah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terjadi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dengan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melalui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permukaan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logam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Dalam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metode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ini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yaitu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metode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perpindahan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seperti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 air yang </a:t>
            </a:r>
            <a:r>
              <a:rPr lang="en-US" dirty="0" err="1">
                <a:latin typeface="Merriweather" charset="0"/>
              </a:rPr>
              <a:t>diuapkan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dihilangkan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dari</a:t>
            </a:r>
            <a:r>
              <a:rPr lang="en-US" dirty="0">
                <a:latin typeface="Merriweather" charset="0"/>
              </a:rPr>
              <a:t> media </a:t>
            </a:r>
            <a:r>
              <a:rPr lang="en-US" dirty="0" err="1">
                <a:latin typeface="Merriweather" charset="0"/>
              </a:rPr>
              <a:t>pemanas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Sumber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juga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beragam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seperti</a:t>
            </a:r>
            <a:r>
              <a:rPr lang="en-US" dirty="0">
                <a:latin typeface="Merriweather" charset="0"/>
              </a:rPr>
              <a:t> air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, gas, </a:t>
            </a:r>
            <a:r>
              <a:rPr lang="en-US" dirty="0" err="1">
                <a:latin typeface="Merriweather" charset="0"/>
              </a:rPr>
              <a:t>minyak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dll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Suhu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diperlukan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juga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bervariasi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tergantung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pada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komoditas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. Proses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dapat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dioperasiksn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dibawah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tekanan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rendah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Dalam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harus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selalu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dihomogenkan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dengan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diaduk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supaya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tingkat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keringnya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merata</a:t>
            </a:r>
            <a:r>
              <a:rPr lang="en-US" dirty="0">
                <a:latin typeface="Merriweather" charset="0"/>
              </a:rPr>
              <a:t>.</a:t>
            </a:r>
          </a:p>
          <a:p>
            <a:endParaRPr lang="en-US" dirty="0">
              <a:latin typeface="Merriweath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9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123478"/>
            <a:ext cx="8280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2.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Konveksi</a:t>
            </a:r>
            <a:endParaRPr lang="en-US" dirty="0">
              <a:latin typeface="Merriweather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Merriweather" charset="0"/>
              </a:rPr>
              <a:t>Dalam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konveksi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zat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pembawa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kalor</a:t>
            </a:r>
            <a:r>
              <a:rPr lang="en-US" dirty="0">
                <a:latin typeface="Merriweather" charset="0"/>
              </a:rPr>
              <a:t> (gas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) yang </a:t>
            </a:r>
            <a:r>
              <a:rPr lang="en-US" dirty="0" err="1">
                <a:latin typeface="Merriweather" charset="0"/>
              </a:rPr>
              <a:t>melakukan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kontak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dengan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untuk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menyediakan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secara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terus-menerus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membawa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 air,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berpindah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ingin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Ciri-ciri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konveksi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yaitu</a:t>
            </a:r>
            <a:r>
              <a:rPr lang="en-US" dirty="0">
                <a:latin typeface="Merriweather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tergantung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pada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perpindahan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dari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zat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pembawa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kalor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Udara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, gas </a:t>
            </a:r>
            <a:r>
              <a:rPr lang="en-US" dirty="0" err="1">
                <a:latin typeface="Merriweather" charset="0"/>
              </a:rPr>
              <a:t>dari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manapun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dapat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sebagai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pembawa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kalor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Memiliki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suhu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bervariasi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suhu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dibawah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titik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didih</a:t>
            </a:r>
            <a:r>
              <a:rPr lang="en-US" dirty="0">
                <a:latin typeface="Merriweather" charset="0"/>
              </a:rPr>
              <a:t> (1000C)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Kandungan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 gas </a:t>
            </a:r>
            <a:r>
              <a:rPr lang="en-US" dirty="0" err="1">
                <a:latin typeface="Merriweather" charset="0"/>
              </a:rPr>
              <a:t>mempengaruhi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laju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kadar</a:t>
            </a:r>
            <a:r>
              <a:rPr lang="en-US" dirty="0">
                <a:latin typeface="Merriweather" charset="0"/>
              </a:rPr>
              <a:t> air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Bahan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untuk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membuat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selalu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lebih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tinggi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daripada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bahan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untuk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latin typeface="Merriweather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sz="1200" dirty="0">
              <a:latin typeface="Merriweather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sz="1200" dirty="0">
              <a:latin typeface="Merriweath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17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23528" y="483518"/>
            <a:ext cx="8100472" cy="3945057"/>
          </a:xfrm>
        </p:spPr>
        <p:txBody>
          <a:bodyPr>
            <a:normAutofit lnSpcReduction="10000"/>
          </a:bodyPr>
          <a:lstStyle/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Dalam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dipanaskan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sampai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batas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tertentu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alami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dengan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metode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tambahan</a:t>
            </a:r>
            <a:r>
              <a:rPr lang="en-US" sz="1400" dirty="0">
                <a:latin typeface="Merriweather" charset="0"/>
              </a:rPr>
              <a:t>, yang </a:t>
            </a:r>
            <a:r>
              <a:rPr lang="en-US" sz="1400" dirty="0" err="1">
                <a:latin typeface="Merriweather" charset="0"/>
              </a:rPr>
              <a:t>mungkin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memerlukan</a:t>
            </a:r>
            <a:r>
              <a:rPr lang="en-US" sz="1400" dirty="0">
                <a:latin typeface="Merriweather" charset="0"/>
              </a:rPr>
              <a:t>: 1-4 </a:t>
            </a:r>
            <a:r>
              <a:rPr lang="en-US" sz="1400" dirty="0" err="1">
                <a:latin typeface="Merriweather" charset="0"/>
              </a:rPr>
              <a:t>minggu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atau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bahkan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mengurangi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itu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bulir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kelembaban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isi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aman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tingkat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umumnya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digunakan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untuk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mengeringkan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untuk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penyimpanan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jangka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pendek</a:t>
            </a:r>
            <a:r>
              <a:rPr lang="en-US" sz="1400" dirty="0">
                <a:latin typeface="Merriweather" charset="0"/>
              </a:rPr>
              <a:t> di </a:t>
            </a:r>
            <a:r>
              <a:rPr lang="en-US" sz="1400" dirty="0" err="1">
                <a:latin typeface="Merriweather" charset="0"/>
              </a:rPr>
              <a:t>pertanian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paling </a:t>
            </a:r>
            <a:r>
              <a:rPr lang="en-US" sz="1400" dirty="0" err="1">
                <a:latin typeface="Merriweather" charset="0"/>
              </a:rPr>
              <a:t>berguna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ketika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dalam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jumlah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besar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dikeringkan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dalam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waktu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singkat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dipasarkan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sekaligus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Ini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digunakan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untuk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penyimpanan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jangka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pendek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jangka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panjang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lnSpc>
                <a:spcPct val="150000"/>
              </a:lnSpc>
              <a:buNone/>
            </a:pPr>
            <a:endParaRPr lang="en-US" sz="1400" dirty="0">
              <a:latin typeface="Merriweather" charset="0"/>
            </a:endParaRP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alami</a:t>
            </a:r>
            <a:r>
              <a:rPr lang="en-US" sz="1400" dirty="0">
                <a:latin typeface="Merriweather" charset="0"/>
              </a:rPr>
              <a:t> </a:t>
            </a: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Keuntungan</a:t>
            </a:r>
            <a:r>
              <a:rPr lang="en-US" sz="1400" dirty="0">
                <a:latin typeface="Merriweather" charset="0"/>
              </a:rPr>
              <a:t>: </a:t>
            </a:r>
            <a:r>
              <a:rPr lang="en-US" sz="1400" dirty="0" err="1">
                <a:latin typeface="Merriweather" charset="0"/>
              </a:rPr>
              <a:t>Mengeluarkan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biaya</a:t>
            </a:r>
            <a:r>
              <a:rPr lang="en-US" sz="1400" dirty="0">
                <a:latin typeface="Merriweather" charset="0"/>
              </a:rPr>
              <a:t> yang </a:t>
            </a:r>
            <a:r>
              <a:rPr lang="en-US" sz="1400" dirty="0" err="1">
                <a:latin typeface="Merriweather" charset="0"/>
              </a:rPr>
              <a:t>cenderung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murah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tidak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ada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resiko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kebakaran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pemantauan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dilakukan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tidak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terlalu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serius</a:t>
            </a:r>
            <a:endParaRPr lang="en-US" sz="1400" dirty="0">
              <a:latin typeface="Merriweather" charset="0"/>
            </a:endParaRPr>
          </a:p>
          <a:p>
            <a:pPr marL="17780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96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0000" y="411510"/>
            <a:ext cx="7704000" cy="4320480"/>
          </a:xfrm>
        </p:spPr>
        <p:txBody>
          <a:bodyPr>
            <a:normAutofit/>
          </a:bodyPr>
          <a:lstStyle/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Kelemahan</a:t>
            </a:r>
            <a:r>
              <a:rPr lang="en-US" sz="1400" dirty="0">
                <a:latin typeface="Merriweather" charset="0"/>
              </a:rPr>
              <a:t>: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lama, </a:t>
            </a:r>
            <a:r>
              <a:rPr lang="en-US" sz="1400" dirty="0" err="1">
                <a:latin typeface="Merriweather" charset="0"/>
              </a:rPr>
              <a:t>harus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mengamati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cuaca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tidak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berguna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untuk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daerah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tropis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lembab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Ruang</a:t>
            </a:r>
            <a:r>
              <a:rPr lang="en-US" sz="1400" dirty="0">
                <a:latin typeface="Merriweather" charset="0"/>
              </a:rPr>
              <a:t> yang </a:t>
            </a:r>
            <a:r>
              <a:rPr lang="en-US" sz="1400" dirty="0" err="1">
                <a:latin typeface="Merriweather" charset="0"/>
              </a:rPr>
              <a:t>diperlukan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banyak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beberapa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kelemahan</a:t>
            </a:r>
            <a:r>
              <a:rPr lang="en-US" sz="1400" dirty="0">
                <a:latin typeface="Merriweather" charset="0"/>
              </a:rPr>
              <a:t> lain.</a:t>
            </a:r>
          </a:p>
          <a:p>
            <a:pPr>
              <a:lnSpc>
                <a:spcPct val="150000"/>
              </a:lnSpc>
            </a:pPr>
            <a:endParaRPr lang="en-US" sz="1400" dirty="0">
              <a:latin typeface="Merriweather" charset="0"/>
            </a:endParaRP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Keuntungan</a:t>
            </a:r>
            <a:r>
              <a:rPr lang="en-US" sz="1400" dirty="0">
                <a:latin typeface="Merriweather" charset="0"/>
              </a:rPr>
              <a:t>: </a:t>
            </a:r>
            <a:r>
              <a:rPr lang="en-US" sz="1400" dirty="0" err="1">
                <a:latin typeface="Merriweather" charset="0"/>
              </a:rPr>
              <a:t>tidak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bergantung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cuaca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cepat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dapat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digunakan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disegala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jenis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cuaca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kapasitas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mudah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stabil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Kelemahan</a:t>
            </a:r>
            <a:r>
              <a:rPr lang="en-US" sz="1400" dirty="0">
                <a:latin typeface="Merriweather" charset="0"/>
              </a:rPr>
              <a:t>: </a:t>
            </a:r>
            <a:r>
              <a:rPr lang="en-US" sz="1400" dirty="0" err="1">
                <a:latin typeface="Merriweather" charset="0"/>
              </a:rPr>
              <a:t>biaya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cenderung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mahal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berresiko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kebakaran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pengawasan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harus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dilakukan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dengan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serius</a:t>
            </a:r>
            <a:r>
              <a:rPr lang="en-US" sz="1400" dirty="0">
                <a:latin typeface="Merriweather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15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0000" y="627534"/>
            <a:ext cx="7704000" cy="3801041"/>
          </a:xfrm>
        </p:spPr>
        <p:txBody>
          <a:bodyPr>
            <a:normAutofit fontScale="92500"/>
          </a:bodyPr>
          <a:lstStyle/>
          <a:p>
            <a:pPr marL="177800" indent="0">
              <a:buNone/>
            </a:pPr>
            <a:r>
              <a:rPr lang="en-US" sz="1400" dirty="0">
                <a:latin typeface="Merriweather" charset="0"/>
              </a:rPr>
              <a:t>3.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endParaRPr lang="en-US" sz="1400" dirty="0">
              <a:latin typeface="Merriweather" charset="0"/>
            </a:endParaRP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didasarkan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pada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penyerapan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energi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transformasinya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menjadi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energi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oleh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adalah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contoh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juga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dapat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dilakukan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dengan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asam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dari</a:t>
            </a:r>
            <a:r>
              <a:rPr lang="en-US" sz="1400" dirty="0">
                <a:latin typeface="Merriweather" charset="0"/>
              </a:rPr>
              <a:t> generator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infra </a:t>
            </a:r>
            <a:r>
              <a:rPr lang="en-US" sz="1400" dirty="0" err="1">
                <a:latin typeface="Merriweather" charset="0"/>
              </a:rPr>
              <a:t>merah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khusus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yaitu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lampu</a:t>
            </a:r>
            <a:r>
              <a:rPr lang="en-US" sz="1400" dirty="0">
                <a:latin typeface="Merriweather" charset="0"/>
              </a:rPr>
              <a:t> infra </a:t>
            </a:r>
            <a:r>
              <a:rPr lang="en-US" sz="1400" dirty="0" err="1">
                <a:latin typeface="Merriweather" charset="0"/>
              </a:rPr>
              <a:t>merah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Pergerakan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penguapan</a:t>
            </a:r>
            <a:r>
              <a:rPr lang="en-US" sz="1400" dirty="0">
                <a:latin typeface="Merriweather" charset="0"/>
              </a:rPr>
              <a:t> air </a:t>
            </a:r>
            <a:r>
              <a:rPr lang="en-US" sz="1400" dirty="0" err="1">
                <a:latin typeface="Merriweather" charset="0"/>
              </a:rPr>
              <a:t>disebabkan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oleh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perbedaan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suhu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tekanan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parsial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uap</a:t>
            </a:r>
            <a:r>
              <a:rPr lang="en-US" sz="1400" dirty="0">
                <a:latin typeface="Merriweather" charset="0"/>
              </a:rPr>
              <a:t> air </a:t>
            </a:r>
            <a:r>
              <a:rPr lang="en-US" sz="1400" dirty="0" err="1">
                <a:latin typeface="Merriweather" charset="0"/>
              </a:rPr>
              <a:t>antara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sekitarnya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Efektivitas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tergantung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pada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suhu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kelembaban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relatif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atmosfer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kecepatan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angin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jenis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kondisi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dll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Contoh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yaitu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buNone/>
            </a:pPr>
            <a:endParaRPr lang="en-US" sz="1400" dirty="0">
              <a:latin typeface="Merriweather" charset="0"/>
            </a:endParaRPr>
          </a:p>
          <a:p>
            <a:pPr marL="177800" indent="0">
              <a:buNone/>
            </a:pPr>
            <a:endParaRPr lang="en-US" sz="1400" dirty="0">
              <a:latin typeface="Merriweather" charset="0"/>
            </a:endParaRP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endParaRPr lang="en-US" sz="1400" dirty="0">
              <a:latin typeface="Merriweather" charset="0"/>
            </a:endParaRP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dengan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sinar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adalah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metode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tradisional</a:t>
            </a:r>
            <a:r>
              <a:rPr lang="en-US" sz="1400" dirty="0">
                <a:latin typeface="Merriweather" charset="0"/>
              </a:rPr>
              <a:t> yang paling </a:t>
            </a:r>
            <a:r>
              <a:rPr lang="en-US" sz="1400" dirty="0" err="1">
                <a:latin typeface="Merriweather" charset="0"/>
              </a:rPr>
              <a:t>populer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Sebagian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besar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masih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dikeringkan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dengan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sinar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di </a:t>
            </a:r>
            <a:r>
              <a:rPr lang="en-US" sz="1400" dirty="0" err="1">
                <a:latin typeface="Merriweather" charset="0"/>
              </a:rPr>
              <a:t>sebagian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besar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negara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berkembang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Keuntungan</a:t>
            </a:r>
            <a:endParaRPr lang="en-US" sz="1400" dirty="0">
              <a:latin typeface="Merriweather" charset="0"/>
            </a:endParaRP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Cukup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menggunakan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sehingga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metode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ini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sangat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sederhana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Paparan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ini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juga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cenderung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mengurangi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jamur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hama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pada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produk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keuntungan</a:t>
            </a:r>
            <a:r>
              <a:rPr lang="en-US" sz="1400" dirty="0">
                <a:latin typeface="Merriweather" charset="0"/>
              </a:rPr>
              <a:t> lain.</a:t>
            </a:r>
          </a:p>
          <a:p>
            <a:endParaRPr lang="en-US" sz="1400" dirty="0">
              <a:latin typeface="Merriweath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11066"/>
      </p:ext>
    </p:extLst>
  </p:cSld>
  <p:clrMapOvr>
    <a:masterClrMapping/>
  </p:clrMapOvr>
</p:sld>
</file>

<file path=ppt/theme/theme1.xml><?xml version="1.0" encoding="utf-8"?>
<a:theme xmlns:a="http://schemas.openxmlformats.org/drawingml/2006/main" name="Our Creative Company by Slidesgo">
  <a:themeElements>
    <a:clrScheme name="Simple Light">
      <a:dk1>
        <a:srgbClr val="16433D"/>
      </a:dk1>
      <a:lt1>
        <a:srgbClr val="FDF2E9"/>
      </a:lt1>
      <a:dk2>
        <a:srgbClr val="212121"/>
      </a:dk2>
      <a:lt2>
        <a:srgbClr val="E1A77B"/>
      </a:lt2>
      <a:accent1>
        <a:srgbClr val="16433D"/>
      </a:accent1>
      <a:accent2>
        <a:srgbClr val="212121"/>
      </a:accent2>
      <a:accent3>
        <a:srgbClr val="EFCCAE"/>
      </a:accent3>
      <a:accent4>
        <a:srgbClr val="B7D5C4"/>
      </a:accent4>
      <a:accent5>
        <a:srgbClr val="F4E3D6"/>
      </a:accent5>
      <a:accent6>
        <a:srgbClr val="E1A77B"/>
      </a:accent6>
      <a:hlink>
        <a:srgbClr val="2121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583</Words>
  <Application>Microsoft Office PowerPoint</Application>
  <PresentationFormat>Peragaan Layar (16:9)</PresentationFormat>
  <Paragraphs>31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Judul Slide</vt:lpstr>
      </vt:variant>
      <vt:variant>
        <vt:i4>6</vt:i4>
      </vt:variant>
    </vt:vector>
  </HeadingPairs>
  <TitlesOfParts>
    <vt:vector size="7" baseType="lpstr">
      <vt:lpstr>Our Creative Company by Slidesgo</vt:lpstr>
      <vt:lpstr>Metode Pengeringan Bulir  oleh kelompok 3  Arianto 2014121018 carnel silaen 2014121020 Eunike Vania Stephannie Barus 2014121022  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SIFAT KIMIA TANAH</dc:title>
  <dc:creator>Lenovo</dc:creator>
  <cp:lastModifiedBy>6289653790501</cp:lastModifiedBy>
  <cp:revision>29</cp:revision>
  <dcterms:modified xsi:type="dcterms:W3CDTF">2022-04-27T03:15:20Z</dcterms:modified>
</cp:coreProperties>
</file>