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1"/>
  </p:notesMasterIdLst>
  <p:sldIdLst>
    <p:sldId id="256" r:id="rId4"/>
    <p:sldId id="261" r:id="rId5"/>
    <p:sldId id="299" r:id="rId6"/>
    <p:sldId id="270" r:id="rId7"/>
    <p:sldId id="300" r:id="rId8"/>
    <p:sldId id="264" r:id="rId9"/>
    <p:sldId id="262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65" autoAdjust="0"/>
    <p:restoredTop sz="96196" autoAdjust="0"/>
  </p:normalViewPr>
  <p:slideViewPr>
    <p:cSldViewPr>
      <p:cViewPr>
        <p:scale>
          <a:sx n="107" d="100"/>
          <a:sy n="107" d="100"/>
        </p:scale>
        <p:origin x="-768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pPr/>
              <a:t>2022-04-26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sz="1600" b="1" dirty="0" smtClean="0">
                <a:ea typeface="맑은 고딕" pitchFamily="50" charset="-127"/>
              </a:rPr>
              <a:t>PROSES PASCAPANEN TOMAT DI GABUNGAN KELOMPOK TANI LEMBANG AGRI KABUPATEN BANDUNG BARAT</a:t>
            </a:r>
            <a:endParaRPr lang="en-US" altLang="ko-KR" sz="1600" b="1" dirty="0">
              <a:solidFill>
                <a:srgbClr val="57A7B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95600" y="3105150"/>
            <a:ext cx="3384376" cy="481178"/>
          </a:xfrm>
        </p:spPr>
        <p:txBody>
          <a:bodyPr/>
          <a:lstStyle/>
          <a:p>
            <a:pPr lvl="0"/>
            <a:r>
              <a:rPr lang="en-US" altLang="ko-KR" dirty="0" err="1" smtClean="0"/>
              <a:t>Oleh</a:t>
            </a:r>
            <a:r>
              <a:rPr lang="en-US" altLang="ko-KR" dirty="0" smtClean="0"/>
              <a:t>:</a:t>
            </a:r>
          </a:p>
          <a:p>
            <a:pPr lvl="0"/>
            <a:r>
              <a:rPr lang="en-US" altLang="ko-KR" sz="1000" b="1" dirty="0" err="1" smtClean="0"/>
              <a:t>Ariyanto</a:t>
            </a:r>
            <a:r>
              <a:rPr lang="en-US" altLang="ko-KR" sz="1000" b="1" dirty="0" smtClean="0"/>
              <a:t> 2014121018</a:t>
            </a:r>
          </a:p>
          <a:p>
            <a:pPr lvl="0"/>
            <a:r>
              <a:rPr lang="en-US" altLang="ko-KR" sz="1000" dirty="0" err="1" smtClean="0"/>
              <a:t>Carnel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Silaen</a:t>
            </a:r>
            <a:r>
              <a:rPr lang="en-US" altLang="ko-KR" sz="1000" dirty="0" smtClean="0"/>
              <a:t> 2014121020</a:t>
            </a:r>
          </a:p>
          <a:p>
            <a:pPr lvl="0"/>
            <a:r>
              <a:rPr lang="en-US" altLang="ko-KR" sz="1000" b="1" dirty="0" err="1" smtClean="0"/>
              <a:t>Eunike</a:t>
            </a:r>
            <a:r>
              <a:rPr lang="en-US" altLang="ko-KR" sz="1000" b="1" dirty="0" smtClean="0"/>
              <a:t> </a:t>
            </a:r>
            <a:r>
              <a:rPr lang="en-US" altLang="ko-KR" sz="1000" b="1" dirty="0" err="1" smtClean="0"/>
              <a:t>Vania</a:t>
            </a:r>
            <a:r>
              <a:rPr lang="en-US" altLang="ko-KR" sz="1000" b="1" dirty="0" smtClean="0"/>
              <a:t> </a:t>
            </a:r>
            <a:r>
              <a:rPr lang="en-US" altLang="ko-KR" sz="1000" b="1" dirty="0" err="1" smtClean="0"/>
              <a:t>Stephannie</a:t>
            </a:r>
            <a:r>
              <a:rPr lang="en-US" altLang="ko-KR" sz="1000" b="1" dirty="0" smtClean="0"/>
              <a:t> </a:t>
            </a:r>
            <a:r>
              <a:rPr lang="en-US" altLang="ko-KR" sz="1000" b="1" dirty="0" err="1" smtClean="0"/>
              <a:t>Barus</a:t>
            </a:r>
            <a:r>
              <a:rPr lang="en-US" altLang="ko-KR" sz="1000" b="1" dirty="0" smtClean="0"/>
              <a:t> 2014121022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5998" y="114137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75998" y="2073597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75998" y="3005824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75998" y="393805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1194616"/>
            <a:ext cx="586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Sortasi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i="1" dirty="0" smtClean="0">
                <a:solidFill>
                  <a:schemeClr val="bg1"/>
                </a:solidFill>
                <a:cs typeface="Arial" pitchFamily="34" charset="0"/>
              </a:rPr>
              <a:t>grading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2126843"/>
            <a:ext cx="5848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Pencucian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pembersihan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76" y="3059070"/>
            <a:ext cx="583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Pengemasan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3991296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Penyimpanan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1799001" y="3227374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9"/>
          <p:cNvSpPr/>
          <p:nvPr/>
        </p:nvSpPr>
        <p:spPr>
          <a:xfrm>
            <a:off x="1823962" y="419004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ounded Rectangle 27"/>
          <p:cNvSpPr/>
          <p:nvPr/>
        </p:nvSpPr>
        <p:spPr>
          <a:xfrm>
            <a:off x="1807179" y="2343219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7"/>
          <p:cNvSpPr/>
          <p:nvPr/>
        </p:nvSpPr>
        <p:spPr>
          <a:xfrm>
            <a:off x="1812422" y="1376277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14600" y="36195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PROSES PASCAPANEN TOMAT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5998" y="114137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75998" y="2073597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1194616"/>
            <a:ext cx="586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Pengangkutan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2126843"/>
            <a:ext cx="5848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Biaya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pascapanen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1799001" y="3227374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9"/>
          <p:cNvSpPr/>
          <p:nvPr/>
        </p:nvSpPr>
        <p:spPr>
          <a:xfrm>
            <a:off x="1823962" y="419004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ounded Rectangle 27"/>
          <p:cNvSpPr/>
          <p:nvPr/>
        </p:nvSpPr>
        <p:spPr>
          <a:xfrm>
            <a:off x="1807179" y="2343219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7"/>
          <p:cNvSpPr/>
          <p:nvPr/>
        </p:nvSpPr>
        <p:spPr>
          <a:xfrm>
            <a:off x="1812422" y="1376277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76056" y="924858"/>
            <a:ext cx="3672408" cy="1624826"/>
            <a:chOff x="5004048" y="933547"/>
            <a:chExt cx="3456384" cy="1624826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Sortasi</a:t>
              </a:r>
              <a:r>
                <a:rPr lang="en-US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b="1" i="1" dirty="0" smtClean="0">
                  <a:solidFill>
                    <a:schemeClr val="bg1"/>
                  </a:solidFill>
                  <a:cs typeface="Arial" pitchFamily="34" charset="0"/>
                </a:rPr>
                <a:t>Grading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4048" y="1173378"/>
              <a:ext cx="34563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solidFill>
                    <a:schemeClr val="bg1"/>
                  </a:solidFill>
                </a:rPr>
                <a:t>Sortasi</a:t>
              </a:r>
              <a:r>
                <a:rPr lang="en-US" sz="1200" dirty="0" smtClean="0">
                  <a:solidFill>
                    <a:schemeClr val="bg1"/>
                  </a:solidFill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dilakukan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bertujuan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untuk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mendapatkan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tomat</a:t>
              </a:r>
              <a:r>
                <a:rPr lang="en-US" sz="1200" dirty="0" smtClean="0">
                  <a:solidFill>
                    <a:schemeClr val="bg1"/>
                  </a:solidFill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bagus</a:t>
              </a:r>
              <a:r>
                <a:rPr lang="en-US" sz="1200" dirty="0" smtClean="0">
                  <a:solidFill>
                    <a:schemeClr val="bg1"/>
                  </a:solidFill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layak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memenuhi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kriteria</a:t>
              </a:r>
              <a:r>
                <a:rPr lang="en-US" sz="1200" dirty="0" smtClean="0">
                  <a:solidFill>
                    <a:schemeClr val="bg1"/>
                  </a:solidFill>
                </a:rPr>
                <a:t> 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dipasar</a:t>
              </a:r>
              <a:r>
                <a:rPr lang="en-US" sz="1200" dirty="0" smtClean="0">
                  <a:solidFill>
                    <a:schemeClr val="bg1"/>
                  </a:solidFill>
                </a:rPr>
                <a:t>. </a:t>
              </a:r>
            </a:p>
            <a:p>
              <a:r>
                <a:rPr lang="en-US" sz="1200" dirty="0" err="1" smtClean="0">
                  <a:solidFill>
                    <a:schemeClr val="bg1"/>
                  </a:solidFill>
                </a:rPr>
                <a:t>Kegiatan</a:t>
              </a:r>
              <a:r>
                <a:rPr lang="en-US" sz="1200" dirty="0" smtClean="0">
                  <a:solidFill>
                    <a:schemeClr val="bg1"/>
                  </a:solidFill>
                </a:rPr>
                <a:t> grading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dilakukan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setelah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kegiatan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sortasi</a:t>
              </a:r>
              <a:r>
                <a:rPr lang="en-US" sz="1200" dirty="0" smtClean="0">
                  <a:solidFill>
                    <a:schemeClr val="bg1"/>
                  </a:solidFill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bertujuan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mengelompokan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ukuran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buah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tomat</a:t>
              </a:r>
              <a:r>
                <a:rPr lang="en-US" sz="1200" dirty="0" smtClean="0">
                  <a:solidFill>
                    <a:schemeClr val="bg1"/>
                  </a:solidFill>
                </a:rPr>
                <a:t>.</a:t>
              </a:r>
            </a:p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76055" y="2329014"/>
            <a:ext cx="3701753" cy="1258399"/>
            <a:chOff x="5004048" y="933547"/>
            <a:chExt cx="3484003" cy="1258399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Pencucian</a:t>
              </a:r>
              <a:r>
                <a:rPr lang="en-US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pembersihan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31667" y="1176283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solidFill>
                    <a:schemeClr val="bg1"/>
                  </a:solidFill>
                </a:rPr>
                <a:t>Kegiatan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pencucian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tomat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diirendam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dalam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wadah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yaitu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baskom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besar</a:t>
              </a:r>
              <a:r>
                <a:rPr lang="en-US" sz="1200" dirty="0" smtClean="0">
                  <a:solidFill>
                    <a:schemeClr val="bg1"/>
                  </a:solidFill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penggunaan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cairan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tersebut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untuk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menghilangkan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debu</a:t>
              </a:r>
              <a:r>
                <a:rPr lang="en-US" sz="1200" dirty="0" smtClean="0">
                  <a:solidFill>
                    <a:schemeClr val="bg1"/>
                  </a:solidFill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membersihkan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percikan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tanah</a:t>
              </a:r>
              <a:r>
                <a:rPr lang="en-US" sz="1200" dirty="0" smtClean="0">
                  <a:solidFill>
                    <a:schemeClr val="bg1"/>
                  </a:solidFill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membersihkan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pastisida</a:t>
              </a:r>
              <a:r>
                <a:rPr lang="en-US" sz="1200" dirty="0" smtClean="0">
                  <a:solidFill>
                    <a:schemeClr val="bg1"/>
                  </a:solidFill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menempel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pada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kulit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tomat</a:t>
              </a:r>
              <a:r>
                <a:rPr lang="en-US" sz="1200" dirty="0" smtClean="0">
                  <a:solidFill>
                    <a:schemeClr val="bg1"/>
                  </a:solidFill>
                </a:rPr>
                <a:t>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6056" y="3733170"/>
            <a:ext cx="3672408" cy="1440160"/>
            <a:chOff x="5004048" y="933547"/>
            <a:chExt cx="3456384" cy="1440160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Pengemasan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1173378"/>
              <a:ext cx="3456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solidFill>
                    <a:schemeClr val="bg1"/>
                  </a:solidFill>
                </a:rPr>
                <a:t>Kegiatan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pengemasan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merupakan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kegiatan</a:t>
              </a:r>
              <a:r>
                <a:rPr lang="en-US" sz="1200" dirty="0" smtClean="0">
                  <a:solidFill>
                    <a:schemeClr val="bg1"/>
                  </a:solidFill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berkaitan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erat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dalam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usaha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melindungi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buah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tomat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dari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kerusakan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mekanis</a:t>
              </a:r>
              <a:r>
                <a:rPr lang="en-US" sz="1200" dirty="0" smtClean="0">
                  <a:solidFill>
                    <a:schemeClr val="bg1"/>
                  </a:solidFill>
                </a:rPr>
                <a:t>.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Pengemasan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tomat</a:t>
              </a:r>
              <a:r>
                <a:rPr lang="en-US" sz="1200" dirty="0" smtClean="0">
                  <a:solidFill>
                    <a:schemeClr val="bg1"/>
                  </a:solidFill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baik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harus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bisa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melindungi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tomat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dari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pengaruh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lingkungan</a:t>
              </a:r>
              <a:r>
                <a:rPr lang="en-US" sz="1200" dirty="0" smtClean="0">
                  <a:solidFill>
                    <a:schemeClr val="bg1"/>
                  </a:solidFill>
                </a:rPr>
                <a:t> (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sinar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matahari</a:t>
              </a:r>
              <a:r>
                <a:rPr lang="en-US" sz="1200" dirty="0" smtClean="0">
                  <a:solidFill>
                    <a:schemeClr val="bg1"/>
                  </a:solidFill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kelembaban</a:t>
              </a:r>
              <a:r>
                <a:rPr lang="en-US" sz="1200" dirty="0" smtClean="0">
                  <a:solidFill>
                    <a:schemeClr val="bg1"/>
                  </a:solidFill>
                </a:rPr>
                <a:t>),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atau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hal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lainnya</a:t>
              </a:r>
              <a:r>
                <a:rPr lang="en-US" sz="1200" dirty="0" smtClean="0">
                  <a:solidFill>
                    <a:schemeClr val="bg1"/>
                  </a:solidFill>
                </a:rPr>
                <a:t>.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 Placeholder 1"/>
          <p:cNvSpPr txBox="1">
            <a:spLocks/>
          </p:cNvSpPr>
          <p:nvPr/>
        </p:nvSpPr>
        <p:spPr>
          <a:xfrm>
            <a:off x="1523189" y="1646804"/>
            <a:ext cx="1896683" cy="1849893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Proses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8" name="Picture Placeholder 17" descr="1toma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342" r="16342"/>
          <a:stretch>
            <a:fillRect/>
          </a:stretch>
        </p:blipFill>
        <p:spPr/>
      </p:pic>
      <p:pic>
        <p:nvPicPr>
          <p:cNvPr id="19" name="Picture Placeholder 18" descr="2tomat.jpg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22000" r="22000"/>
          <a:stretch>
            <a:fillRect/>
          </a:stretch>
        </p:blipFill>
        <p:spPr/>
      </p:pic>
      <p:pic>
        <p:nvPicPr>
          <p:cNvPr id="20" name="Picture Placeholder 19" descr="3tomat.jpg"/>
          <p:cNvPicPr>
            <a:picLocks noGrp="1" noChangeAspect="1"/>
          </p:cNvPicPr>
          <p:nvPr>
            <p:ph type="pic" idx="11"/>
          </p:nvPr>
        </p:nvPicPr>
        <p:blipFill>
          <a:blip r:embed="rId4"/>
          <a:srcRect l="22322" r="22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5076056" y="924858"/>
            <a:ext cx="3672408" cy="886162"/>
            <a:chOff x="5004048" y="933547"/>
            <a:chExt cx="3456384" cy="886162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Penyimpanan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4048" y="1173378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solidFill>
                    <a:schemeClr val="bg1"/>
                  </a:solidFill>
                </a:rPr>
                <a:t>Kegiatan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penyimpanan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dilakukan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sebelum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pendistribusian</a:t>
              </a:r>
              <a:r>
                <a:rPr lang="en-US" sz="1200" dirty="0" smtClean="0">
                  <a:solidFill>
                    <a:schemeClr val="bg1"/>
                  </a:solidFill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disimpan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satu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hari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sebelum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dipasarkan</a:t>
              </a:r>
              <a:r>
                <a:rPr lang="en-US" sz="1200" dirty="0" smtClean="0"/>
                <a:t>.</a:t>
              </a:r>
            </a:p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5029199" y="2329014"/>
            <a:ext cx="3719264" cy="1073733"/>
            <a:chOff x="4959948" y="933547"/>
            <a:chExt cx="3500484" cy="1073733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Pengangkutan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9948" y="1176283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solidFill>
                    <a:schemeClr val="bg1"/>
                  </a:solidFill>
                </a:rPr>
                <a:t>Fungsi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pengangkutan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dalam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kegitan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pascapanen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adalah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menyampaikan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buah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tomat</a:t>
              </a:r>
              <a:r>
                <a:rPr lang="en-US" sz="1200" dirty="0" smtClean="0">
                  <a:solidFill>
                    <a:schemeClr val="bg1"/>
                  </a:solidFill>
                </a:rPr>
                <a:t> yang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telah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siap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pasarkan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kemitra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untuk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didistribusikan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kepada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para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konsumen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5105400" y="3518674"/>
            <a:ext cx="3672408" cy="701496"/>
            <a:chOff x="5004048" y="933547"/>
            <a:chExt cx="3456384" cy="701496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Biaya</a:t>
              </a:r>
              <a:r>
                <a:rPr lang="en-US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Pascapanen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 smtClean="0">
                  <a:solidFill>
                    <a:schemeClr val="bg1"/>
                  </a:solidFill>
                </a:rPr>
                <a:t>Biaya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pascapanen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tomat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sebesar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Rp</a:t>
              </a:r>
              <a:r>
                <a:rPr lang="en-US" sz="1200" dirty="0" smtClean="0">
                  <a:solidFill>
                    <a:schemeClr val="bg1"/>
                  </a:solidFill>
                </a:rPr>
                <a:t> 667.015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untuk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sekali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</a:rPr>
                <a:t>panen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 Placeholder 1"/>
          <p:cNvSpPr txBox="1">
            <a:spLocks/>
          </p:cNvSpPr>
          <p:nvPr/>
        </p:nvSpPr>
        <p:spPr>
          <a:xfrm>
            <a:off x="1523189" y="1646804"/>
            <a:ext cx="1896683" cy="1849893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Proses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8" name="Picture Placeholder 17" descr="1toma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563888" y="836807"/>
            <a:ext cx="1296144" cy="877597"/>
          </a:xfrm>
        </p:spPr>
      </p:pic>
      <p:pic>
        <p:nvPicPr>
          <p:cNvPr id="19" name="Picture Placeholder 18" descr="2tomat.jpg"/>
          <p:cNvPicPr>
            <a:picLocks noGrp="1" noChangeAspect="1"/>
          </p:cNvPicPr>
          <p:nvPr>
            <p:ph type="pic" idx="10"/>
          </p:nvPr>
        </p:nvPicPr>
        <p:blipFill>
          <a:blip r:embed="rId3"/>
          <a:stretch>
            <a:fillRect/>
          </a:stretch>
        </p:blipFill>
        <p:spPr>
          <a:xfrm>
            <a:off x="3563888" y="2332429"/>
            <a:ext cx="1296144" cy="694665"/>
          </a:xfrm>
        </p:spPr>
      </p:pic>
      <p:pic>
        <p:nvPicPr>
          <p:cNvPr id="20" name="Picture Placeholder 19" descr="3tomat.jpg"/>
          <p:cNvPicPr>
            <a:picLocks noGrp="1" noChangeAspect="1"/>
          </p:cNvPicPr>
          <p:nvPr>
            <p:ph type="pic" idx="11"/>
          </p:nvPr>
        </p:nvPicPr>
        <p:blipFill>
          <a:blip r:embed="rId4" cstate="print"/>
          <a:stretch>
            <a:fillRect/>
          </a:stretch>
        </p:blipFill>
        <p:spPr>
          <a:xfrm>
            <a:off x="3563888" y="3720061"/>
            <a:ext cx="1296144" cy="727714"/>
          </a:xfrm>
        </p:spPr>
      </p:pic>
    </p:spTree>
    <p:extLst>
      <p:ext uri="{BB962C8B-B14F-4D97-AF65-F5344CB8AC3E}">
        <p14:creationId xmlns:p14="http://schemas.microsoft.com/office/powerpoint/2010/main" val="3228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904" y="361950"/>
            <a:ext cx="5436096" cy="473576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bg1"/>
                </a:solidFill>
              </a:rPr>
              <a:t>Kesimpulan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05200" y="1276350"/>
            <a:ext cx="5436096" cy="1905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Proses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pascapanen</a:t>
            </a:r>
            <a:r>
              <a:rPr lang="en-US" dirty="0" smtClean="0"/>
              <a:t> </a:t>
            </a:r>
            <a:r>
              <a:rPr lang="en-US" dirty="0" err="1" smtClean="0"/>
              <a:t>tomat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di </a:t>
            </a:r>
            <a:r>
              <a:rPr lang="en-US" dirty="0" err="1" smtClean="0"/>
              <a:t>Gapoktan</a:t>
            </a:r>
            <a:r>
              <a:rPr lang="en-US" dirty="0" smtClean="0"/>
              <a:t> </a:t>
            </a:r>
            <a:r>
              <a:rPr lang="en-US" dirty="0" err="1" smtClean="0"/>
              <a:t>Lembang</a:t>
            </a:r>
            <a:r>
              <a:rPr lang="en-US" dirty="0" smtClean="0"/>
              <a:t> </a:t>
            </a:r>
            <a:r>
              <a:rPr lang="en-US" dirty="0" err="1" smtClean="0"/>
              <a:t>Agri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,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sortasi</a:t>
            </a:r>
            <a:r>
              <a:rPr lang="en-US" dirty="0" smtClean="0"/>
              <a:t>, grading, </a:t>
            </a:r>
            <a:r>
              <a:rPr lang="en-US" dirty="0" err="1" smtClean="0"/>
              <a:t>pencucian</a:t>
            </a:r>
            <a:r>
              <a:rPr lang="en-US" dirty="0" smtClean="0"/>
              <a:t>, </a:t>
            </a:r>
            <a:r>
              <a:rPr lang="en-US" dirty="0" err="1" smtClean="0"/>
              <a:t>pengemasan</a:t>
            </a:r>
            <a:r>
              <a:rPr lang="en-US" dirty="0" smtClean="0"/>
              <a:t>, </a:t>
            </a:r>
            <a:r>
              <a:rPr lang="en-US" dirty="0" err="1" smtClean="0"/>
              <a:t>pendinginan</a:t>
            </a:r>
            <a:r>
              <a:rPr lang="en-US" dirty="0" smtClean="0"/>
              <a:t>, </a:t>
            </a:r>
            <a:r>
              <a:rPr lang="en-US" dirty="0" err="1" smtClean="0"/>
              <a:t>penyimpanan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pengangkutan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memperpanjang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tomat</a:t>
            </a:r>
            <a:r>
              <a:rPr lang="en-US" dirty="0" smtClean="0"/>
              <a:t>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lama.</a:t>
            </a:r>
          </a:p>
          <a:p>
            <a:pPr marL="342900" indent="-342900">
              <a:buAutoNum type="arabicPeriod"/>
            </a:pPr>
            <a:r>
              <a:rPr lang="en-US" dirty="0" smtClean="0"/>
              <a:t>Total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pascapanen</a:t>
            </a:r>
            <a:r>
              <a:rPr lang="en-US" dirty="0" smtClean="0"/>
              <a:t> </a:t>
            </a:r>
            <a:r>
              <a:rPr lang="en-US" dirty="0" err="1" smtClean="0"/>
              <a:t>tomat</a:t>
            </a:r>
            <a:r>
              <a:rPr lang="en-US" dirty="0" smtClean="0"/>
              <a:t> di </a:t>
            </a:r>
            <a:r>
              <a:rPr lang="en-US" dirty="0" err="1" smtClean="0"/>
              <a:t>Gapoktan</a:t>
            </a:r>
            <a:r>
              <a:rPr lang="en-US" dirty="0" smtClean="0"/>
              <a:t>         </a:t>
            </a:r>
            <a:r>
              <a:rPr lang="en-US" dirty="0" err="1" smtClean="0"/>
              <a:t>Lembang</a:t>
            </a:r>
            <a:r>
              <a:rPr lang="en-US" dirty="0" smtClean="0"/>
              <a:t> </a:t>
            </a:r>
            <a:r>
              <a:rPr lang="en-US" dirty="0" err="1" smtClean="0"/>
              <a:t>Agri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667.015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kali </a:t>
            </a:r>
            <a:r>
              <a:rPr lang="en-US" dirty="0" err="1" smtClean="0"/>
              <a:t>panen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kemasan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 6.670.015.</a:t>
            </a:r>
          </a:p>
          <a:p>
            <a:pPr lvl="0"/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82046" y="2242753"/>
            <a:ext cx="811140" cy="6546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57A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Thank </a:t>
            </a:r>
            <a:r>
              <a:rPr lang="en-US" altLang="ko-KR" dirty="0" smtClean="0">
                <a:solidFill>
                  <a:schemeClr val="bg1"/>
                </a:solidFill>
              </a:rPr>
              <a:t>you for your Atte</a:t>
            </a:r>
            <a:r>
              <a:rPr lang="en-US" altLang="ko-KR" dirty="0" smtClean="0"/>
              <a:t>ntion!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smtClean="0">
                <a:solidFill>
                  <a:schemeClr val="bg1"/>
                </a:solidFill>
              </a:rPr>
              <a:t>\</a:t>
            </a:r>
          </a:p>
          <a:p>
            <a:pPr lvl="0"/>
            <a:endParaRPr lang="en-US" altLang="ko-K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274</Words>
  <Application>Microsoft Office PowerPoint</Application>
  <PresentationFormat>On-screen Show (16:9)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Lenovo</cp:lastModifiedBy>
  <cp:revision>106</cp:revision>
  <dcterms:created xsi:type="dcterms:W3CDTF">2016-12-05T23:26:54Z</dcterms:created>
  <dcterms:modified xsi:type="dcterms:W3CDTF">2022-04-26T04:23:02Z</dcterms:modified>
</cp:coreProperties>
</file>