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59" r:id="rId6"/>
    <p:sldId id="304" r:id="rId7"/>
    <p:sldId id="305" r:id="rId8"/>
    <p:sldId id="306" r:id="rId9"/>
    <p:sldId id="307" r:id="rId10"/>
    <p:sldId id="310" r:id="rId11"/>
    <p:sldId id="308" r:id="rId12"/>
    <p:sldId id="309" r:id="rId13"/>
    <p:sldId id="311" r:id="rId14"/>
    <p:sldId id="312" r:id="rId15"/>
    <p:sldId id="260" r:id="rId16"/>
    <p:sldId id="268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F626AB-BA3D-4F98-8E5D-28B9EAED132C}">
  <a:tblStyle styleId="{D6F626AB-BA3D-4F98-8E5D-28B9EAED13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33748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3" name="Google Shape;13283;g6c620ba3c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4" name="Google Shape;13284;g6c620ba3c8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7" name="Google Shape;13397;g70a131ff5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8" name="Google Shape;13398;g70a131ff5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788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7" name="Google Shape;13397;g70a131ff5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8" name="Google Shape;13398;g70a131ff5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2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7" name="Google Shape;13397;g70a131ff5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8" name="Google Shape;13398;g70a131ff5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431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7" name="Google Shape;13397;g70a131ff5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8" name="Google Shape;13398;g70a131ff5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616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7" name="Google Shape;13397;g70a131ff5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8" name="Google Shape;13398;g70a131ff5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902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6" name="Google Shape;13356;g70a131ff5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7" name="Google Shape;13357;g70a131ff5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2" name="Google Shape;13522;g88fb131251_1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3" name="Google Shape;13523;g88fb131251_1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" name="Google Shape;13301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2" name="Google Shape;13302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Google Shape;13315;g70a131ff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6" name="Google Shape;13316;g70a131ff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7" name="Google Shape;13397;g70a131ff5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8" name="Google Shape;13398;g70a131ff5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7" name="Google Shape;13337;g89c2ad4491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8" name="Google Shape;13338;g89c2ad4491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7" name="Google Shape;13397;g70a131ff5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8" name="Google Shape;13398;g70a131ff5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81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7" name="Google Shape;13397;g70a131ff5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8" name="Google Shape;13398;g70a131ff5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451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7" name="Google Shape;13397;g70a131ff5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8" name="Google Shape;13398;g70a131ff5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05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7" name="Google Shape;13397;g70a131ff5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8" name="Google Shape;13398;g70a131ff5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34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79" y="667"/>
            <a:ext cx="9326609" cy="5143660"/>
            <a:chOff x="238125" y="886750"/>
            <a:chExt cx="7138075" cy="3936675"/>
          </a:xfrm>
        </p:grpSpPr>
        <p:sp>
          <p:nvSpPr>
            <p:cNvPr id="10" name="Google Shape;10;p2"/>
            <p:cNvSpPr/>
            <p:nvPr/>
          </p:nvSpPr>
          <p:spPr>
            <a:xfrm>
              <a:off x="72064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036425" y="10507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2064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36425" y="13788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2064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36425" y="17068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2064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36425" y="20349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064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36425" y="23629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064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36425" y="26910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2064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036425" y="30191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064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036425" y="33471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2064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36425" y="36752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064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036425" y="40032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2064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036425" y="43313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064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36425" y="46593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8664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6964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8664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964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8664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964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664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6964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8664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964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8664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6964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664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6964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664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6964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8664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6964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8664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6964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64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6964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8664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6964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526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3564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526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3564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526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3564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26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3564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526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3564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26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3564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526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3564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26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3564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526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3564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526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3564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26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3564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526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3564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18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0166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18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0166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18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0166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18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0166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18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0166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18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0166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18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0166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18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0166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18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0166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18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0166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18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0166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18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0166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84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6766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4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6766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84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6766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84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6766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84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6766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84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6766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84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6766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4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6766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84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6766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84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6766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4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6766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84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6766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506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3369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506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369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506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369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506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3369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506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3369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506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3369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506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3369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06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369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506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3369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506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3369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506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3369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506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3369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1669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9969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669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9969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1669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9969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1669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969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1669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69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669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9969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1669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9969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669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9969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1669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9969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669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9969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1669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9969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1669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9969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269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65690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8269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65690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8269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65690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8269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65690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8269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65690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8269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65690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8269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65690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8269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65690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8269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65690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8269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65690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8269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65690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8269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65690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4871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3171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4871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3171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4871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3171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4871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3171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4871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3171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4871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3171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4871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3171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4871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3171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4871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3171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4871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3171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4871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3171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4871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3171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4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9771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4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9771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9771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4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9771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43750" y="2198950"/>
              <a:ext cx="6575" cy="328075"/>
            </a:xfrm>
            <a:custGeom>
              <a:avLst/>
              <a:gdLst/>
              <a:ahLst/>
              <a:cxnLst/>
              <a:rect l="l" t="t" r="r" b="b"/>
              <a:pathLst>
                <a:path w="263" h="13123" fill="none" extrusionOk="0">
                  <a:moveTo>
                    <a:pt x="262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977150" y="2359575"/>
              <a:ext cx="340050" cy="6850"/>
            </a:xfrm>
            <a:custGeom>
              <a:avLst/>
              <a:gdLst/>
              <a:ahLst/>
              <a:cxnLst/>
              <a:rect l="l" t="t" r="r" b="b"/>
              <a:pathLst>
                <a:path w="13602" h="274" fill="none" extrusionOk="0">
                  <a:moveTo>
                    <a:pt x="0" y="0"/>
                  </a:moveTo>
                  <a:lnTo>
                    <a:pt x="13601" y="274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4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9771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14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9771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14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9771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4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9771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14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9771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14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9771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14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9771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80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6371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80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6371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0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6371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80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6371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8071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6371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80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6371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80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6371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80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6371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80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6371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0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6371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0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6371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80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6371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6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2974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46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2974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46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2974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46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2974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46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2974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46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2974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46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2974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46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2974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46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2974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46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2974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46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2974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46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2974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12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9573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12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9573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12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9573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12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9573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12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9573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12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9573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12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9573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12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9573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12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9573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12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9573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12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9573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2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9573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7873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61765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7873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61765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7873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61765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7873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61765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7873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61765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7873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61765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7873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61765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7873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61765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7873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61765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7873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1765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7873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1765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7873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1765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447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27765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447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27765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447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27765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447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27765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447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27765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447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27765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447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27765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447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27765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447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27765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447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27765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447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27765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447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27765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10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9376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10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9376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10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9376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10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9376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10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9376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10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9376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10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9376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10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9376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10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9376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10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9376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10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9376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10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9376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76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5979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76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5979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76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979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76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5979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76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5979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76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5979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76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5979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176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15979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76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15979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176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15979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176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15979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176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15979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142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12578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142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12578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142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12578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42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578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42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578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42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578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42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578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42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578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42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578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42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578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2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2578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2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2578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08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9178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08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9178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08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9178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08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9178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08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9178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08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9178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08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9178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08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9178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08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9178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08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9178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08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9178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08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9178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4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5781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4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5781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4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5781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4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5781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74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781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74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781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74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781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74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5781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74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5781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74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781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74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5781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74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5781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0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381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0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381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40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381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0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381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0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381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0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381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0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81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81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81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0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81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0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381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0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381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2"/>
          <p:cNvSpPr/>
          <p:nvPr/>
        </p:nvSpPr>
        <p:spPr>
          <a:xfrm>
            <a:off x="-22700" y="2759775"/>
            <a:ext cx="9166741" cy="1972772"/>
          </a:xfrm>
          <a:custGeom>
            <a:avLst/>
            <a:gdLst/>
            <a:ahLst/>
            <a:cxnLst/>
            <a:rect l="l" t="t" r="r" b="b"/>
            <a:pathLst>
              <a:path w="59423" h="21071" extrusionOk="0">
                <a:moveTo>
                  <a:pt x="1" y="1"/>
                </a:moveTo>
                <a:lnTo>
                  <a:pt x="1" y="21070"/>
                </a:lnTo>
                <a:lnTo>
                  <a:pt x="59423" y="21070"/>
                </a:lnTo>
                <a:lnTo>
                  <a:pt x="59423" y="1"/>
                </a:lnTo>
                <a:close/>
              </a:path>
            </a:pathLst>
          </a:custGeom>
          <a:solidFill>
            <a:srgbClr val="E2D0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"/>
          <p:cNvSpPr txBox="1">
            <a:spLocks noGrp="1"/>
          </p:cNvSpPr>
          <p:nvPr>
            <p:ph type="ctrTitle"/>
          </p:nvPr>
        </p:nvSpPr>
        <p:spPr>
          <a:xfrm rot="771">
            <a:off x="614125" y="1545925"/>
            <a:ext cx="66894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Thasadith"/>
              <a:buNone/>
              <a:defRPr sz="5200">
                <a:solidFill>
                  <a:schemeClr val="accen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Thasadith"/>
              <a:buNone/>
              <a:defRPr sz="5200">
                <a:solidFill>
                  <a:schemeClr val="accen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Thasadith"/>
              <a:buNone/>
              <a:defRPr sz="5200">
                <a:solidFill>
                  <a:schemeClr val="accen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Thasadith"/>
              <a:buNone/>
              <a:defRPr sz="5200">
                <a:solidFill>
                  <a:schemeClr val="accen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Thasadith"/>
              <a:buNone/>
              <a:defRPr sz="5200">
                <a:solidFill>
                  <a:schemeClr val="accen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Thasadith"/>
              <a:buNone/>
              <a:defRPr sz="5200">
                <a:solidFill>
                  <a:schemeClr val="accen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Thasadith"/>
              <a:buNone/>
              <a:defRPr sz="5200">
                <a:solidFill>
                  <a:schemeClr val="accen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Thasadith"/>
              <a:buNone/>
              <a:defRPr sz="5200">
                <a:solidFill>
                  <a:schemeClr val="accen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516" name="Google Shape;516;p2"/>
          <p:cNvSpPr txBox="1">
            <a:spLocks noGrp="1"/>
          </p:cNvSpPr>
          <p:nvPr>
            <p:ph type="subTitle" idx="1"/>
          </p:nvPr>
        </p:nvSpPr>
        <p:spPr>
          <a:xfrm rot="1323">
            <a:off x="720000" y="2651500"/>
            <a:ext cx="46761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erif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73" name="Google Shape;12773;p28"/>
          <p:cNvGrpSpPr/>
          <p:nvPr/>
        </p:nvGrpSpPr>
        <p:grpSpPr>
          <a:xfrm>
            <a:off x="179" y="667"/>
            <a:ext cx="9326609" cy="5143660"/>
            <a:chOff x="238125" y="886750"/>
            <a:chExt cx="7138075" cy="3936675"/>
          </a:xfrm>
        </p:grpSpPr>
        <p:sp>
          <p:nvSpPr>
            <p:cNvPr id="12774" name="Google Shape;12774;p28"/>
            <p:cNvSpPr/>
            <p:nvPr/>
          </p:nvSpPr>
          <p:spPr>
            <a:xfrm>
              <a:off x="72064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28"/>
            <p:cNvSpPr/>
            <p:nvPr/>
          </p:nvSpPr>
          <p:spPr>
            <a:xfrm>
              <a:off x="7036425" y="10507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28"/>
            <p:cNvSpPr/>
            <p:nvPr/>
          </p:nvSpPr>
          <p:spPr>
            <a:xfrm>
              <a:off x="72064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28"/>
            <p:cNvSpPr/>
            <p:nvPr/>
          </p:nvSpPr>
          <p:spPr>
            <a:xfrm>
              <a:off x="7036425" y="13788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28"/>
            <p:cNvSpPr/>
            <p:nvPr/>
          </p:nvSpPr>
          <p:spPr>
            <a:xfrm>
              <a:off x="72064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28"/>
            <p:cNvSpPr/>
            <p:nvPr/>
          </p:nvSpPr>
          <p:spPr>
            <a:xfrm>
              <a:off x="7036425" y="17068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28"/>
            <p:cNvSpPr/>
            <p:nvPr/>
          </p:nvSpPr>
          <p:spPr>
            <a:xfrm>
              <a:off x="72064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28"/>
            <p:cNvSpPr/>
            <p:nvPr/>
          </p:nvSpPr>
          <p:spPr>
            <a:xfrm>
              <a:off x="7036425" y="20349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28"/>
            <p:cNvSpPr/>
            <p:nvPr/>
          </p:nvSpPr>
          <p:spPr>
            <a:xfrm>
              <a:off x="72064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28"/>
            <p:cNvSpPr/>
            <p:nvPr/>
          </p:nvSpPr>
          <p:spPr>
            <a:xfrm>
              <a:off x="7036425" y="23629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28"/>
            <p:cNvSpPr/>
            <p:nvPr/>
          </p:nvSpPr>
          <p:spPr>
            <a:xfrm>
              <a:off x="72064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28"/>
            <p:cNvSpPr/>
            <p:nvPr/>
          </p:nvSpPr>
          <p:spPr>
            <a:xfrm>
              <a:off x="7036425" y="26910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28"/>
            <p:cNvSpPr/>
            <p:nvPr/>
          </p:nvSpPr>
          <p:spPr>
            <a:xfrm>
              <a:off x="72064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28"/>
            <p:cNvSpPr/>
            <p:nvPr/>
          </p:nvSpPr>
          <p:spPr>
            <a:xfrm>
              <a:off x="7036425" y="30191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28"/>
            <p:cNvSpPr/>
            <p:nvPr/>
          </p:nvSpPr>
          <p:spPr>
            <a:xfrm>
              <a:off x="72064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28"/>
            <p:cNvSpPr/>
            <p:nvPr/>
          </p:nvSpPr>
          <p:spPr>
            <a:xfrm>
              <a:off x="7036425" y="33471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28"/>
            <p:cNvSpPr/>
            <p:nvPr/>
          </p:nvSpPr>
          <p:spPr>
            <a:xfrm>
              <a:off x="72064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28"/>
            <p:cNvSpPr/>
            <p:nvPr/>
          </p:nvSpPr>
          <p:spPr>
            <a:xfrm>
              <a:off x="7036425" y="36752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28"/>
            <p:cNvSpPr/>
            <p:nvPr/>
          </p:nvSpPr>
          <p:spPr>
            <a:xfrm>
              <a:off x="72064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28"/>
            <p:cNvSpPr/>
            <p:nvPr/>
          </p:nvSpPr>
          <p:spPr>
            <a:xfrm>
              <a:off x="7036425" y="40032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28"/>
            <p:cNvSpPr/>
            <p:nvPr/>
          </p:nvSpPr>
          <p:spPr>
            <a:xfrm>
              <a:off x="72064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28"/>
            <p:cNvSpPr/>
            <p:nvPr/>
          </p:nvSpPr>
          <p:spPr>
            <a:xfrm>
              <a:off x="7036425" y="43313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28"/>
            <p:cNvSpPr/>
            <p:nvPr/>
          </p:nvSpPr>
          <p:spPr>
            <a:xfrm>
              <a:off x="72064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28"/>
            <p:cNvSpPr/>
            <p:nvPr/>
          </p:nvSpPr>
          <p:spPr>
            <a:xfrm>
              <a:off x="7036425" y="46593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28"/>
            <p:cNvSpPr/>
            <p:nvPr/>
          </p:nvSpPr>
          <p:spPr>
            <a:xfrm>
              <a:off x="68664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28"/>
            <p:cNvSpPr/>
            <p:nvPr/>
          </p:nvSpPr>
          <p:spPr>
            <a:xfrm>
              <a:off x="66964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28"/>
            <p:cNvSpPr/>
            <p:nvPr/>
          </p:nvSpPr>
          <p:spPr>
            <a:xfrm>
              <a:off x="68664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28"/>
            <p:cNvSpPr/>
            <p:nvPr/>
          </p:nvSpPr>
          <p:spPr>
            <a:xfrm>
              <a:off x="66964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28"/>
            <p:cNvSpPr/>
            <p:nvPr/>
          </p:nvSpPr>
          <p:spPr>
            <a:xfrm>
              <a:off x="68664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3" name="Google Shape;12803;p28"/>
            <p:cNvSpPr/>
            <p:nvPr/>
          </p:nvSpPr>
          <p:spPr>
            <a:xfrm>
              <a:off x="66964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28"/>
            <p:cNvSpPr/>
            <p:nvPr/>
          </p:nvSpPr>
          <p:spPr>
            <a:xfrm>
              <a:off x="68664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28"/>
            <p:cNvSpPr/>
            <p:nvPr/>
          </p:nvSpPr>
          <p:spPr>
            <a:xfrm>
              <a:off x="66964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28"/>
            <p:cNvSpPr/>
            <p:nvPr/>
          </p:nvSpPr>
          <p:spPr>
            <a:xfrm>
              <a:off x="68664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28"/>
            <p:cNvSpPr/>
            <p:nvPr/>
          </p:nvSpPr>
          <p:spPr>
            <a:xfrm>
              <a:off x="66964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28"/>
            <p:cNvSpPr/>
            <p:nvPr/>
          </p:nvSpPr>
          <p:spPr>
            <a:xfrm>
              <a:off x="68664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28"/>
            <p:cNvSpPr/>
            <p:nvPr/>
          </p:nvSpPr>
          <p:spPr>
            <a:xfrm>
              <a:off x="66964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28"/>
            <p:cNvSpPr/>
            <p:nvPr/>
          </p:nvSpPr>
          <p:spPr>
            <a:xfrm>
              <a:off x="68664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28"/>
            <p:cNvSpPr/>
            <p:nvPr/>
          </p:nvSpPr>
          <p:spPr>
            <a:xfrm>
              <a:off x="66964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28"/>
            <p:cNvSpPr/>
            <p:nvPr/>
          </p:nvSpPr>
          <p:spPr>
            <a:xfrm>
              <a:off x="68664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28"/>
            <p:cNvSpPr/>
            <p:nvPr/>
          </p:nvSpPr>
          <p:spPr>
            <a:xfrm>
              <a:off x="66964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28"/>
            <p:cNvSpPr/>
            <p:nvPr/>
          </p:nvSpPr>
          <p:spPr>
            <a:xfrm>
              <a:off x="68664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28"/>
            <p:cNvSpPr/>
            <p:nvPr/>
          </p:nvSpPr>
          <p:spPr>
            <a:xfrm>
              <a:off x="66964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28"/>
            <p:cNvSpPr/>
            <p:nvPr/>
          </p:nvSpPr>
          <p:spPr>
            <a:xfrm>
              <a:off x="68664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28"/>
            <p:cNvSpPr/>
            <p:nvPr/>
          </p:nvSpPr>
          <p:spPr>
            <a:xfrm>
              <a:off x="66964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28"/>
            <p:cNvSpPr/>
            <p:nvPr/>
          </p:nvSpPr>
          <p:spPr>
            <a:xfrm>
              <a:off x="68664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28"/>
            <p:cNvSpPr/>
            <p:nvPr/>
          </p:nvSpPr>
          <p:spPr>
            <a:xfrm>
              <a:off x="66964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28"/>
            <p:cNvSpPr/>
            <p:nvPr/>
          </p:nvSpPr>
          <p:spPr>
            <a:xfrm>
              <a:off x="68664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28"/>
            <p:cNvSpPr/>
            <p:nvPr/>
          </p:nvSpPr>
          <p:spPr>
            <a:xfrm>
              <a:off x="66964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28"/>
            <p:cNvSpPr/>
            <p:nvPr/>
          </p:nvSpPr>
          <p:spPr>
            <a:xfrm>
              <a:off x="6526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28"/>
            <p:cNvSpPr/>
            <p:nvPr/>
          </p:nvSpPr>
          <p:spPr>
            <a:xfrm>
              <a:off x="63564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28"/>
            <p:cNvSpPr/>
            <p:nvPr/>
          </p:nvSpPr>
          <p:spPr>
            <a:xfrm>
              <a:off x="6526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28"/>
            <p:cNvSpPr/>
            <p:nvPr/>
          </p:nvSpPr>
          <p:spPr>
            <a:xfrm>
              <a:off x="63564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28"/>
            <p:cNvSpPr/>
            <p:nvPr/>
          </p:nvSpPr>
          <p:spPr>
            <a:xfrm>
              <a:off x="6526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28"/>
            <p:cNvSpPr/>
            <p:nvPr/>
          </p:nvSpPr>
          <p:spPr>
            <a:xfrm>
              <a:off x="63564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28"/>
            <p:cNvSpPr/>
            <p:nvPr/>
          </p:nvSpPr>
          <p:spPr>
            <a:xfrm>
              <a:off x="6526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28"/>
            <p:cNvSpPr/>
            <p:nvPr/>
          </p:nvSpPr>
          <p:spPr>
            <a:xfrm>
              <a:off x="63564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28"/>
            <p:cNvSpPr/>
            <p:nvPr/>
          </p:nvSpPr>
          <p:spPr>
            <a:xfrm>
              <a:off x="6526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28"/>
            <p:cNvSpPr/>
            <p:nvPr/>
          </p:nvSpPr>
          <p:spPr>
            <a:xfrm>
              <a:off x="63564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28"/>
            <p:cNvSpPr/>
            <p:nvPr/>
          </p:nvSpPr>
          <p:spPr>
            <a:xfrm>
              <a:off x="6526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28"/>
            <p:cNvSpPr/>
            <p:nvPr/>
          </p:nvSpPr>
          <p:spPr>
            <a:xfrm>
              <a:off x="63564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28"/>
            <p:cNvSpPr/>
            <p:nvPr/>
          </p:nvSpPr>
          <p:spPr>
            <a:xfrm>
              <a:off x="6526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28"/>
            <p:cNvSpPr/>
            <p:nvPr/>
          </p:nvSpPr>
          <p:spPr>
            <a:xfrm>
              <a:off x="63564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28"/>
            <p:cNvSpPr/>
            <p:nvPr/>
          </p:nvSpPr>
          <p:spPr>
            <a:xfrm>
              <a:off x="6526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28"/>
            <p:cNvSpPr/>
            <p:nvPr/>
          </p:nvSpPr>
          <p:spPr>
            <a:xfrm>
              <a:off x="63564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28"/>
            <p:cNvSpPr/>
            <p:nvPr/>
          </p:nvSpPr>
          <p:spPr>
            <a:xfrm>
              <a:off x="6526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28"/>
            <p:cNvSpPr/>
            <p:nvPr/>
          </p:nvSpPr>
          <p:spPr>
            <a:xfrm>
              <a:off x="63564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28"/>
            <p:cNvSpPr/>
            <p:nvPr/>
          </p:nvSpPr>
          <p:spPr>
            <a:xfrm>
              <a:off x="6526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28"/>
            <p:cNvSpPr/>
            <p:nvPr/>
          </p:nvSpPr>
          <p:spPr>
            <a:xfrm>
              <a:off x="63564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28"/>
            <p:cNvSpPr/>
            <p:nvPr/>
          </p:nvSpPr>
          <p:spPr>
            <a:xfrm>
              <a:off x="6526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28"/>
            <p:cNvSpPr/>
            <p:nvPr/>
          </p:nvSpPr>
          <p:spPr>
            <a:xfrm>
              <a:off x="63564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28"/>
            <p:cNvSpPr/>
            <p:nvPr/>
          </p:nvSpPr>
          <p:spPr>
            <a:xfrm>
              <a:off x="6526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28"/>
            <p:cNvSpPr/>
            <p:nvPr/>
          </p:nvSpPr>
          <p:spPr>
            <a:xfrm>
              <a:off x="63564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28"/>
            <p:cNvSpPr/>
            <p:nvPr/>
          </p:nvSpPr>
          <p:spPr>
            <a:xfrm>
              <a:off x="618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28"/>
            <p:cNvSpPr/>
            <p:nvPr/>
          </p:nvSpPr>
          <p:spPr>
            <a:xfrm>
              <a:off x="60166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8" name="Google Shape;12848;p28"/>
            <p:cNvSpPr/>
            <p:nvPr/>
          </p:nvSpPr>
          <p:spPr>
            <a:xfrm>
              <a:off x="618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28"/>
            <p:cNvSpPr/>
            <p:nvPr/>
          </p:nvSpPr>
          <p:spPr>
            <a:xfrm>
              <a:off x="60166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28"/>
            <p:cNvSpPr/>
            <p:nvPr/>
          </p:nvSpPr>
          <p:spPr>
            <a:xfrm>
              <a:off x="618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28"/>
            <p:cNvSpPr/>
            <p:nvPr/>
          </p:nvSpPr>
          <p:spPr>
            <a:xfrm>
              <a:off x="60166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28"/>
            <p:cNvSpPr/>
            <p:nvPr/>
          </p:nvSpPr>
          <p:spPr>
            <a:xfrm>
              <a:off x="618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28"/>
            <p:cNvSpPr/>
            <p:nvPr/>
          </p:nvSpPr>
          <p:spPr>
            <a:xfrm>
              <a:off x="60166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28"/>
            <p:cNvSpPr/>
            <p:nvPr/>
          </p:nvSpPr>
          <p:spPr>
            <a:xfrm>
              <a:off x="618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28"/>
            <p:cNvSpPr/>
            <p:nvPr/>
          </p:nvSpPr>
          <p:spPr>
            <a:xfrm>
              <a:off x="60166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28"/>
            <p:cNvSpPr/>
            <p:nvPr/>
          </p:nvSpPr>
          <p:spPr>
            <a:xfrm>
              <a:off x="618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28"/>
            <p:cNvSpPr/>
            <p:nvPr/>
          </p:nvSpPr>
          <p:spPr>
            <a:xfrm>
              <a:off x="60166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28"/>
            <p:cNvSpPr/>
            <p:nvPr/>
          </p:nvSpPr>
          <p:spPr>
            <a:xfrm>
              <a:off x="618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28"/>
            <p:cNvSpPr/>
            <p:nvPr/>
          </p:nvSpPr>
          <p:spPr>
            <a:xfrm>
              <a:off x="60166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28"/>
            <p:cNvSpPr/>
            <p:nvPr/>
          </p:nvSpPr>
          <p:spPr>
            <a:xfrm>
              <a:off x="618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28"/>
            <p:cNvSpPr/>
            <p:nvPr/>
          </p:nvSpPr>
          <p:spPr>
            <a:xfrm>
              <a:off x="60166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28"/>
            <p:cNvSpPr/>
            <p:nvPr/>
          </p:nvSpPr>
          <p:spPr>
            <a:xfrm>
              <a:off x="618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28"/>
            <p:cNvSpPr/>
            <p:nvPr/>
          </p:nvSpPr>
          <p:spPr>
            <a:xfrm>
              <a:off x="60166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28"/>
            <p:cNvSpPr/>
            <p:nvPr/>
          </p:nvSpPr>
          <p:spPr>
            <a:xfrm>
              <a:off x="618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28"/>
            <p:cNvSpPr/>
            <p:nvPr/>
          </p:nvSpPr>
          <p:spPr>
            <a:xfrm>
              <a:off x="60166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28"/>
            <p:cNvSpPr/>
            <p:nvPr/>
          </p:nvSpPr>
          <p:spPr>
            <a:xfrm>
              <a:off x="618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28"/>
            <p:cNvSpPr/>
            <p:nvPr/>
          </p:nvSpPr>
          <p:spPr>
            <a:xfrm>
              <a:off x="60166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28"/>
            <p:cNvSpPr/>
            <p:nvPr/>
          </p:nvSpPr>
          <p:spPr>
            <a:xfrm>
              <a:off x="618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28"/>
            <p:cNvSpPr/>
            <p:nvPr/>
          </p:nvSpPr>
          <p:spPr>
            <a:xfrm>
              <a:off x="60166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28"/>
            <p:cNvSpPr/>
            <p:nvPr/>
          </p:nvSpPr>
          <p:spPr>
            <a:xfrm>
              <a:off x="584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28"/>
            <p:cNvSpPr/>
            <p:nvPr/>
          </p:nvSpPr>
          <p:spPr>
            <a:xfrm>
              <a:off x="56766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28"/>
            <p:cNvSpPr/>
            <p:nvPr/>
          </p:nvSpPr>
          <p:spPr>
            <a:xfrm>
              <a:off x="584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28"/>
            <p:cNvSpPr/>
            <p:nvPr/>
          </p:nvSpPr>
          <p:spPr>
            <a:xfrm>
              <a:off x="56766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28"/>
            <p:cNvSpPr/>
            <p:nvPr/>
          </p:nvSpPr>
          <p:spPr>
            <a:xfrm>
              <a:off x="584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28"/>
            <p:cNvSpPr/>
            <p:nvPr/>
          </p:nvSpPr>
          <p:spPr>
            <a:xfrm>
              <a:off x="56766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28"/>
            <p:cNvSpPr/>
            <p:nvPr/>
          </p:nvSpPr>
          <p:spPr>
            <a:xfrm>
              <a:off x="584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28"/>
            <p:cNvSpPr/>
            <p:nvPr/>
          </p:nvSpPr>
          <p:spPr>
            <a:xfrm>
              <a:off x="56766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28"/>
            <p:cNvSpPr/>
            <p:nvPr/>
          </p:nvSpPr>
          <p:spPr>
            <a:xfrm>
              <a:off x="584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28"/>
            <p:cNvSpPr/>
            <p:nvPr/>
          </p:nvSpPr>
          <p:spPr>
            <a:xfrm>
              <a:off x="56766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28"/>
            <p:cNvSpPr/>
            <p:nvPr/>
          </p:nvSpPr>
          <p:spPr>
            <a:xfrm>
              <a:off x="584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28"/>
            <p:cNvSpPr/>
            <p:nvPr/>
          </p:nvSpPr>
          <p:spPr>
            <a:xfrm>
              <a:off x="56766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28"/>
            <p:cNvSpPr/>
            <p:nvPr/>
          </p:nvSpPr>
          <p:spPr>
            <a:xfrm>
              <a:off x="584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28"/>
            <p:cNvSpPr/>
            <p:nvPr/>
          </p:nvSpPr>
          <p:spPr>
            <a:xfrm>
              <a:off x="56766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28"/>
            <p:cNvSpPr/>
            <p:nvPr/>
          </p:nvSpPr>
          <p:spPr>
            <a:xfrm>
              <a:off x="584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28"/>
            <p:cNvSpPr/>
            <p:nvPr/>
          </p:nvSpPr>
          <p:spPr>
            <a:xfrm>
              <a:off x="56766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28"/>
            <p:cNvSpPr/>
            <p:nvPr/>
          </p:nvSpPr>
          <p:spPr>
            <a:xfrm>
              <a:off x="584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28"/>
            <p:cNvSpPr/>
            <p:nvPr/>
          </p:nvSpPr>
          <p:spPr>
            <a:xfrm>
              <a:off x="56766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28"/>
            <p:cNvSpPr/>
            <p:nvPr/>
          </p:nvSpPr>
          <p:spPr>
            <a:xfrm>
              <a:off x="584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28"/>
            <p:cNvSpPr/>
            <p:nvPr/>
          </p:nvSpPr>
          <p:spPr>
            <a:xfrm>
              <a:off x="56766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28"/>
            <p:cNvSpPr/>
            <p:nvPr/>
          </p:nvSpPr>
          <p:spPr>
            <a:xfrm>
              <a:off x="584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28"/>
            <p:cNvSpPr/>
            <p:nvPr/>
          </p:nvSpPr>
          <p:spPr>
            <a:xfrm>
              <a:off x="56766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28"/>
            <p:cNvSpPr/>
            <p:nvPr/>
          </p:nvSpPr>
          <p:spPr>
            <a:xfrm>
              <a:off x="584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28"/>
            <p:cNvSpPr/>
            <p:nvPr/>
          </p:nvSpPr>
          <p:spPr>
            <a:xfrm>
              <a:off x="56766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28"/>
            <p:cNvSpPr/>
            <p:nvPr/>
          </p:nvSpPr>
          <p:spPr>
            <a:xfrm>
              <a:off x="5506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28"/>
            <p:cNvSpPr/>
            <p:nvPr/>
          </p:nvSpPr>
          <p:spPr>
            <a:xfrm>
              <a:off x="53369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28"/>
            <p:cNvSpPr/>
            <p:nvPr/>
          </p:nvSpPr>
          <p:spPr>
            <a:xfrm>
              <a:off x="5506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28"/>
            <p:cNvSpPr/>
            <p:nvPr/>
          </p:nvSpPr>
          <p:spPr>
            <a:xfrm>
              <a:off x="53369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28"/>
            <p:cNvSpPr/>
            <p:nvPr/>
          </p:nvSpPr>
          <p:spPr>
            <a:xfrm>
              <a:off x="5506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28"/>
            <p:cNvSpPr/>
            <p:nvPr/>
          </p:nvSpPr>
          <p:spPr>
            <a:xfrm>
              <a:off x="53369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28"/>
            <p:cNvSpPr/>
            <p:nvPr/>
          </p:nvSpPr>
          <p:spPr>
            <a:xfrm>
              <a:off x="5506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28"/>
            <p:cNvSpPr/>
            <p:nvPr/>
          </p:nvSpPr>
          <p:spPr>
            <a:xfrm>
              <a:off x="53369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28"/>
            <p:cNvSpPr/>
            <p:nvPr/>
          </p:nvSpPr>
          <p:spPr>
            <a:xfrm>
              <a:off x="5506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28"/>
            <p:cNvSpPr/>
            <p:nvPr/>
          </p:nvSpPr>
          <p:spPr>
            <a:xfrm>
              <a:off x="53369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28"/>
            <p:cNvSpPr/>
            <p:nvPr/>
          </p:nvSpPr>
          <p:spPr>
            <a:xfrm>
              <a:off x="5506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28"/>
            <p:cNvSpPr/>
            <p:nvPr/>
          </p:nvSpPr>
          <p:spPr>
            <a:xfrm>
              <a:off x="53369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28"/>
            <p:cNvSpPr/>
            <p:nvPr/>
          </p:nvSpPr>
          <p:spPr>
            <a:xfrm>
              <a:off x="5506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28"/>
            <p:cNvSpPr/>
            <p:nvPr/>
          </p:nvSpPr>
          <p:spPr>
            <a:xfrm>
              <a:off x="53369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28"/>
            <p:cNvSpPr/>
            <p:nvPr/>
          </p:nvSpPr>
          <p:spPr>
            <a:xfrm>
              <a:off x="5506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28"/>
            <p:cNvSpPr/>
            <p:nvPr/>
          </p:nvSpPr>
          <p:spPr>
            <a:xfrm>
              <a:off x="53369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28"/>
            <p:cNvSpPr/>
            <p:nvPr/>
          </p:nvSpPr>
          <p:spPr>
            <a:xfrm>
              <a:off x="5506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28"/>
            <p:cNvSpPr/>
            <p:nvPr/>
          </p:nvSpPr>
          <p:spPr>
            <a:xfrm>
              <a:off x="53369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28"/>
            <p:cNvSpPr/>
            <p:nvPr/>
          </p:nvSpPr>
          <p:spPr>
            <a:xfrm>
              <a:off x="5506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28"/>
            <p:cNvSpPr/>
            <p:nvPr/>
          </p:nvSpPr>
          <p:spPr>
            <a:xfrm>
              <a:off x="53369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28"/>
            <p:cNvSpPr/>
            <p:nvPr/>
          </p:nvSpPr>
          <p:spPr>
            <a:xfrm>
              <a:off x="5506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28"/>
            <p:cNvSpPr/>
            <p:nvPr/>
          </p:nvSpPr>
          <p:spPr>
            <a:xfrm>
              <a:off x="53369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28"/>
            <p:cNvSpPr/>
            <p:nvPr/>
          </p:nvSpPr>
          <p:spPr>
            <a:xfrm>
              <a:off x="5506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28"/>
            <p:cNvSpPr/>
            <p:nvPr/>
          </p:nvSpPr>
          <p:spPr>
            <a:xfrm>
              <a:off x="53369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28"/>
            <p:cNvSpPr/>
            <p:nvPr/>
          </p:nvSpPr>
          <p:spPr>
            <a:xfrm>
              <a:off x="51669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28"/>
            <p:cNvSpPr/>
            <p:nvPr/>
          </p:nvSpPr>
          <p:spPr>
            <a:xfrm>
              <a:off x="49969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28"/>
            <p:cNvSpPr/>
            <p:nvPr/>
          </p:nvSpPr>
          <p:spPr>
            <a:xfrm>
              <a:off x="51669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1" name="Google Shape;12921;p28"/>
            <p:cNvSpPr/>
            <p:nvPr/>
          </p:nvSpPr>
          <p:spPr>
            <a:xfrm>
              <a:off x="49969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2" name="Google Shape;12922;p28"/>
            <p:cNvSpPr/>
            <p:nvPr/>
          </p:nvSpPr>
          <p:spPr>
            <a:xfrm>
              <a:off x="51669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3" name="Google Shape;12923;p28"/>
            <p:cNvSpPr/>
            <p:nvPr/>
          </p:nvSpPr>
          <p:spPr>
            <a:xfrm>
              <a:off x="49969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4" name="Google Shape;12924;p28"/>
            <p:cNvSpPr/>
            <p:nvPr/>
          </p:nvSpPr>
          <p:spPr>
            <a:xfrm>
              <a:off x="51669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5" name="Google Shape;12925;p28"/>
            <p:cNvSpPr/>
            <p:nvPr/>
          </p:nvSpPr>
          <p:spPr>
            <a:xfrm>
              <a:off x="49969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6" name="Google Shape;12926;p28"/>
            <p:cNvSpPr/>
            <p:nvPr/>
          </p:nvSpPr>
          <p:spPr>
            <a:xfrm>
              <a:off x="51669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7" name="Google Shape;12927;p28"/>
            <p:cNvSpPr/>
            <p:nvPr/>
          </p:nvSpPr>
          <p:spPr>
            <a:xfrm>
              <a:off x="49969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8" name="Google Shape;12928;p28"/>
            <p:cNvSpPr/>
            <p:nvPr/>
          </p:nvSpPr>
          <p:spPr>
            <a:xfrm>
              <a:off x="51669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9" name="Google Shape;12929;p28"/>
            <p:cNvSpPr/>
            <p:nvPr/>
          </p:nvSpPr>
          <p:spPr>
            <a:xfrm>
              <a:off x="49969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0" name="Google Shape;12930;p28"/>
            <p:cNvSpPr/>
            <p:nvPr/>
          </p:nvSpPr>
          <p:spPr>
            <a:xfrm>
              <a:off x="51669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1" name="Google Shape;12931;p28"/>
            <p:cNvSpPr/>
            <p:nvPr/>
          </p:nvSpPr>
          <p:spPr>
            <a:xfrm>
              <a:off x="49969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2" name="Google Shape;12932;p28"/>
            <p:cNvSpPr/>
            <p:nvPr/>
          </p:nvSpPr>
          <p:spPr>
            <a:xfrm>
              <a:off x="51669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3" name="Google Shape;12933;p28"/>
            <p:cNvSpPr/>
            <p:nvPr/>
          </p:nvSpPr>
          <p:spPr>
            <a:xfrm>
              <a:off x="49969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4" name="Google Shape;12934;p28"/>
            <p:cNvSpPr/>
            <p:nvPr/>
          </p:nvSpPr>
          <p:spPr>
            <a:xfrm>
              <a:off x="51669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5" name="Google Shape;12935;p28"/>
            <p:cNvSpPr/>
            <p:nvPr/>
          </p:nvSpPr>
          <p:spPr>
            <a:xfrm>
              <a:off x="49969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6" name="Google Shape;12936;p28"/>
            <p:cNvSpPr/>
            <p:nvPr/>
          </p:nvSpPr>
          <p:spPr>
            <a:xfrm>
              <a:off x="51669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7" name="Google Shape;12937;p28"/>
            <p:cNvSpPr/>
            <p:nvPr/>
          </p:nvSpPr>
          <p:spPr>
            <a:xfrm>
              <a:off x="49969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8" name="Google Shape;12938;p28"/>
            <p:cNvSpPr/>
            <p:nvPr/>
          </p:nvSpPr>
          <p:spPr>
            <a:xfrm>
              <a:off x="51669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9" name="Google Shape;12939;p28"/>
            <p:cNvSpPr/>
            <p:nvPr/>
          </p:nvSpPr>
          <p:spPr>
            <a:xfrm>
              <a:off x="49969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0" name="Google Shape;12940;p28"/>
            <p:cNvSpPr/>
            <p:nvPr/>
          </p:nvSpPr>
          <p:spPr>
            <a:xfrm>
              <a:off x="51669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1" name="Google Shape;12941;p28"/>
            <p:cNvSpPr/>
            <p:nvPr/>
          </p:nvSpPr>
          <p:spPr>
            <a:xfrm>
              <a:off x="49969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2" name="Google Shape;12942;p28"/>
            <p:cNvSpPr/>
            <p:nvPr/>
          </p:nvSpPr>
          <p:spPr>
            <a:xfrm>
              <a:off x="48269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3" name="Google Shape;12943;p28"/>
            <p:cNvSpPr/>
            <p:nvPr/>
          </p:nvSpPr>
          <p:spPr>
            <a:xfrm>
              <a:off x="465690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4" name="Google Shape;12944;p28"/>
            <p:cNvSpPr/>
            <p:nvPr/>
          </p:nvSpPr>
          <p:spPr>
            <a:xfrm>
              <a:off x="48269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5" name="Google Shape;12945;p28"/>
            <p:cNvSpPr/>
            <p:nvPr/>
          </p:nvSpPr>
          <p:spPr>
            <a:xfrm>
              <a:off x="465690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6" name="Google Shape;12946;p28"/>
            <p:cNvSpPr/>
            <p:nvPr/>
          </p:nvSpPr>
          <p:spPr>
            <a:xfrm>
              <a:off x="48269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7" name="Google Shape;12947;p28"/>
            <p:cNvSpPr/>
            <p:nvPr/>
          </p:nvSpPr>
          <p:spPr>
            <a:xfrm>
              <a:off x="465690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8" name="Google Shape;12948;p28"/>
            <p:cNvSpPr/>
            <p:nvPr/>
          </p:nvSpPr>
          <p:spPr>
            <a:xfrm>
              <a:off x="48269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9" name="Google Shape;12949;p28"/>
            <p:cNvSpPr/>
            <p:nvPr/>
          </p:nvSpPr>
          <p:spPr>
            <a:xfrm>
              <a:off x="465690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0" name="Google Shape;12950;p28"/>
            <p:cNvSpPr/>
            <p:nvPr/>
          </p:nvSpPr>
          <p:spPr>
            <a:xfrm>
              <a:off x="48269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1" name="Google Shape;12951;p28"/>
            <p:cNvSpPr/>
            <p:nvPr/>
          </p:nvSpPr>
          <p:spPr>
            <a:xfrm>
              <a:off x="465690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2" name="Google Shape;12952;p28"/>
            <p:cNvSpPr/>
            <p:nvPr/>
          </p:nvSpPr>
          <p:spPr>
            <a:xfrm>
              <a:off x="48269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3" name="Google Shape;12953;p28"/>
            <p:cNvSpPr/>
            <p:nvPr/>
          </p:nvSpPr>
          <p:spPr>
            <a:xfrm>
              <a:off x="465690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4" name="Google Shape;12954;p28"/>
            <p:cNvSpPr/>
            <p:nvPr/>
          </p:nvSpPr>
          <p:spPr>
            <a:xfrm>
              <a:off x="48269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5" name="Google Shape;12955;p28"/>
            <p:cNvSpPr/>
            <p:nvPr/>
          </p:nvSpPr>
          <p:spPr>
            <a:xfrm>
              <a:off x="465690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6" name="Google Shape;12956;p28"/>
            <p:cNvSpPr/>
            <p:nvPr/>
          </p:nvSpPr>
          <p:spPr>
            <a:xfrm>
              <a:off x="48269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7" name="Google Shape;12957;p28"/>
            <p:cNvSpPr/>
            <p:nvPr/>
          </p:nvSpPr>
          <p:spPr>
            <a:xfrm>
              <a:off x="465690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8" name="Google Shape;12958;p28"/>
            <p:cNvSpPr/>
            <p:nvPr/>
          </p:nvSpPr>
          <p:spPr>
            <a:xfrm>
              <a:off x="48269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9" name="Google Shape;12959;p28"/>
            <p:cNvSpPr/>
            <p:nvPr/>
          </p:nvSpPr>
          <p:spPr>
            <a:xfrm>
              <a:off x="465690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0" name="Google Shape;12960;p28"/>
            <p:cNvSpPr/>
            <p:nvPr/>
          </p:nvSpPr>
          <p:spPr>
            <a:xfrm>
              <a:off x="48269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1" name="Google Shape;12961;p28"/>
            <p:cNvSpPr/>
            <p:nvPr/>
          </p:nvSpPr>
          <p:spPr>
            <a:xfrm>
              <a:off x="465690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2" name="Google Shape;12962;p28"/>
            <p:cNvSpPr/>
            <p:nvPr/>
          </p:nvSpPr>
          <p:spPr>
            <a:xfrm>
              <a:off x="48269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3" name="Google Shape;12963;p28"/>
            <p:cNvSpPr/>
            <p:nvPr/>
          </p:nvSpPr>
          <p:spPr>
            <a:xfrm>
              <a:off x="465690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4" name="Google Shape;12964;p28"/>
            <p:cNvSpPr/>
            <p:nvPr/>
          </p:nvSpPr>
          <p:spPr>
            <a:xfrm>
              <a:off x="48269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5" name="Google Shape;12965;p28"/>
            <p:cNvSpPr/>
            <p:nvPr/>
          </p:nvSpPr>
          <p:spPr>
            <a:xfrm>
              <a:off x="465690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6" name="Google Shape;12966;p28"/>
            <p:cNvSpPr/>
            <p:nvPr/>
          </p:nvSpPr>
          <p:spPr>
            <a:xfrm>
              <a:off x="44871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7" name="Google Shape;12967;p28"/>
            <p:cNvSpPr/>
            <p:nvPr/>
          </p:nvSpPr>
          <p:spPr>
            <a:xfrm>
              <a:off x="43171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8" name="Google Shape;12968;p28"/>
            <p:cNvSpPr/>
            <p:nvPr/>
          </p:nvSpPr>
          <p:spPr>
            <a:xfrm>
              <a:off x="44871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9" name="Google Shape;12969;p28"/>
            <p:cNvSpPr/>
            <p:nvPr/>
          </p:nvSpPr>
          <p:spPr>
            <a:xfrm>
              <a:off x="43171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0" name="Google Shape;12970;p28"/>
            <p:cNvSpPr/>
            <p:nvPr/>
          </p:nvSpPr>
          <p:spPr>
            <a:xfrm>
              <a:off x="44871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1" name="Google Shape;12971;p28"/>
            <p:cNvSpPr/>
            <p:nvPr/>
          </p:nvSpPr>
          <p:spPr>
            <a:xfrm>
              <a:off x="43171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2" name="Google Shape;12972;p28"/>
            <p:cNvSpPr/>
            <p:nvPr/>
          </p:nvSpPr>
          <p:spPr>
            <a:xfrm>
              <a:off x="44871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3" name="Google Shape;12973;p28"/>
            <p:cNvSpPr/>
            <p:nvPr/>
          </p:nvSpPr>
          <p:spPr>
            <a:xfrm>
              <a:off x="43171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4" name="Google Shape;12974;p28"/>
            <p:cNvSpPr/>
            <p:nvPr/>
          </p:nvSpPr>
          <p:spPr>
            <a:xfrm>
              <a:off x="44871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5" name="Google Shape;12975;p28"/>
            <p:cNvSpPr/>
            <p:nvPr/>
          </p:nvSpPr>
          <p:spPr>
            <a:xfrm>
              <a:off x="43171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6" name="Google Shape;12976;p28"/>
            <p:cNvSpPr/>
            <p:nvPr/>
          </p:nvSpPr>
          <p:spPr>
            <a:xfrm>
              <a:off x="44871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7" name="Google Shape;12977;p28"/>
            <p:cNvSpPr/>
            <p:nvPr/>
          </p:nvSpPr>
          <p:spPr>
            <a:xfrm>
              <a:off x="43171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8" name="Google Shape;12978;p28"/>
            <p:cNvSpPr/>
            <p:nvPr/>
          </p:nvSpPr>
          <p:spPr>
            <a:xfrm>
              <a:off x="44871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9" name="Google Shape;12979;p28"/>
            <p:cNvSpPr/>
            <p:nvPr/>
          </p:nvSpPr>
          <p:spPr>
            <a:xfrm>
              <a:off x="43171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0" name="Google Shape;12980;p28"/>
            <p:cNvSpPr/>
            <p:nvPr/>
          </p:nvSpPr>
          <p:spPr>
            <a:xfrm>
              <a:off x="44871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1" name="Google Shape;12981;p28"/>
            <p:cNvSpPr/>
            <p:nvPr/>
          </p:nvSpPr>
          <p:spPr>
            <a:xfrm>
              <a:off x="43171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2" name="Google Shape;12982;p28"/>
            <p:cNvSpPr/>
            <p:nvPr/>
          </p:nvSpPr>
          <p:spPr>
            <a:xfrm>
              <a:off x="44871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3" name="Google Shape;12983;p28"/>
            <p:cNvSpPr/>
            <p:nvPr/>
          </p:nvSpPr>
          <p:spPr>
            <a:xfrm>
              <a:off x="43171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4" name="Google Shape;12984;p28"/>
            <p:cNvSpPr/>
            <p:nvPr/>
          </p:nvSpPr>
          <p:spPr>
            <a:xfrm>
              <a:off x="44871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5" name="Google Shape;12985;p28"/>
            <p:cNvSpPr/>
            <p:nvPr/>
          </p:nvSpPr>
          <p:spPr>
            <a:xfrm>
              <a:off x="43171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6" name="Google Shape;12986;p28"/>
            <p:cNvSpPr/>
            <p:nvPr/>
          </p:nvSpPr>
          <p:spPr>
            <a:xfrm>
              <a:off x="44871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7" name="Google Shape;12987;p28"/>
            <p:cNvSpPr/>
            <p:nvPr/>
          </p:nvSpPr>
          <p:spPr>
            <a:xfrm>
              <a:off x="43171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8" name="Google Shape;12988;p28"/>
            <p:cNvSpPr/>
            <p:nvPr/>
          </p:nvSpPr>
          <p:spPr>
            <a:xfrm>
              <a:off x="44871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9" name="Google Shape;12989;p28"/>
            <p:cNvSpPr/>
            <p:nvPr/>
          </p:nvSpPr>
          <p:spPr>
            <a:xfrm>
              <a:off x="43171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0" name="Google Shape;12990;p28"/>
            <p:cNvSpPr/>
            <p:nvPr/>
          </p:nvSpPr>
          <p:spPr>
            <a:xfrm>
              <a:off x="414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1" name="Google Shape;12991;p28"/>
            <p:cNvSpPr/>
            <p:nvPr/>
          </p:nvSpPr>
          <p:spPr>
            <a:xfrm>
              <a:off x="39771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2" name="Google Shape;12992;p28"/>
            <p:cNvSpPr/>
            <p:nvPr/>
          </p:nvSpPr>
          <p:spPr>
            <a:xfrm>
              <a:off x="414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3" name="Google Shape;12993;p28"/>
            <p:cNvSpPr/>
            <p:nvPr/>
          </p:nvSpPr>
          <p:spPr>
            <a:xfrm>
              <a:off x="39771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4" name="Google Shape;12994;p28"/>
            <p:cNvSpPr/>
            <p:nvPr/>
          </p:nvSpPr>
          <p:spPr>
            <a:xfrm>
              <a:off x="414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5" name="Google Shape;12995;p28"/>
            <p:cNvSpPr/>
            <p:nvPr/>
          </p:nvSpPr>
          <p:spPr>
            <a:xfrm>
              <a:off x="39771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6" name="Google Shape;12996;p28"/>
            <p:cNvSpPr/>
            <p:nvPr/>
          </p:nvSpPr>
          <p:spPr>
            <a:xfrm>
              <a:off x="414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7" name="Google Shape;12997;p28"/>
            <p:cNvSpPr/>
            <p:nvPr/>
          </p:nvSpPr>
          <p:spPr>
            <a:xfrm>
              <a:off x="39771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8" name="Google Shape;12998;p28"/>
            <p:cNvSpPr/>
            <p:nvPr/>
          </p:nvSpPr>
          <p:spPr>
            <a:xfrm>
              <a:off x="4143750" y="2198950"/>
              <a:ext cx="6575" cy="328075"/>
            </a:xfrm>
            <a:custGeom>
              <a:avLst/>
              <a:gdLst/>
              <a:ahLst/>
              <a:cxnLst/>
              <a:rect l="l" t="t" r="r" b="b"/>
              <a:pathLst>
                <a:path w="263" h="13123" fill="none" extrusionOk="0">
                  <a:moveTo>
                    <a:pt x="262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9" name="Google Shape;12999;p28"/>
            <p:cNvSpPr/>
            <p:nvPr/>
          </p:nvSpPr>
          <p:spPr>
            <a:xfrm>
              <a:off x="3977150" y="2359575"/>
              <a:ext cx="340050" cy="6850"/>
            </a:xfrm>
            <a:custGeom>
              <a:avLst/>
              <a:gdLst/>
              <a:ahLst/>
              <a:cxnLst/>
              <a:rect l="l" t="t" r="r" b="b"/>
              <a:pathLst>
                <a:path w="13602" h="274" fill="none" extrusionOk="0">
                  <a:moveTo>
                    <a:pt x="0" y="0"/>
                  </a:moveTo>
                  <a:lnTo>
                    <a:pt x="13601" y="274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0" name="Google Shape;13000;p28"/>
            <p:cNvSpPr/>
            <p:nvPr/>
          </p:nvSpPr>
          <p:spPr>
            <a:xfrm>
              <a:off x="414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1" name="Google Shape;13001;p28"/>
            <p:cNvSpPr/>
            <p:nvPr/>
          </p:nvSpPr>
          <p:spPr>
            <a:xfrm>
              <a:off x="39771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2" name="Google Shape;13002;p28"/>
            <p:cNvSpPr/>
            <p:nvPr/>
          </p:nvSpPr>
          <p:spPr>
            <a:xfrm>
              <a:off x="414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3" name="Google Shape;13003;p28"/>
            <p:cNvSpPr/>
            <p:nvPr/>
          </p:nvSpPr>
          <p:spPr>
            <a:xfrm>
              <a:off x="39771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4" name="Google Shape;13004;p28"/>
            <p:cNvSpPr/>
            <p:nvPr/>
          </p:nvSpPr>
          <p:spPr>
            <a:xfrm>
              <a:off x="414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5" name="Google Shape;13005;p28"/>
            <p:cNvSpPr/>
            <p:nvPr/>
          </p:nvSpPr>
          <p:spPr>
            <a:xfrm>
              <a:off x="39771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6" name="Google Shape;13006;p28"/>
            <p:cNvSpPr/>
            <p:nvPr/>
          </p:nvSpPr>
          <p:spPr>
            <a:xfrm>
              <a:off x="414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7" name="Google Shape;13007;p28"/>
            <p:cNvSpPr/>
            <p:nvPr/>
          </p:nvSpPr>
          <p:spPr>
            <a:xfrm>
              <a:off x="39771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8" name="Google Shape;13008;p28"/>
            <p:cNvSpPr/>
            <p:nvPr/>
          </p:nvSpPr>
          <p:spPr>
            <a:xfrm>
              <a:off x="414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9" name="Google Shape;13009;p28"/>
            <p:cNvSpPr/>
            <p:nvPr/>
          </p:nvSpPr>
          <p:spPr>
            <a:xfrm>
              <a:off x="39771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0" name="Google Shape;13010;p28"/>
            <p:cNvSpPr/>
            <p:nvPr/>
          </p:nvSpPr>
          <p:spPr>
            <a:xfrm>
              <a:off x="414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1" name="Google Shape;13011;p28"/>
            <p:cNvSpPr/>
            <p:nvPr/>
          </p:nvSpPr>
          <p:spPr>
            <a:xfrm>
              <a:off x="39771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2" name="Google Shape;13012;p28"/>
            <p:cNvSpPr/>
            <p:nvPr/>
          </p:nvSpPr>
          <p:spPr>
            <a:xfrm>
              <a:off x="414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3" name="Google Shape;13013;p28"/>
            <p:cNvSpPr/>
            <p:nvPr/>
          </p:nvSpPr>
          <p:spPr>
            <a:xfrm>
              <a:off x="39771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4" name="Google Shape;13014;p28"/>
            <p:cNvSpPr/>
            <p:nvPr/>
          </p:nvSpPr>
          <p:spPr>
            <a:xfrm>
              <a:off x="380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5" name="Google Shape;13015;p28"/>
            <p:cNvSpPr/>
            <p:nvPr/>
          </p:nvSpPr>
          <p:spPr>
            <a:xfrm>
              <a:off x="36371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6" name="Google Shape;13016;p28"/>
            <p:cNvSpPr/>
            <p:nvPr/>
          </p:nvSpPr>
          <p:spPr>
            <a:xfrm>
              <a:off x="380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7" name="Google Shape;13017;p28"/>
            <p:cNvSpPr/>
            <p:nvPr/>
          </p:nvSpPr>
          <p:spPr>
            <a:xfrm>
              <a:off x="36371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8" name="Google Shape;13018;p28"/>
            <p:cNvSpPr/>
            <p:nvPr/>
          </p:nvSpPr>
          <p:spPr>
            <a:xfrm>
              <a:off x="380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9" name="Google Shape;13019;p28"/>
            <p:cNvSpPr/>
            <p:nvPr/>
          </p:nvSpPr>
          <p:spPr>
            <a:xfrm>
              <a:off x="36371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0" name="Google Shape;13020;p28"/>
            <p:cNvSpPr/>
            <p:nvPr/>
          </p:nvSpPr>
          <p:spPr>
            <a:xfrm>
              <a:off x="380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1" name="Google Shape;13021;p28"/>
            <p:cNvSpPr/>
            <p:nvPr/>
          </p:nvSpPr>
          <p:spPr>
            <a:xfrm>
              <a:off x="36371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2" name="Google Shape;13022;p28"/>
            <p:cNvSpPr/>
            <p:nvPr/>
          </p:nvSpPr>
          <p:spPr>
            <a:xfrm>
              <a:off x="38071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3" name="Google Shape;13023;p28"/>
            <p:cNvSpPr/>
            <p:nvPr/>
          </p:nvSpPr>
          <p:spPr>
            <a:xfrm>
              <a:off x="36371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4" name="Google Shape;13024;p28"/>
            <p:cNvSpPr/>
            <p:nvPr/>
          </p:nvSpPr>
          <p:spPr>
            <a:xfrm>
              <a:off x="380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5" name="Google Shape;13025;p28"/>
            <p:cNvSpPr/>
            <p:nvPr/>
          </p:nvSpPr>
          <p:spPr>
            <a:xfrm>
              <a:off x="36371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6" name="Google Shape;13026;p28"/>
            <p:cNvSpPr/>
            <p:nvPr/>
          </p:nvSpPr>
          <p:spPr>
            <a:xfrm>
              <a:off x="380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7" name="Google Shape;13027;p28"/>
            <p:cNvSpPr/>
            <p:nvPr/>
          </p:nvSpPr>
          <p:spPr>
            <a:xfrm>
              <a:off x="36371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8" name="Google Shape;13028;p28"/>
            <p:cNvSpPr/>
            <p:nvPr/>
          </p:nvSpPr>
          <p:spPr>
            <a:xfrm>
              <a:off x="380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9" name="Google Shape;13029;p28"/>
            <p:cNvSpPr/>
            <p:nvPr/>
          </p:nvSpPr>
          <p:spPr>
            <a:xfrm>
              <a:off x="36371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0" name="Google Shape;13030;p28"/>
            <p:cNvSpPr/>
            <p:nvPr/>
          </p:nvSpPr>
          <p:spPr>
            <a:xfrm>
              <a:off x="380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1" name="Google Shape;13031;p28"/>
            <p:cNvSpPr/>
            <p:nvPr/>
          </p:nvSpPr>
          <p:spPr>
            <a:xfrm>
              <a:off x="36371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2" name="Google Shape;13032;p28"/>
            <p:cNvSpPr/>
            <p:nvPr/>
          </p:nvSpPr>
          <p:spPr>
            <a:xfrm>
              <a:off x="380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3" name="Google Shape;13033;p28"/>
            <p:cNvSpPr/>
            <p:nvPr/>
          </p:nvSpPr>
          <p:spPr>
            <a:xfrm>
              <a:off x="36371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4" name="Google Shape;13034;p28"/>
            <p:cNvSpPr/>
            <p:nvPr/>
          </p:nvSpPr>
          <p:spPr>
            <a:xfrm>
              <a:off x="380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5" name="Google Shape;13035;p28"/>
            <p:cNvSpPr/>
            <p:nvPr/>
          </p:nvSpPr>
          <p:spPr>
            <a:xfrm>
              <a:off x="36371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6" name="Google Shape;13036;p28"/>
            <p:cNvSpPr/>
            <p:nvPr/>
          </p:nvSpPr>
          <p:spPr>
            <a:xfrm>
              <a:off x="380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7" name="Google Shape;13037;p28"/>
            <p:cNvSpPr/>
            <p:nvPr/>
          </p:nvSpPr>
          <p:spPr>
            <a:xfrm>
              <a:off x="36371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8" name="Google Shape;13038;p28"/>
            <p:cNvSpPr/>
            <p:nvPr/>
          </p:nvSpPr>
          <p:spPr>
            <a:xfrm>
              <a:off x="346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9" name="Google Shape;13039;p28"/>
            <p:cNvSpPr/>
            <p:nvPr/>
          </p:nvSpPr>
          <p:spPr>
            <a:xfrm>
              <a:off x="32974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0" name="Google Shape;13040;p28"/>
            <p:cNvSpPr/>
            <p:nvPr/>
          </p:nvSpPr>
          <p:spPr>
            <a:xfrm>
              <a:off x="346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1" name="Google Shape;13041;p28"/>
            <p:cNvSpPr/>
            <p:nvPr/>
          </p:nvSpPr>
          <p:spPr>
            <a:xfrm>
              <a:off x="32974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2" name="Google Shape;13042;p28"/>
            <p:cNvSpPr/>
            <p:nvPr/>
          </p:nvSpPr>
          <p:spPr>
            <a:xfrm>
              <a:off x="346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3" name="Google Shape;13043;p28"/>
            <p:cNvSpPr/>
            <p:nvPr/>
          </p:nvSpPr>
          <p:spPr>
            <a:xfrm>
              <a:off x="32974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4" name="Google Shape;13044;p28"/>
            <p:cNvSpPr/>
            <p:nvPr/>
          </p:nvSpPr>
          <p:spPr>
            <a:xfrm>
              <a:off x="346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5" name="Google Shape;13045;p28"/>
            <p:cNvSpPr/>
            <p:nvPr/>
          </p:nvSpPr>
          <p:spPr>
            <a:xfrm>
              <a:off x="32974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6" name="Google Shape;13046;p28"/>
            <p:cNvSpPr/>
            <p:nvPr/>
          </p:nvSpPr>
          <p:spPr>
            <a:xfrm>
              <a:off x="346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7" name="Google Shape;13047;p28"/>
            <p:cNvSpPr/>
            <p:nvPr/>
          </p:nvSpPr>
          <p:spPr>
            <a:xfrm>
              <a:off x="32974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8" name="Google Shape;13048;p28"/>
            <p:cNvSpPr/>
            <p:nvPr/>
          </p:nvSpPr>
          <p:spPr>
            <a:xfrm>
              <a:off x="346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9" name="Google Shape;13049;p28"/>
            <p:cNvSpPr/>
            <p:nvPr/>
          </p:nvSpPr>
          <p:spPr>
            <a:xfrm>
              <a:off x="32974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0" name="Google Shape;13050;p28"/>
            <p:cNvSpPr/>
            <p:nvPr/>
          </p:nvSpPr>
          <p:spPr>
            <a:xfrm>
              <a:off x="346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1" name="Google Shape;13051;p28"/>
            <p:cNvSpPr/>
            <p:nvPr/>
          </p:nvSpPr>
          <p:spPr>
            <a:xfrm>
              <a:off x="32974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2" name="Google Shape;13052;p28"/>
            <p:cNvSpPr/>
            <p:nvPr/>
          </p:nvSpPr>
          <p:spPr>
            <a:xfrm>
              <a:off x="346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3" name="Google Shape;13053;p28"/>
            <p:cNvSpPr/>
            <p:nvPr/>
          </p:nvSpPr>
          <p:spPr>
            <a:xfrm>
              <a:off x="32974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4" name="Google Shape;13054;p28"/>
            <p:cNvSpPr/>
            <p:nvPr/>
          </p:nvSpPr>
          <p:spPr>
            <a:xfrm>
              <a:off x="346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5" name="Google Shape;13055;p28"/>
            <p:cNvSpPr/>
            <p:nvPr/>
          </p:nvSpPr>
          <p:spPr>
            <a:xfrm>
              <a:off x="32974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6" name="Google Shape;13056;p28"/>
            <p:cNvSpPr/>
            <p:nvPr/>
          </p:nvSpPr>
          <p:spPr>
            <a:xfrm>
              <a:off x="346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7" name="Google Shape;13057;p28"/>
            <p:cNvSpPr/>
            <p:nvPr/>
          </p:nvSpPr>
          <p:spPr>
            <a:xfrm>
              <a:off x="32974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8" name="Google Shape;13058;p28"/>
            <p:cNvSpPr/>
            <p:nvPr/>
          </p:nvSpPr>
          <p:spPr>
            <a:xfrm>
              <a:off x="346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9" name="Google Shape;13059;p28"/>
            <p:cNvSpPr/>
            <p:nvPr/>
          </p:nvSpPr>
          <p:spPr>
            <a:xfrm>
              <a:off x="32974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0" name="Google Shape;13060;p28"/>
            <p:cNvSpPr/>
            <p:nvPr/>
          </p:nvSpPr>
          <p:spPr>
            <a:xfrm>
              <a:off x="346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1" name="Google Shape;13061;p28"/>
            <p:cNvSpPr/>
            <p:nvPr/>
          </p:nvSpPr>
          <p:spPr>
            <a:xfrm>
              <a:off x="32974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2" name="Google Shape;13062;p28"/>
            <p:cNvSpPr/>
            <p:nvPr/>
          </p:nvSpPr>
          <p:spPr>
            <a:xfrm>
              <a:off x="312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3" name="Google Shape;13063;p28"/>
            <p:cNvSpPr/>
            <p:nvPr/>
          </p:nvSpPr>
          <p:spPr>
            <a:xfrm>
              <a:off x="29573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4" name="Google Shape;13064;p28"/>
            <p:cNvSpPr/>
            <p:nvPr/>
          </p:nvSpPr>
          <p:spPr>
            <a:xfrm>
              <a:off x="312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5" name="Google Shape;13065;p28"/>
            <p:cNvSpPr/>
            <p:nvPr/>
          </p:nvSpPr>
          <p:spPr>
            <a:xfrm>
              <a:off x="29573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6" name="Google Shape;13066;p28"/>
            <p:cNvSpPr/>
            <p:nvPr/>
          </p:nvSpPr>
          <p:spPr>
            <a:xfrm>
              <a:off x="312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7" name="Google Shape;13067;p28"/>
            <p:cNvSpPr/>
            <p:nvPr/>
          </p:nvSpPr>
          <p:spPr>
            <a:xfrm>
              <a:off x="29573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8" name="Google Shape;13068;p28"/>
            <p:cNvSpPr/>
            <p:nvPr/>
          </p:nvSpPr>
          <p:spPr>
            <a:xfrm>
              <a:off x="312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9" name="Google Shape;13069;p28"/>
            <p:cNvSpPr/>
            <p:nvPr/>
          </p:nvSpPr>
          <p:spPr>
            <a:xfrm>
              <a:off x="29573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0" name="Google Shape;13070;p28"/>
            <p:cNvSpPr/>
            <p:nvPr/>
          </p:nvSpPr>
          <p:spPr>
            <a:xfrm>
              <a:off x="312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1" name="Google Shape;13071;p28"/>
            <p:cNvSpPr/>
            <p:nvPr/>
          </p:nvSpPr>
          <p:spPr>
            <a:xfrm>
              <a:off x="29573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2" name="Google Shape;13072;p28"/>
            <p:cNvSpPr/>
            <p:nvPr/>
          </p:nvSpPr>
          <p:spPr>
            <a:xfrm>
              <a:off x="312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3" name="Google Shape;13073;p28"/>
            <p:cNvSpPr/>
            <p:nvPr/>
          </p:nvSpPr>
          <p:spPr>
            <a:xfrm>
              <a:off x="29573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4" name="Google Shape;13074;p28"/>
            <p:cNvSpPr/>
            <p:nvPr/>
          </p:nvSpPr>
          <p:spPr>
            <a:xfrm>
              <a:off x="312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5" name="Google Shape;13075;p28"/>
            <p:cNvSpPr/>
            <p:nvPr/>
          </p:nvSpPr>
          <p:spPr>
            <a:xfrm>
              <a:off x="29573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6" name="Google Shape;13076;p28"/>
            <p:cNvSpPr/>
            <p:nvPr/>
          </p:nvSpPr>
          <p:spPr>
            <a:xfrm>
              <a:off x="312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7" name="Google Shape;13077;p28"/>
            <p:cNvSpPr/>
            <p:nvPr/>
          </p:nvSpPr>
          <p:spPr>
            <a:xfrm>
              <a:off x="29573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8" name="Google Shape;13078;p28"/>
            <p:cNvSpPr/>
            <p:nvPr/>
          </p:nvSpPr>
          <p:spPr>
            <a:xfrm>
              <a:off x="312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9" name="Google Shape;13079;p28"/>
            <p:cNvSpPr/>
            <p:nvPr/>
          </p:nvSpPr>
          <p:spPr>
            <a:xfrm>
              <a:off x="29573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0" name="Google Shape;13080;p28"/>
            <p:cNvSpPr/>
            <p:nvPr/>
          </p:nvSpPr>
          <p:spPr>
            <a:xfrm>
              <a:off x="312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1" name="Google Shape;13081;p28"/>
            <p:cNvSpPr/>
            <p:nvPr/>
          </p:nvSpPr>
          <p:spPr>
            <a:xfrm>
              <a:off x="29573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2" name="Google Shape;13082;p28"/>
            <p:cNvSpPr/>
            <p:nvPr/>
          </p:nvSpPr>
          <p:spPr>
            <a:xfrm>
              <a:off x="312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3" name="Google Shape;13083;p28"/>
            <p:cNvSpPr/>
            <p:nvPr/>
          </p:nvSpPr>
          <p:spPr>
            <a:xfrm>
              <a:off x="29573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4" name="Google Shape;13084;p28"/>
            <p:cNvSpPr/>
            <p:nvPr/>
          </p:nvSpPr>
          <p:spPr>
            <a:xfrm>
              <a:off x="312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5" name="Google Shape;13085;p28"/>
            <p:cNvSpPr/>
            <p:nvPr/>
          </p:nvSpPr>
          <p:spPr>
            <a:xfrm>
              <a:off x="29573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6" name="Google Shape;13086;p28"/>
            <p:cNvSpPr/>
            <p:nvPr/>
          </p:nvSpPr>
          <p:spPr>
            <a:xfrm>
              <a:off x="27873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7" name="Google Shape;13087;p28"/>
            <p:cNvSpPr/>
            <p:nvPr/>
          </p:nvSpPr>
          <p:spPr>
            <a:xfrm>
              <a:off x="261765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8" name="Google Shape;13088;p28"/>
            <p:cNvSpPr/>
            <p:nvPr/>
          </p:nvSpPr>
          <p:spPr>
            <a:xfrm>
              <a:off x="27873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9" name="Google Shape;13089;p28"/>
            <p:cNvSpPr/>
            <p:nvPr/>
          </p:nvSpPr>
          <p:spPr>
            <a:xfrm>
              <a:off x="261765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0" name="Google Shape;13090;p28"/>
            <p:cNvSpPr/>
            <p:nvPr/>
          </p:nvSpPr>
          <p:spPr>
            <a:xfrm>
              <a:off x="27873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1" name="Google Shape;13091;p28"/>
            <p:cNvSpPr/>
            <p:nvPr/>
          </p:nvSpPr>
          <p:spPr>
            <a:xfrm>
              <a:off x="261765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2" name="Google Shape;13092;p28"/>
            <p:cNvSpPr/>
            <p:nvPr/>
          </p:nvSpPr>
          <p:spPr>
            <a:xfrm>
              <a:off x="27873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3" name="Google Shape;13093;p28"/>
            <p:cNvSpPr/>
            <p:nvPr/>
          </p:nvSpPr>
          <p:spPr>
            <a:xfrm>
              <a:off x="261765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4" name="Google Shape;13094;p28"/>
            <p:cNvSpPr/>
            <p:nvPr/>
          </p:nvSpPr>
          <p:spPr>
            <a:xfrm>
              <a:off x="27873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5" name="Google Shape;13095;p28"/>
            <p:cNvSpPr/>
            <p:nvPr/>
          </p:nvSpPr>
          <p:spPr>
            <a:xfrm>
              <a:off x="261765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6" name="Google Shape;13096;p28"/>
            <p:cNvSpPr/>
            <p:nvPr/>
          </p:nvSpPr>
          <p:spPr>
            <a:xfrm>
              <a:off x="27873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7" name="Google Shape;13097;p28"/>
            <p:cNvSpPr/>
            <p:nvPr/>
          </p:nvSpPr>
          <p:spPr>
            <a:xfrm>
              <a:off x="261765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8" name="Google Shape;13098;p28"/>
            <p:cNvSpPr/>
            <p:nvPr/>
          </p:nvSpPr>
          <p:spPr>
            <a:xfrm>
              <a:off x="27873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9" name="Google Shape;13099;p28"/>
            <p:cNvSpPr/>
            <p:nvPr/>
          </p:nvSpPr>
          <p:spPr>
            <a:xfrm>
              <a:off x="261765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0" name="Google Shape;13100;p28"/>
            <p:cNvSpPr/>
            <p:nvPr/>
          </p:nvSpPr>
          <p:spPr>
            <a:xfrm>
              <a:off x="27873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1" name="Google Shape;13101;p28"/>
            <p:cNvSpPr/>
            <p:nvPr/>
          </p:nvSpPr>
          <p:spPr>
            <a:xfrm>
              <a:off x="261765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2" name="Google Shape;13102;p28"/>
            <p:cNvSpPr/>
            <p:nvPr/>
          </p:nvSpPr>
          <p:spPr>
            <a:xfrm>
              <a:off x="27873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3" name="Google Shape;13103;p28"/>
            <p:cNvSpPr/>
            <p:nvPr/>
          </p:nvSpPr>
          <p:spPr>
            <a:xfrm>
              <a:off x="261765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4" name="Google Shape;13104;p28"/>
            <p:cNvSpPr/>
            <p:nvPr/>
          </p:nvSpPr>
          <p:spPr>
            <a:xfrm>
              <a:off x="27873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5" name="Google Shape;13105;p28"/>
            <p:cNvSpPr/>
            <p:nvPr/>
          </p:nvSpPr>
          <p:spPr>
            <a:xfrm>
              <a:off x="261765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6" name="Google Shape;13106;p28"/>
            <p:cNvSpPr/>
            <p:nvPr/>
          </p:nvSpPr>
          <p:spPr>
            <a:xfrm>
              <a:off x="27873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7" name="Google Shape;13107;p28"/>
            <p:cNvSpPr/>
            <p:nvPr/>
          </p:nvSpPr>
          <p:spPr>
            <a:xfrm>
              <a:off x="261765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8" name="Google Shape;13108;p28"/>
            <p:cNvSpPr/>
            <p:nvPr/>
          </p:nvSpPr>
          <p:spPr>
            <a:xfrm>
              <a:off x="27873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9" name="Google Shape;13109;p28"/>
            <p:cNvSpPr/>
            <p:nvPr/>
          </p:nvSpPr>
          <p:spPr>
            <a:xfrm>
              <a:off x="261765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0" name="Google Shape;13110;p28"/>
            <p:cNvSpPr/>
            <p:nvPr/>
          </p:nvSpPr>
          <p:spPr>
            <a:xfrm>
              <a:off x="2447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1" name="Google Shape;13111;p28"/>
            <p:cNvSpPr/>
            <p:nvPr/>
          </p:nvSpPr>
          <p:spPr>
            <a:xfrm>
              <a:off x="227765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2" name="Google Shape;13112;p28"/>
            <p:cNvSpPr/>
            <p:nvPr/>
          </p:nvSpPr>
          <p:spPr>
            <a:xfrm>
              <a:off x="2447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3" name="Google Shape;13113;p28"/>
            <p:cNvSpPr/>
            <p:nvPr/>
          </p:nvSpPr>
          <p:spPr>
            <a:xfrm>
              <a:off x="227765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4" name="Google Shape;13114;p28"/>
            <p:cNvSpPr/>
            <p:nvPr/>
          </p:nvSpPr>
          <p:spPr>
            <a:xfrm>
              <a:off x="2447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5" name="Google Shape;13115;p28"/>
            <p:cNvSpPr/>
            <p:nvPr/>
          </p:nvSpPr>
          <p:spPr>
            <a:xfrm>
              <a:off x="227765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6" name="Google Shape;13116;p28"/>
            <p:cNvSpPr/>
            <p:nvPr/>
          </p:nvSpPr>
          <p:spPr>
            <a:xfrm>
              <a:off x="2447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7" name="Google Shape;13117;p28"/>
            <p:cNvSpPr/>
            <p:nvPr/>
          </p:nvSpPr>
          <p:spPr>
            <a:xfrm>
              <a:off x="227765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8" name="Google Shape;13118;p28"/>
            <p:cNvSpPr/>
            <p:nvPr/>
          </p:nvSpPr>
          <p:spPr>
            <a:xfrm>
              <a:off x="2447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9" name="Google Shape;13119;p28"/>
            <p:cNvSpPr/>
            <p:nvPr/>
          </p:nvSpPr>
          <p:spPr>
            <a:xfrm>
              <a:off x="227765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0" name="Google Shape;13120;p28"/>
            <p:cNvSpPr/>
            <p:nvPr/>
          </p:nvSpPr>
          <p:spPr>
            <a:xfrm>
              <a:off x="2447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1" name="Google Shape;13121;p28"/>
            <p:cNvSpPr/>
            <p:nvPr/>
          </p:nvSpPr>
          <p:spPr>
            <a:xfrm>
              <a:off x="227765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2" name="Google Shape;13122;p28"/>
            <p:cNvSpPr/>
            <p:nvPr/>
          </p:nvSpPr>
          <p:spPr>
            <a:xfrm>
              <a:off x="2447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3" name="Google Shape;13123;p28"/>
            <p:cNvSpPr/>
            <p:nvPr/>
          </p:nvSpPr>
          <p:spPr>
            <a:xfrm>
              <a:off x="227765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4" name="Google Shape;13124;p28"/>
            <p:cNvSpPr/>
            <p:nvPr/>
          </p:nvSpPr>
          <p:spPr>
            <a:xfrm>
              <a:off x="2447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5" name="Google Shape;13125;p28"/>
            <p:cNvSpPr/>
            <p:nvPr/>
          </p:nvSpPr>
          <p:spPr>
            <a:xfrm>
              <a:off x="227765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6" name="Google Shape;13126;p28"/>
            <p:cNvSpPr/>
            <p:nvPr/>
          </p:nvSpPr>
          <p:spPr>
            <a:xfrm>
              <a:off x="2447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7" name="Google Shape;13127;p28"/>
            <p:cNvSpPr/>
            <p:nvPr/>
          </p:nvSpPr>
          <p:spPr>
            <a:xfrm>
              <a:off x="227765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8" name="Google Shape;13128;p28"/>
            <p:cNvSpPr/>
            <p:nvPr/>
          </p:nvSpPr>
          <p:spPr>
            <a:xfrm>
              <a:off x="2447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9" name="Google Shape;13129;p28"/>
            <p:cNvSpPr/>
            <p:nvPr/>
          </p:nvSpPr>
          <p:spPr>
            <a:xfrm>
              <a:off x="227765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0" name="Google Shape;13130;p28"/>
            <p:cNvSpPr/>
            <p:nvPr/>
          </p:nvSpPr>
          <p:spPr>
            <a:xfrm>
              <a:off x="2447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1" name="Google Shape;13131;p28"/>
            <p:cNvSpPr/>
            <p:nvPr/>
          </p:nvSpPr>
          <p:spPr>
            <a:xfrm>
              <a:off x="227765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2" name="Google Shape;13132;p28"/>
            <p:cNvSpPr/>
            <p:nvPr/>
          </p:nvSpPr>
          <p:spPr>
            <a:xfrm>
              <a:off x="2447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3" name="Google Shape;13133;p28"/>
            <p:cNvSpPr/>
            <p:nvPr/>
          </p:nvSpPr>
          <p:spPr>
            <a:xfrm>
              <a:off x="227765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4" name="Google Shape;13134;p28"/>
            <p:cNvSpPr/>
            <p:nvPr/>
          </p:nvSpPr>
          <p:spPr>
            <a:xfrm>
              <a:off x="210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5" name="Google Shape;13135;p28"/>
            <p:cNvSpPr/>
            <p:nvPr/>
          </p:nvSpPr>
          <p:spPr>
            <a:xfrm>
              <a:off x="19376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6" name="Google Shape;13136;p28"/>
            <p:cNvSpPr/>
            <p:nvPr/>
          </p:nvSpPr>
          <p:spPr>
            <a:xfrm>
              <a:off x="210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7" name="Google Shape;13137;p28"/>
            <p:cNvSpPr/>
            <p:nvPr/>
          </p:nvSpPr>
          <p:spPr>
            <a:xfrm>
              <a:off x="19376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8" name="Google Shape;13138;p28"/>
            <p:cNvSpPr/>
            <p:nvPr/>
          </p:nvSpPr>
          <p:spPr>
            <a:xfrm>
              <a:off x="210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9" name="Google Shape;13139;p28"/>
            <p:cNvSpPr/>
            <p:nvPr/>
          </p:nvSpPr>
          <p:spPr>
            <a:xfrm>
              <a:off x="19376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0" name="Google Shape;13140;p28"/>
            <p:cNvSpPr/>
            <p:nvPr/>
          </p:nvSpPr>
          <p:spPr>
            <a:xfrm>
              <a:off x="210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1" name="Google Shape;13141;p28"/>
            <p:cNvSpPr/>
            <p:nvPr/>
          </p:nvSpPr>
          <p:spPr>
            <a:xfrm>
              <a:off x="19376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2" name="Google Shape;13142;p28"/>
            <p:cNvSpPr/>
            <p:nvPr/>
          </p:nvSpPr>
          <p:spPr>
            <a:xfrm>
              <a:off x="210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3" name="Google Shape;13143;p28"/>
            <p:cNvSpPr/>
            <p:nvPr/>
          </p:nvSpPr>
          <p:spPr>
            <a:xfrm>
              <a:off x="19376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4" name="Google Shape;13144;p28"/>
            <p:cNvSpPr/>
            <p:nvPr/>
          </p:nvSpPr>
          <p:spPr>
            <a:xfrm>
              <a:off x="210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5" name="Google Shape;13145;p28"/>
            <p:cNvSpPr/>
            <p:nvPr/>
          </p:nvSpPr>
          <p:spPr>
            <a:xfrm>
              <a:off x="19376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6" name="Google Shape;13146;p28"/>
            <p:cNvSpPr/>
            <p:nvPr/>
          </p:nvSpPr>
          <p:spPr>
            <a:xfrm>
              <a:off x="210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7" name="Google Shape;13147;p28"/>
            <p:cNvSpPr/>
            <p:nvPr/>
          </p:nvSpPr>
          <p:spPr>
            <a:xfrm>
              <a:off x="19376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8" name="Google Shape;13148;p28"/>
            <p:cNvSpPr/>
            <p:nvPr/>
          </p:nvSpPr>
          <p:spPr>
            <a:xfrm>
              <a:off x="210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9" name="Google Shape;13149;p28"/>
            <p:cNvSpPr/>
            <p:nvPr/>
          </p:nvSpPr>
          <p:spPr>
            <a:xfrm>
              <a:off x="19376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0" name="Google Shape;13150;p28"/>
            <p:cNvSpPr/>
            <p:nvPr/>
          </p:nvSpPr>
          <p:spPr>
            <a:xfrm>
              <a:off x="210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1" name="Google Shape;13151;p28"/>
            <p:cNvSpPr/>
            <p:nvPr/>
          </p:nvSpPr>
          <p:spPr>
            <a:xfrm>
              <a:off x="19376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2" name="Google Shape;13152;p28"/>
            <p:cNvSpPr/>
            <p:nvPr/>
          </p:nvSpPr>
          <p:spPr>
            <a:xfrm>
              <a:off x="210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3" name="Google Shape;13153;p28"/>
            <p:cNvSpPr/>
            <p:nvPr/>
          </p:nvSpPr>
          <p:spPr>
            <a:xfrm>
              <a:off x="19376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4" name="Google Shape;13154;p28"/>
            <p:cNvSpPr/>
            <p:nvPr/>
          </p:nvSpPr>
          <p:spPr>
            <a:xfrm>
              <a:off x="210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5" name="Google Shape;13155;p28"/>
            <p:cNvSpPr/>
            <p:nvPr/>
          </p:nvSpPr>
          <p:spPr>
            <a:xfrm>
              <a:off x="19376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6" name="Google Shape;13156;p28"/>
            <p:cNvSpPr/>
            <p:nvPr/>
          </p:nvSpPr>
          <p:spPr>
            <a:xfrm>
              <a:off x="210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7" name="Google Shape;13157;p28"/>
            <p:cNvSpPr/>
            <p:nvPr/>
          </p:nvSpPr>
          <p:spPr>
            <a:xfrm>
              <a:off x="19376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8" name="Google Shape;13158;p28"/>
            <p:cNvSpPr/>
            <p:nvPr/>
          </p:nvSpPr>
          <p:spPr>
            <a:xfrm>
              <a:off x="176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9" name="Google Shape;13159;p28"/>
            <p:cNvSpPr/>
            <p:nvPr/>
          </p:nvSpPr>
          <p:spPr>
            <a:xfrm>
              <a:off x="15979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0" name="Google Shape;13160;p28"/>
            <p:cNvSpPr/>
            <p:nvPr/>
          </p:nvSpPr>
          <p:spPr>
            <a:xfrm>
              <a:off x="176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1" name="Google Shape;13161;p28"/>
            <p:cNvSpPr/>
            <p:nvPr/>
          </p:nvSpPr>
          <p:spPr>
            <a:xfrm>
              <a:off x="15979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2" name="Google Shape;13162;p28"/>
            <p:cNvSpPr/>
            <p:nvPr/>
          </p:nvSpPr>
          <p:spPr>
            <a:xfrm>
              <a:off x="176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3" name="Google Shape;13163;p28"/>
            <p:cNvSpPr/>
            <p:nvPr/>
          </p:nvSpPr>
          <p:spPr>
            <a:xfrm>
              <a:off x="15979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4" name="Google Shape;13164;p28"/>
            <p:cNvSpPr/>
            <p:nvPr/>
          </p:nvSpPr>
          <p:spPr>
            <a:xfrm>
              <a:off x="176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5" name="Google Shape;13165;p28"/>
            <p:cNvSpPr/>
            <p:nvPr/>
          </p:nvSpPr>
          <p:spPr>
            <a:xfrm>
              <a:off x="15979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6" name="Google Shape;13166;p28"/>
            <p:cNvSpPr/>
            <p:nvPr/>
          </p:nvSpPr>
          <p:spPr>
            <a:xfrm>
              <a:off x="176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7" name="Google Shape;13167;p28"/>
            <p:cNvSpPr/>
            <p:nvPr/>
          </p:nvSpPr>
          <p:spPr>
            <a:xfrm>
              <a:off x="15979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8" name="Google Shape;13168;p28"/>
            <p:cNvSpPr/>
            <p:nvPr/>
          </p:nvSpPr>
          <p:spPr>
            <a:xfrm>
              <a:off x="176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9" name="Google Shape;13169;p28"/>
            <p:cNvSpPr/>
            <p:nvPr/>
          </p:nvSpPr>
          <p:spPr>
            <a:xfrm>
              <a:off x="15979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0" name="Google Shape;13170;p28"/>
            <p:cNvSpPr/>
            <p:nvPr/>
          </p:nvSpPr>
          <p:spPr>
            <a:xfrm>
              <a:off x="176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1" name="Google Shape;13171;p28"/>
            <p:cNvSpPr/>
            <p:nvPr/>
          </p:nvSpPr>
          <p:spPr>
            <a:xfrm>
              <a:off x="15979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2" name="Google Shape;13172;p28"/>
            <p:cNvSpPr/>
            <p:nvPr/>
          </p:nvSpPr>
          <p:spPr>
            <a:xfrm>
              <a:off x="176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3" name="Google Shape;13173;p28"/>
            <p:cNvSpPr/>
            <p:nvPr/>
          </p:nvSpPr>
          <p:spPr>
            <a:xfrm>
              <a:off x="15979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4" name="Google Shape;13174;p28"/>
            <p:cNvSpPr/>
            <p:nvPr/>
          </p:nvSpPr>
          <p:spPr>
            <a:xfrm>
              <a:off x="176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5" name="Google Shape;13175;p28"/>
            <p:cNvSpPr/>
            <p:nvPr/>
          </p:nvSpPr>
          <p:spPr>
            <a:xfrm>
              <a:off x="15979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6" name="Google Shape;13176;p28"/>
            <p:cNvSpPr/>
            <p:nvPr/>
          </p:nvSpPr>
          <p:spPr>
            <a:xfrm>
              <a:off x="176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7" name="Google Shape;13177;p28"/>
            <p:cNvSpPr/>
            <p:nvPr/>
          </p:nvSpPr>
          <p:spPr>
            <a:xfrm>
              <a:off x="15979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8" name="Google Shape;13178;p28"/>
            <p:cNvSpPr/>
            <p:nvPr/>
          </p:nvSpPr>
          <p:spPr>
            <a:xfrm>
              <a:off x="176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9" name="Google Shape;13179;p28"/>
            <p:cNvSpPr/>
            <p:nvPr/>
          </p:nvSpPr>
          <p:spPr>
            <a:xfrm>
              <a:off x="15979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0" name="Google Shape;13180;p28"/>
            <p:cNvSpPr/>
            <p:nvPr/>
          </p:nvSpPr>
          <p:spPr>
            <a:xfrm>
              <a:off x="176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1" name="Google Shape;13181;p28"/>
            <p:cNvSpPr/>
            <p:nvPr/>
          </p:nvSpPr>
          <p:spPr>
            <a:xfrm>
              <a:off x="15979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2" name="Google Shape;13182;p28"/>
            <p:cNvSpPr/>
            <p:nvPr/>
          </p:nvSpPr>
          <p:spPr>
            <a:xfrm>
              <a:off x="142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3" name="Google Shape;13183;p28"/>
            <p:cNvSpPr/>
            <p:nvPr/>
          </p:nvSpPr>
          <p:spPr>
            <a:xfrm>
              <a:off x="12578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4" name="Google Shape;13184;p28"/>
            <p:cNvSpPr/>
            <p:nvPr/>
          </p:nvSpPr>
          <p:spPr>
            <a:xfrm>
              <a:off x="142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5" name="Google Shape;13185;p28"/>
            <p:cNvSpPr/>
            <p:nvPr/>
          </p:nvSpPr>
          <p:spPr>
            <a:xfrm>
              <a:off x="12578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6" name="Google Shape;13186;p28"/>
            <p:cNvSpPr/>
            <p:nvPr/>
          </p:nvSpPr>
          <p:spPr>
            <a:xfrm>
              <a:off x="142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7" name="Google Shape;13187;p28"/>
            <p:cNvSpPr/>
            <p:nvPr/>
          </p:nvSpPr>
          <p:spPr>
            <a:xfrm>
              <a:off x="12578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8" name="Google Shape;13188;p28"/>
            <p:cNvSpPr/>
            <p:nvPr/>
          </p:nvSpPr>
          <p:spPr>
            <a:xfrm>
              <a:off x="142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9" name="Google Shape;13189;p28"/>
            <p:cNvSpPr/>
            <p:nvPr/>
          </p:nvSpPr>
          <p:spPr>
            <a:xfrm>
              <a:off x="12578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0" name="Google Shape;13190;p28"/>
            <p:cNvSpPr/>
            <p:nvPr/>
          </p:nvSpPr>
          <p:spPr>
            <a:xfrm>
              <a:off x="142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1" name="Google Shape;13191;p28"/>
            <p:cNvSpPr/>
            <p:nvPr/>
          </p:nvSpPr>
          <p:spPr>
            <a:xfrm>
              <a:off x="12578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2" name="Google Shape;13192;p28"/>
            <p:cNvSpPr/>
            <p:nvPr/>
          </p:nvSpPr>
          <p:spPr>
            <a:xfrm>
              <a:off x="142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3" name="Google Shape;13193;p28"/>
            <p:cNvSpPr/>
            <p:nvPr/>
          </p:nvSpPr>
          <p:spPr>
            <a:xfrm>
              <a:off x="12578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4" name="Google Shape;13194;p28"/>
            <p:cNvSpPr/>
            <p:nvPr/>
          </p:nvSpPr>
          <p:spPr>
            <a:xfrm>
              <a:off x="142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5" name="Google Shape;13195;p28"/>
            <p:cNvSpPr/>
            <p:nvPr/>
          </p:nvSpPr>
          <p:spPr>
            <a:xfrm>
              <a:off x="12578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6" name="Google Shape;13196;p28"/>
            <p:cNvSpPr/>
            <p:nvPr/>
          </p:nvSpPr>
          <p:spPr>
            <a:xfrm>
              <a:off x="142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7" name="Google Shape;13197;p28"/>
            <p:cNvSpPr/>
            <p:nvPr/>
          </p:nvSpPr>
          <p:spPr>
            <a:xfrm>
              <a:off x="12578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8" name="Google Shape;13198;p28"/>
            <p:cNvSpPr/>
            <p:nvPr/>
          </p:nvSpPr>
          <p:spPr>
            <a:xfrm>
              <a:off x="142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9" name="Google Shape;13199;p28"/>
            <p:cNvSpPr/>
            <p:nvPr/>
          </p:nvSpPr>
          <p:spPr>
            <a:xfrm>
              <a:off x="12578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0" name="Google Shape;13200;p28"/>
            <p:cNvSpPr/>
            <p:nvPr/>
          </p:nvSpPr>
          <p:spPr>
            <a:xfrm>
              <a:off x="142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1" name="Google Shape;13201;p28"/>
            <p:cNvSpPr/>
            <p:nvPr/>
          </p:nvSpPr>
          <p:spPr>
            <a:xfrm>
              <a:off x="12578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2" name="Google Shape;13202;p28"/>
            <p:cNvSpPr/>
            <p:nvPr/>
          </p:nvSpPr>
          <p:spPr>
            <a:xfrm>
              <a:off x="142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3" name="Google Shape;13203;p28"/>
            <p:cNvSpPr/>
            <p:nvPr/>
          </p:nvSpPr>
          <p:spPr>
            <a:xfrm>
              <a:off x="12578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4" name="Google Shape;13204;p28"/>
            <p:cNvSpPr/>
            <p:nvPr/>
          </p:nvSpPr>
          <p:spPr>
            <a:xfrm>
              <a:off x="142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5" name="Google Shape;13205;p28"/>
            <p:cNvSpPr/>
            <p:nvPr/>
          </p:nvSpPr>
          <p:spPr>
            <a:xfrm>
              <a:off x="12578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6" name="Google Shape;13206;p28"/>
            <p:cNvSpPr/>
            <p:nvPr/>
          </p:nvSpPr>
          <p:spPr>
            <a:xfrm>
              <a:off x="108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7" name="Google Shape;13207;p28"/>
            <p:cNvSpPr/>
            <p:nvPr/>
          </p:nvSpPr>
          <p:spPr>
            <a:xfrm>
              <a:off x="9178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8" name="Google Shape;13208;p28"/>
            <p:cNvSpPr/>
            <p:nvPr/>
          </p:nvSpPr>
          <p:spPr>
            <a:xfrm>
              <a:off x="108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9" name="Google Shape;13209;p28"/>
            <p:cNvSpPr/>
            <p:nvPr/>
          </p:nvSpPr>
          <p:spPr>
            <a:xfrm>
              <a:off x="9178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0" name="Google Shape;13210;p28"/>
            <p:cNvSpPr/>
            <p:nvPr/>
          </p:nvSpPr>
          <p:spPr>
            <a:xfrm>
              <a:off x="108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1" name="Google Shape;13211;p28"/>
            <p:cNvSpPr/>
            <p:nvPr/>
          </p:nvSpPr>
          <p:spPr>
            <a:xfrm>
              <a:off x="9178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2" name="Google Shape;13212;p28"/>
            <p:cNvSpPr/>
            <p:nvPr/>
          </p:nvSpPr>
          <p:spPr>
            <a:xfrm>
              <a:off x="108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3" name="Google Shape;13213;p28"/>
            <p:cNvSpPr/>
            <p:nvPr/>
          </p:nvSpPr>
          <p:spPr>
            <a:xfrm>
              <a:off x="9178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4" name="Google Shape;13214;p28"/>
            <p:cNvSpPr/>
            <p:nvPr/>
          </p:nvSpPr>
          <p:spPr>
            <a:xfrm>
              <a:off x="108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5" name="Google Shape;13215;p28"/>
            <p:cNvSpPr/>
            <p:nvPr/>
          </p:nvSpPr>
          <p:spPr>
            <a:xfrm>
              <a:off x="9178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6" name="Google Shape;13216;p28"/>
            <p:cNvSpPr/>
            <p:nvPr/>
          </p:nvSpPr>
          <p:spPr>
            <a:xfrm>
              <a:off x="108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7" name="Google Shape;13217;p28"/>
            <p:cNvSpPr/>
            <p:nvPr/>
          </p:nvSpPr>
          <p:spPr>
            <a:xfrm>
              <a:off x="9178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8" name="Google Shape;13218;p28"/>
            <p:cNvSpPr/>
            <p:nvPr/>
          </p:nvSpPr>
          <p:spPr>
            <a:xfrm>
              <a:off x="108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9" name="Google Shape;13219;p28"/>
            <p:cNvSpPr/>
            <p:nvPr/>
          </p:nvSpPr>
          <p:spPr>
            <a:xfrm>
              <a:off x="9178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0" name="Google Shape;13220;p28"/>
            <p:cNvSpPr/>
            <p:nvPr/>
          </p:nvSpPr>
          <p:spPr>
            <a:xfrm>
              <a:off x="108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1" name="Google Shape;13221;p28"/>
            <p:cNvSpPr/>
            <p:nvPr/>
          </p:nvSpPr>
          <p:spPr>
            <a:xfrm>
              <a:off x="9178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2" name="Google Shape;13222;p28"/>
            <p:cNvSpPr/>
            <p:nvPr/>
          </p:nvSpPr>
          <p:spPr>
            <a:xfrm>
              <a:off x="108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3" name="Google Shape;13223;p28"/>
            <p:cNvSpPr/>
            <p:nvPr/>
          </p:nvSpPr>
          <p:spPr>
            <a:xfrm>
              <a:off x="9178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4" name="Google Shape;13224;p28"/>
            <p:cNvSpPr/>
            <p:nvPr/>
          </p:nvSpPr>
          <p:spPr>
            <a:xfrm>
              <a:off x="108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5" name="Google Shape;13225;p28"/>
            <p:cNvSpPr/>
            <p:nvPr/>
          </p:nvSpPr>
          <p:spPr>
            <a:xfrm>
              <a:off x="9178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6" name="Google Shape;13226;p28"/>
            <p:cNvSpPr/>
            <p:nvPr/>
          </p:nvSpPr>
          <p:spPr>
            <a:xfrm>
              <a:off x="108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7" name="Google Shape;13227;p28"/>
            <p:cNvSpPr/>
            <p:nvPr/>
          </p:nvSpPr>
          <p:spPr>
            <a:xfrm>
              <a:off x="9178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8" name="Google Shape;13228;p28"/>
            <p:cNvSpPr/>
            <p:nvPr/>
          </p:nvSpPr>
          <p:spPr>
            <a:xfrm>
              <a:off x="108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9" name="Google Shape;13229;p28"/>
            <p:cNvSpPr/>
            <p:nvPr/>
          </p:nvSpPr>
          <p:spPr>
            <a:xfrm>
              <a:off x="9178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0" name="Google Shape;13230;p28"/>
            <p:cNvSpPr/>
            <p:nvPr/>
          </p:nvSpPr>
          <p:spPr>
            <a:xfrm>
              <a:off x="74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1" name="Google Shape;13231;p28"/>
            <p:cNvSpPr/>
            <p:nvPr/>
          </p:nvSpPr>
          <p:spPr>
            <a:xfrm>
              <a:off x="5781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2" name="Google Shape;13232;p28"/>
            <p:cNvSpPr/>
            <p:nvPr/>
          </p:nvSpPr>
          <p:spPr>
            <a:xfrm>
              <a:off x="74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3" name="Google Shape;13233;p28"/>
            <p:cNvSpPr/>
            <p:nvPr/>
          </p:nvSpPr>
          <p:spPr>
            <a:xfrm>
              <a:off x="5781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28"/>
            <p:cNvSpPr/>
            <p:nvPr/>
          </p:nvSpPr>
          <p:spPr>
            <a:xfrm>
              <a:off x="74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28"/>
            <p:cNvSpPr/>
            <p:nvPr/>
          </p:nvSpPr>
          <p:spPr>
            <a:xfrm>
              <a:off x="5781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28"/>
            <p:cNvSpPr/>
            <p:nvPr/>
          </p:nvSpPr>
          <p:spPr>
            <a:xfrm>
              <a:off x="74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28"/>
            <p:cNvSpPr/>
            <p:nvPr/>
          </p:nvSpPr>
          <p:spPr>
            <a:xfrm>
              <a:off x="5781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28"/>
            <p:cNvSpPr/>
            <p:nvPr/>
          </p:nvSpPr>
          <p:spPr>
            <a:xfrm>
              <a:off x="74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9" name="Google Shape;13239;p28"/>
            <p:cNvSpPr/>
            <p:nvPr/>
          </p:nvSpPr>
          <p:spPr>
            <a:xfrm>
              <a:off x="5781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0" name="Google Shape;13240;p28"/>
            <p:cNvSpPr/>
            <p:nvPr/>
          </p:nvSpPr>
          <p:spPr>
            <a:xfrm>
              <a:off x="74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1" name="Google Shape;13241;p28"/>
            <p:cNvSpPr/>
            <p:nvPr/>
          </p:nvSpPr>
          <p:spPr>
            <a:xfrm>
              <a:off x="5781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2" name="Google Shape;13242;p28"/>
            <p:cNvSpPr/>
            <p:nvPr/>
          </p:nvSpPr>
          <p:spPr>
            <a:xfrm>
              <a:off x="74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3" name="Google Shape;13243;p28"/>
            <p:cNvSpPr/>
            <p:nvPr/>
          </p:nvSpPr>
          <p:spPr>
            <a:xfrm>
              <a:off x="5781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28"/>
            <p:cNvSpPr/>
            <p:nvPr/>
          </p:nvSpPr>
          <p:spPr>
            <a:xfrm>
              <a:off x="74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5" name="Google Shape;13245;p28"/>
            <p:cNvSpPr/>
            <p:nvPr/>
          </p:nvSpPr>
          <p:spPr>
            <a:xfrm>
              <a:off x="5781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6" name="Google Shape;13246;p28"/>
            <p:cNvSpPr/>
            <p:nvPr/>
          </p:nvSpPr>
          <p:spPr>
            <a:xfrm>
              <a:off x="74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7" name="Google Shape;13247;p28"/>
            <p:cNvSpPr/>
            <p:nvPr/>
          </p:nvSpPr>
          <p:spPr>
            <a:xfrm>
              <a:off x="5781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8" name="Google Shape;13248;p28"/>
            <p:cNvSpPr/>
            <p:nvPr/>
          </p:nvSpPr>
          <p:spPr>
            <a:xfrm>
              <a:off x="74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28"/>
            <p:cNvSpPr/>
            <p:nvPr/>
          </p:nvSpPr>
          <p:spPr>
            <a:xfrm>
              <a:off x="5781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28"/>
            <p:cNvSpPr/>
            <p:nvPr/>
          </p:nvSpPr>
          <p:spPr>
            <a:xfrm>
              <a:off x="74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1" name="Google Shape;13251;p28"/>
            <p:cNvSpPr/>
            <p:nvPr/>
          </p:nvSpPr>
          <p:spPr>
            <a:xfrm>
              <a:off x="5781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2" name="Google Shape;13252;p28"/>
            <p:cNvSpPr/>
            <p:nvPr/>
          </p:nvSpPr>
          <p:spPr>
            <a:xfrm>
              <a:off x="74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3" name="Google Shape;13253;p28"/>
            <p:cNvSpPr/>
            <p:nvPr/>
          </p:nvSpPr>
          <p:spPr>
            <a:xfrm>
              <a:off x="5781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4" name="Google Shape;13254;p28"/>
            <p:cNvSpPr/>
            <p:nvPr/>
          </p:nvSpPr>
          <p:spPr>
            <a:xfrm>
              <a:off x="40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28"/>
            <p:cNvSpPr/>
            <p:nvPr/>
          </p:nvSpPr>
          <p:spPr>
            <a:xfrm>
              <a:off x="2381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28"/>
            <p:cNvSpPr/>
            <p:nvPr/>
          </p:nvSpPr>
          <p:spPr>
            <a:xfrm>
              <a:off x="40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7" name="Google Shape;13257;p28"/>
            <p:cNvSpPr/>
            <p:nvPr/>
          </p:nvSpPr>
          <p:spPr>
            <a:xfrm>
              <a:off x="2381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8" name="Google Shape;13258;p28"/>
            <p:cNvSpPr/>
            <p:nvPr/>
          </p:nvSpPr>
          <p:spPr>
            <a:xfrm>
              <a:off x="40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9" name="Google Shape;13259;p28"/>
            <p:cNvSpPr/>
            <p:nvPr/>
          </p:nvSpPr>
          <p:spPr>
            <a:xfrm>
              <a:off x="2381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0" name="Google Shape;13260;p28"/>
            <p:cNvSpPr/>
            <p:nvPr/>
          </p:nvSpPr>
          <p:spPr>
            <a:xfrm>
              <a:off x="40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1" name="Google Shape;13261;p28"/>
            <p:cNvSpPr/>
            <p:nvPr/>
          </p:nvSpPr>
          <p:spPr>
            <a:xfrm>
              <a:off x="2381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2" name="Google Shape;13262;p28"/>
            <p:cNvSpPr/>
            <p:nvPr/>
          </p:nvSpPr>
          <p:spPr>
            <a:xfrm>
              <a:off x="40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3" name="Google Shape;13263;p28"/>
            <p:cNvSpPr/>
            <p:nvPr/>
          </p:nvSpPr>
          <p:spPr>
            <a:xfrm>
              <a:off x="2381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4" name="Google Shape;13264;p28"/>
            <p:cNvSpPr/>
            <p:nvPr/>
          </p:nvSpPr>
          <p:spPr>
            <a:xfrm>
              <a:off x="40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5" name="Google Shape;13265;p28"/>
            <p:cNvSpPr/>
            <p:nvPr/>
          </p:nvSpPr>
          <p:spPr>
            <a:xfrm>
              <a:off x="2381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6" name="Google Shape;13266;p28"/>
            <p:cNvSpPr/>
            <p:nvPr/>
          </p:nvSpPr>
          <p:spPr>
            <a:xfrm>
              <a:off x="40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28"/>
            <p:cNvSpPr/>
            <p:nvPr/>
          </p:nvSpPr>
          <p:spPr>
            <a:xfrm>
              <a:off x="2381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28"/>
            <p:cNvSpPr/>
            <p:nvPr/>
          </p:nvSpPr>
          <p:spPr>
            <a:xfrm>
              <a:off x="40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9" name="Google Shape;13269;p28"/>
            <p:cNvSpPr/>
            <p:nvPr/>
          </p:nvSpPr>
          <p:spPr>
            <a:xfrm>
              <a:off x="2381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0" name="Google Shape;13270;p28"/>
            <p:cNvSpPr/>
            <p:nvPr/>
          </p:nvSpPr>
          <p:spPr>
            <a:xfrm>
              <a:off x="40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1" name="Google Shape;13271;p28"/>
            <p:cNvSpPr/>
            <p:nvPr/>
          </p:nvSpPr>
          <p:spPr>
            <a:xfrm>
              <a:off x="2381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2" name="Google Shape;13272;p28"/>
            <p:cNvSpPr/>
            <p:nvPr/>
          </p:nvSpPr>
          <p:spPr>
            <a:xfrm>
              <a:off x="40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3" name="Google Shape;13273;p28"/>
            <p:cNvSpPr/>
            <p:nvPr/>
          </p:nvSpPr>
          <p:spPr>
            <a:xfrm>
              <a:off x="2381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28"/>
            <p:cNvSpPr/>
            <p:nvPr/>
          </p:nvSpPr>
          <p:spPr>
            <a:xfrm>
              <a:off x="40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28"/>
            <p:cNvSpPr/>
            <p:nvPr/>
          </p:nvSpPr>
          <p:spPr>
            <a:xfrm>
              <a:off x="2381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28"/>
            <p:cNvSpPr/>
            <p:nvPr/>
          </p:nvSpPr>
          <p:spPr>
            <a:xfrm>
              <a:off x="40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28"/>
            <p:cNvSpPr/>
            <p:nvPr/>
          </p:nvSpPr>
          <p:spPr>
            <a:xfrm>
              <a:off x="2381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3"/>
          <p:cNvGrpSpPr/>
          <p:nvPr/>
        </p:nvGrpSpPr>
        <p:grpSpPr>
          <a:xfrm>
            <a:off x="179" y="667"/>
            <a:ext cx="9326609" cy="5143660"/>
            <a:chOff x="238125" y="886750"/>
            <a:chExt cx="7138075" cy="3936675"/>
          </a:xfrm>
        </p:grpSpPr>
        <p:sp>
          <p:nvSpPr>
            <p:cNvPr id="519" name="Google Shape;519;p3"/>
            <p:cNvSpPr/>
            <p:nvPr/>
          </p:nvSpPr>
          <p:spPr>
            <a:xfrm>
              <a:off x="72064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7036425" y="10507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72064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7036425" y="13788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72064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7036425" y="17068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72064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7036425" y="20349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72064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7036425" y="23629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72064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7036425" y="26910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72064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7036425" y="30191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72064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7036425" y="33471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72064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7036425" y="36752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72064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7036425" y="40032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72064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7036425" y="43313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72064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7036425" y="46593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68664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66964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68664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66964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68664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66964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68664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66964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68664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66964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68664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66964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68664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66964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68664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66964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68664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66964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68664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66964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68664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66964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68664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66964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6526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63564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6526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63564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6526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63564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6526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63564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6526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63564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6526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63564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6526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63564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6526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63564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6526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63564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6526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63564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6526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63564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6526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63564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618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60166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618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60166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618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60166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618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60166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618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60166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618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60166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618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60166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618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60166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18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60166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618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60166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618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60166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618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60166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584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6766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584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6766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584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56766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584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56766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584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56766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584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56766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584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56766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584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56766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84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56766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584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56766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584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56766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584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56766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5506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53369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5506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53369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5506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3369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5506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53369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5506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53369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5506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53369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5506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53369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5506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53369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5506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53369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5506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53369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5506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53369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5506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53369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51669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49969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51669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49969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51669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49969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51669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49969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51669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49969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51669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49969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51669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49969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51669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49969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51669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49969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51669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49969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51669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9969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51669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49969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48269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465690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48269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465690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48269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465690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48269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465690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48269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65690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48269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465690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48269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465690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48269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65690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8269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65690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8269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65690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8269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465690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8269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65690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4871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3171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44871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43171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44871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43171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44871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43171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44871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43171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4871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3171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44871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43171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4871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3171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4871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3171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44871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43171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44871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43171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44871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43171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414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39771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414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39771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414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39771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414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9771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4143750" y="2198950"/>
              <a:ext cx="6575" cy="328075"/>
            </a:xfrm>
            <a:custGeom>
              <a:avLst/>
              <a:gdLst/>
              <a:ahLst/>
              <a:cxnLst/>
              <a:rect l="l" t="t" r="r" b="b"/>
              <a:pathLst>
                <a:path w="263" h="13123" fill="none" extrusionOk="0">
                  <a:moveTo>
                    <a:pt x="262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3977150" y="2359575"/>
              <a:ext cx="340050" cy="6850"/>
            </a:xfrm>
            <a:custGeom>
              <a:avLst/>
              <a:gdLst/>
              <a:ahLst/>
              <a:cxnLst/>
              <a:rect l="l" t="t" r="r" b="b"/>
              <a:pathLst>
                <a:path w="13602" h="274" fill="none" extrusionOk="0">
                  <a:moveTo>
                    <a:pt x="0" y="0"/>
                  </a:moveTo>
                  <a:lnTo>
                    <a:pt x="13601" y="274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14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39771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14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39771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14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39771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14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39771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14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39771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14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39771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414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39771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380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36371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380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36371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380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36371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380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36371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38071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36371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380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36371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380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36371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380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36371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80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36371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380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36371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380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36371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380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36371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346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32974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346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32974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346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32974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346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32974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346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32974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346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32974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346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32974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346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32974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346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32974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346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32974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346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32974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346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32974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312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9573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312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9573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312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9573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312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9573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312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9573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312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9573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312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9573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312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9573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312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9573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312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9573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312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9573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312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9573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7873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61765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7873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61765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7873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61765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7873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61765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7873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61765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7873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61765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7873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61765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7873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61765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7873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61765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7873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61765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7873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61765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7873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61765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47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27765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47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27765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447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27765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447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27765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447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27765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447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7765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447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27765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47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27765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447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27765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447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765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447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27765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447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7765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10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19376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10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19376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0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19376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10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19376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10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19376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10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19376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10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19376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10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19376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10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19376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10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19376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10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19376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10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19376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176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15979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176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15979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176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15979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176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15979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176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5979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76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5979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76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5979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76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5979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76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5979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76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5979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76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5979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76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5979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42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2578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42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12578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142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12578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142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12578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142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12578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142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12578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142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12578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142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578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42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578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42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578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42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578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42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578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08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178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08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178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08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178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08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78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08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78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08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78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08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9178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08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9178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08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9178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08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9178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08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9178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08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9178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74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5781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74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5781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74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5781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74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5781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74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5781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74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5781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74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5781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74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5781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74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5781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74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5781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74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5781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74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5781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40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381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40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381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40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381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40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381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40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381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40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381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40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381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40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381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40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381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40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381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40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81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40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81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3"/>
          <p:cNvSpPr txBox="1">
            <a:spLocks noGrp="1"/>
          </p:cNvSpPr>
          <p:nvPr>
            <p:ph type="title"/>
          </p:nvPr>
        </p:nvSpPr>
        <p:spPr>
          <a:xfrm>
            <a:off x="1108800" y="2211225"/>
            <a:ext cx="4044900" cy="16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4" name="Google Shape;1024;p3"/>
          <p:cNvSpPr txBox="1">
            <a:spLocks noGrp="1"/>
          </p:cNvSpPr>
          <p:nvPr>
            <p:ph type="subTitle" idx="1"/>
          </p:nvPr>
        </p:nvSpPr>
        <p:spPr>
          <a:xfrm flipH="1">
            <a:off x="1614150" y="3684200"/>
            <a:ext cx="3034200" cy="7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25" name="Google Shape;1025;p3"/>
          <p:cNvSpPr txBox="1">
            <a:spLocks noGrp="1"/>
          </p:cNvSpPr>
          <p:nvPr>
            <p:ph type="title" idx="2" hasCustomPrompt="1"/>
          </p:nvPr>
        </p:nvSpPr>
        <p:spPr>
          <a:xfrm>
            <a:off x="2156850" y="1200625"/>
            <a:ext cx="1948800" cy="7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oogle Shape;1027;p4"/>
          <p:cNvGrpSpPr/>
          <p:nvPr/>
        </p:nvGrpSpPr>
        <p:grpSpPr>
          <a:xfrm>
            <a:off x="179" y="667"/>
            <a:ext cx="9326609" cy="5143660"/>
            <a:chOff x="238125" y="886750"/>
            <a:chExt cx="7138075" cy="3936675"/>
          </a:xfrm>
        </p:grpSpPr>
        <p:sp>
          <p:nvSpPr>
            <p:cNvPr id="1028" name="Google Shape;1028;p4"/>
            <p:cNvSpPr/>
            <p:nvPr/>
          </p:nvSpPr>
          <p:spPr>
            <a:xfrm>
              <a:off x="72064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7036425" y="10507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72064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7036425" y="13788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72064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7036425" y="17068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72064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7036425" y="20349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72064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7036425" y="23629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72064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7036425" y="26910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72064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7036425" y="30191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72064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7036425" y="33471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72064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7036425" y="36752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72064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7036425" y="40032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72064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7036425" y="43313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72064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7036425" y="46593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68664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66964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68664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66964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68664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66964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68664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66964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68664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66964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68664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66964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68664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66964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68664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66964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68664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66964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68664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66964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68664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66964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68664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66964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6526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63564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6526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63564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6526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63564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6526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63564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6526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63564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6526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63564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6526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63564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6526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63564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6526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63564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6526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63564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6526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63564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6526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63564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618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60166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618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60166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618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60166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618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60166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618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60166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618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60166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618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60166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18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0166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18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60166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618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60166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618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60166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618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60166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584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56766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584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56766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584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56766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584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56766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84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6766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584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56766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584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56766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584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56766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584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56766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584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56766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584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56766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584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56766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5506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53369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5506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53369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5506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53369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5506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53369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5506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53369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5506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53369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5506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53369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5506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53369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5506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53369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5506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53369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5506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53369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5506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53369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51669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49969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51669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49969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51669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49969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51669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49969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51669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49969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51669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49969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51669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49969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51669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49969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51669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49969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51669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49969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51669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49969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51669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49969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48269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465690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48269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465690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48269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465690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48269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465690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48269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465690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48269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465690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48269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465690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48269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465690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48269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465690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48269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465690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48269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465690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48269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465690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44871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43171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44871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43171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44871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43171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44871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43171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44871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43171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44871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43171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44871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43171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44871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43171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44871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43171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44871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43171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44871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43171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44871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43171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414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39771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414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9771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414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39771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414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39771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4143750" y="2198950"/>
              <a:ext cx="6575" cy="328075"/>
            </a:xfrm>
            <a:custGeom>
              <a:avLst/>
              <a:gdLst/>
              <a:ahLst/>
              <a:cxnLst/>
              <a:rect l="l" t="t" r="r" b="b"/>
              <a:pathLst>
                <a:path w="263" h="13123" fill="none" extrusionOk="0">
                  <a:moveTo>
                    <a:pt x="262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3977150" y="2359575"/>
              <a:ext cx="340050" cy="6850"/>
            </a:xfrm>
            <a:custGeom>
              <a:avLst/>
              <a:gdLst/>
              <a:ahLst/>
              <a:cxnLst/>
              <a:rect l="l" t="t" r="r" b="b"/>
              <a:pathLst>
                <a:path w="13602" h="274" fill="none" extrusionOk="0">
                  <a:moveTo>
                    <a:pt x="0" y="0"/>
                  </a:moveTo>
                  <a:lnTo>
                    <a:pt x="13601" y="274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414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39771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414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39771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414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39771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414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39771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414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39771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414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39771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414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39771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380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36371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380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36371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380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36371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380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36371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38071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36371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380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36371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380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36371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380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36371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380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36371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380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36371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380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36371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380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36371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346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32974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346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32974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346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32974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346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32974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346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32974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346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32974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346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32974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346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32974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346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32974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346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32974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346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32974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346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32974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312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9573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312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9573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312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9573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312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9573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312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9573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312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9573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312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9573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312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9573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312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9573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312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9573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312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9573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312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9573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7873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61765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7873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61765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7873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61765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7873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61765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7873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61765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7873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61765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7873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61765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7873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61765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7873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61765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7873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61765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7873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61765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7873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61765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47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27765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47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27765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47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27765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47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27765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47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27765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47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27765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447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27765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447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27765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447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27765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447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27765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447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27765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447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27765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10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19376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10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19376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10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19376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10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19376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10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19376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10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19376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10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19376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10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19376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10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19376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10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19376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10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19376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10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19376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176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15979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176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15979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176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15979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176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15979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176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15979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176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15979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176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15979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176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15979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176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15979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176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15979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176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15979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176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15979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142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12578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142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12578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142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12578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142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12578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142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12578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142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12578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142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12578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142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12578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142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12578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142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12578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142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12578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142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"/>
            <p:cNvSpPr/>
            <p:nvPr/>
          </p:nvSpPr>
          <p:spPr>
            <a:xfrm>
              <a:off x="12578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08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9178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08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9178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08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9178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08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9178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08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9178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08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9178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08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9178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08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9178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08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9178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08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9178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08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9178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08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9178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74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5781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74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5781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74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5781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74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5781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74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5781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74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5781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74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5781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74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5781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74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5781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74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5781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74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5781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74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5781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40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2381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40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2381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40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2381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40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2381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40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381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40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381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40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381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40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381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40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381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40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381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40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381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40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381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2" name="Google Shape;1532;p4"/>
          <p:cNvSpPr/>
          <p:nvPr/>
        </p:nvSpPr>
        <p:spPr>
          <a:xfrm>
            <a:off x="-11375" y="2759775"/>
            <a:ext cx="9155302" cy="1972772"/>
          </a:xfrm>
          <a:custGeom>
            <a:avLst/>
            <a:gdLst/>
            <a:ahLst/>
            <a:cxnLst/>
            <a:rect l="l" t="t" r="r" b="b"/>
            <a:pathLst>
              <a:path w="59423" h="21071" extrusionOk="0">
                <a:moveTo>
                  <a:pt x="1" y="1"/>
                </a:moveTo>
                <a:lnTo>
                  <a:pt x="1" y="21070"/>
                </a:lnTo>
                <a:lnTo>
                  <a:pt x="59423" y="21070"/>
                </a:lnTo>
                <a:lnTo>
                  <a:pt x="59423" y="1"/>
                </a:lnTo>
                <a:close/>
              </a:path>
            </a:pathLst>
          </a:custGeom>
          <a:solidFill>
            <a:srgbClr val="E2D0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4"/>
          <p:cNvSpPr/>
          <p:nvPr/>
        </p:nvSpPr>
        <p:spPr>
          <a:xfrm>
            <a:off x="87800" y="2456575"/>
            <a:ext cx="901064" cy="868249"/>
          </a:xfrm>
          <a:custGeom>
            <a:avLst/>
            <a:gdLst/>
            <a:ahLst/>
            <a:cxnLst/>
            <a:rect l="l" t="t" r="r" b="b"/>
            <a:pathLst>
              <a:path w="19139" h="18442" extrusionOk="0">
                <a:moveTo>
                  <a:pt x="9154" y="4793"/>
                </a:moveTo>
                <a:cubicBezTo>
                  <a:pt x="9170" y="4793"/>
                  <a:pt x="9185" y="4793"/>
                  <a:pt x="9201" y="4793"/>
                </a:cubicBezTo>
                <a:cubicBezTo>
                  <a:pt x="13166" y="4793"/>
                  <a:pt x="15148" y="9571"/>
                  <a:pt x="12352" y="12367"/>
                </a:cubicBezTo>
                <a:cubicBezTo>
                  <a:pt x="11445" y="13283"/>
                  <a:pt x="10326" y="13692"/>
                  <a:pt x="9228" y="13692"/>
                </a:cubicBezTo>
                <a:cubicBezTo>
                  <a:pt x="6944" y="13692"/>
                  <a:pt x="4753" y="11919"/>
                  <a:pt x="4753" y="9241"/>
                </a:cubicBezTo>
                <a:cubicBezTo>
                  <a:pt x="4753" y="6791"/>
                  <a:pt x="6711" y="4793"/>
                  <a:pt x="9154" y="4793"/>
                </a:cubicBezTo>
                <a:close/>
                <a:moveTo>
                  <a:pt x="9278" y="0"/>
                </a:moveTo>
                <a:cubicBezTo>
                  <a:pt x="4544" y="0"/>
                  <a:pt x="0" y="3683"/>
                  <a:pt x="0" y="9241"/>
                </a:cubicBezTo>
                <a:cubicBezTo>
                  <a:pt x="0" y="14324"/>
                  <a:pt x="4118" y="18441"/>
                  <a:pt x="9201" y="18441"/>
                </a:cubicBezTo>
                <a:cubicBezTo>
                  <a:pt x="12937" y="18441"/>
                  <a:pt x="16292" y="16205"/>
                  <a:pt x="17715" y="12748"/>
                </a:cubicBezTo>
                <a:cubicBezTo>
                  <a:pt x="19138" y="9317"/>
                  <a:pt x="18350" y="5352"/>
                  <a:pt x="15707" y="2709"/>
                </a:cubicBezTo>
                <a:cubicBezTo>
                  <a:pt x="13836" y="838"/>
                  <a:pt x="11535" y="0"/>
                  <a:pt x="9278" y="0"/>
                </a:cubicBezTo>
                <a:close/>
              </a:path>
            </a:pathLst>
          </a:custGeom>
          <a:solidFill>
            <a:srgbClr val="FDEB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4"/>
          <p:cNvSpPr/>
          <p:nvPr/>
        </p:nvSpPr>
        <p:spPr>
          <a:xfrm>
            <a:off x="494450" y="991600"/>
            <a:ext cx="8649532" cy="3740928"/>
          </a:xfrm>
          <a:custGeom>
            <a:avLst/>
            <a:gdLst/>
            <a:ahLst/>
            <a:cxnLst/>
            <a:rect l="l" t="t" r="r" b="b"/>
            <a:pathLst>
              <a:path w="44656" h="25874" extrusionOk="0">
                <a:moveTo>
                  <a:pt x="0" y="0"/>
                </a:moveTo>
                <a:lnTo>
                  <a:pt x="0" y="25873"/>
                </a:lnTo>
                <a:lnTo>
                  <a:pt x="44656" y="25873"/>
                </a:lnTo>
                <a:lnTo>
                  <a:pt x="44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4"/>
          <p:cNvSpPr txBox="1">
            <a:spLocks noGrp="1"/>
          </p:cNvSpPr>
          <p:nvPr>
            <p:ph type="title"/>
          </p:nvPr>
        </p:nvSpPr>
        <p:spPr>
          <a:xfrm>
            <a:off x="1631150" y="344814"/>
            <a:ext cx="68940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  <p:sp>
        <p:nvSpPr>
          <p:cNvPr id="1536" name="Google Shape;1536;p4"/>
          <p:cNvSpPr txBox="1">
            <a:spLocks noGrp="1"/>
          </p:cNvSpPr>
          <p:nvPr>
            <p:ph type="subTitle" idx="1"/>
          </p:nvPr>
        </p:nvSpPr>
        <p:spPr>
          <a:xfrm>
            <a:off x="724425" y="1119575"/>
            <a:ext cx="7699500" cy="34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7" name="Google Shape;3067;p8"/>
          <p:cNvGrpSpPr/>
          <p:nvPr/>
        </p:nvGrpSpPr>
        <p:grpSpPr>
          <a:xfrm>
            <a:off x="179" y="667"/>
            <a:ext cx="9326609" cy="5143660"/>
            <a:chOff x="238125" y="886750"/>
            <a:chExt cx="7138075" cy="3936675"/>
          </a:xfrm>
        </p:grpSpPr>
        <p:sp>
          <p:nvSpPr>
            <p:cNvPr id="3068" name="Google Shape;3068;p8"/>
            <p:cNvSpPr/>
            <p:nvPr/>
          </p:nvSpPr>
          <p:spPr>
            <a:xfrm>
              <a:off x="72064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8"/>
            <p:cNvSpPr/>
            <p:nvPr/>
          </p:nvSpPr>
          <p:spPr>
            <a:xfrm>
              <a:off x="7036425" y="10507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8"/>
            <p:cNvSpPr/>
            <p:nvPr/>
          </p:nvSpPr>
          <p:spPr>
            <a:xfrm>
              <a:off x="72064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8"/>
            <p:cNvSpPr/>
            <p:nvPr/>
          </p:nvSpPr>
          <p:spPr>
            <a:xfrm>
              <a:off x="7036425" y="13788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8"/>
            <p:cNvSpPr/>
            <p:nvPr/>
          </p:nvSpPr>
          <p:spPr>
            <a:xfrm>
              <a:off x="72064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8"/>
            <p:cNvSpPr/>
            <p:nvPr/>
          </p:nvSpPr>
          <p:spPr>
            <a:xfrm>
              <a:off x="7036425" y="17068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8"/>
            <p:cNvSpPr/>
            <p:nvPr/>
          </p:nvSpPr>
          <p:spPr>
            <a:xfrm>
              <a:off x="72064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8"/>
            <p:cNvSpPr/>
            <p:nvPr/>
          </p:nvSpPr>
          <p:spPr>
            <a:xfrm>
              <a:off x="7036425" y="20349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8"/>
            <p:cNvSpPr/>
            <p:nvPr/>
          </p:nvSpPr>
          <p:spPr>
            <a:xfrm>
              <a:off x="72064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8"/>
            <p:cNvSpPr/>
            <p:nvPr/>
          </p:nvSpPr>
          <p:spPr>
            <a:xfrm>
              <a:off x="7036425" y="23629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8"/>
            <p:cNvSpPr/>
            <p:nvPr/>
          </p:nvSpPr>
          <p:spPr>
            <a:xfrm>
              <a:off x="72064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8"/>
            <p:cNvSpPr/>
            <p:nvPr/>
          </p:nvSpPr>
          <p:spPr>
            <a:xfrm>
              <a:off x="7036425" y="26910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8"/>
            <p:cNvSpPr/>
            <p:nvPr/>
          </p:nvSpPr>
          <p:spPr>
            <a:xfrm>
              <a:off x="72064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8"/>
            <p:cNvSpPr/>
            <p:nvPr/>
          </p:nvSpPr>
          <p:spPr>
            <a:xfrm>
              <a:off x="7036425" y="30191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8"/>
            <p:cNvSpPr/>
            <p:nvPr/>
          </p:nvSpPr>
          <p:spPr>
            <a:xfrm>
              <a:off x="72064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8"/>
            <p:cNvSpPr/>
            <p:nvPr/>
          </p:nvSpPr>
          <p:spPr>
            <a:xfrm>
              <a:off x="7036425" y="33471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8"/>
            <p:cNvSpPr/>
            <p:nvPr/>
          </p:nvSpPr>
          <p:spPr>
            <a:xfrm>
              <a:off x="72064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8"/>
            <p:cNvSpPr/>
            <p:nvPr/>
          </p:nvSpPr>
          <p:spPr>
            <a:xfrm>
              <a:off x="7036425" y="36752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8"/>
            <p:cNvSpPr/>
            <p:nvPr/>
          </p:nvSpPr>
          <p:spPr>
            <a:xfrm>
              <a:off x="72064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8"/>
            <p:cNvSpPr/>
            <p:nvPr/>
          </p:nvSpPr>
          <p:spPr>
            <a:xfrm>
              <a:off x="7036425" y="40032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8"/>
            <p:cNvSpPr/>
            <p:nvPr/>
          </p:nvSpPr>
          <p:spPr>
            <a:xfrm>
              <a:off x="72064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8"/>
            <p:cNvSpPr/>
            <p:nvPr/>
          </p:nvSpPr>
          <p:spPr>
            <a:xfrm>
              <a:off x="7036425" y="43313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8"/>
            <p:cNvSpPr/>
            <p:nvPr/>
          </p:nvSpPr>
          <p:spPr>
            <a:xfrm>
              <a:off x="72064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8"/>
            <p:cNvSpPr/>
            <p:nvPr/>
          </p:nvSpPr>
          <p:spPr>
            <a:xfrm>
              <a:off x="7036425" y="46593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8"/>
            <p:cNvSpPr/>
            <p:nvPr/>
          </p:nvSpPr>
          <p:spPr>
            <a:xfrm>
              <a:off x="68664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8"/>
            <p:cNvSpPr/>
            <p:nvPr/>
          </p:nvSpPr>
          <p:spPr>
            <a:xfrm>
              <a:off x="66964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8"/>
            <p:cNvSpPr/>
            <p:nvPr/>
          </p:nvSpPr>
          <p:spPr>
            <a:xfrm>
              <a:off x="68664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8"/>
            <p:cNvSpPr/>
            <p:nvPr/>
          </p:nvSpPr>
          <p:spPr>
            <a:xfrm>
              <a:off x="66964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8"/>
            <p:cNvSpPr/>
            <p:nvPr/>
          </p:nvSpPr>
          <p:spPr>
            <a:xfrm>
              <a:off x="68664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8"/>
            <p:cNvSpPr/>
            <p:nvPr/>
          </p:nvSpPr>
          <p:spPr>
            <a:xfrm>
              <a:off x="66964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8"/>
            <p:cNvSpPr/>
            <p:nvPr/>
          </p:nvSpPr>
          <p:spPr>
            <a:xfrm>
              <a:off x="68664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8"/>
            <p:cNvSpPr/>
            <p:nvPr/>
          </p:nvSpPr>
          <p:spPr>
            <a:xfrm>
              <a:off x="66964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8"/>
            <p:cNvSpPr/>
            <p:nvPr/>
          </p:nvSpPr>
          <p:spPr>
            <a:xfrm>
              <a:off x="68664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8"/>
            <p:cNvSpPr/>
            <p:nvPr/>
          </p:nvSpPr>
          <p:spPr>
            <a:xfrm>
              <a:off x="66964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8"/>
            <p:cNvSpPr/>
            <p:nvPr/>
          </p:nvSpPr>
          <p:spPr>
            <a:xfrm>
              <a:off x="68664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8"/>
            <p:cNvSpPr/>
            <p:nvPr/>
          </p:nvSpPr>
          <p:spPr>
            <a:xfrm>
              <a:off x="66964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8"/>
            <p:cNvSpPr/>
            <p:nvPr/>
          </p:nvSpPr>
          <p:spPr>
            <a:xfrm>
              <a:off x="68664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8"/>
            <p:cNvSpPr/>
            <p:nvPr/>
          </p:nvSpPr>
          <p:spPr>
            <a:xfrm>
              <a:off x="66964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8"/>
            <p:cNvSpPr/>
            <p:nvPr/>
          </p:nvSpPr>
          <p:spPr>
            <a:xfrm>
              <a:off x="68664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8"/>
            <p:cNvSpPr/>
            <p:nvPr/>
          </p:nvSpPr>
          <p:spPr>
            <a:xfrm>
              <a:off x="66964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8"/>
            <p:cNvSpPr/>
            <p:nvPr/>
          </p:nvSpPr>
          <p:spPr>
            <a:xfrm>
              <a:off x="68664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8"/>
            <p:cNvSpPr/>
            <p:nvPr/>
          </p:nvSpPr>
          <p:spPr>
            <a:xfrm>
              <a:off x="66964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8"/>
            <p:cNvSpPr/>
            <p:nvPr/>
          </p:nvSpPr>
          <p:spPr>
            <a:xfrm>
              <a:off x="68664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8"/>
            <p:cNvSpPr/>
            <p:nvPr/>
          </p:nvSpPr>
          <p:spPr>
            <a:xfrm>
              <a:off x="66964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8"/>
            <p:cNvSpPr/>
            <p:nvPr/>
          </p:nvSpPr>
          <p:spPr>
            <a:xfrm>
              <a:off x="68664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8"/>
            <p:cNvSpPr/>
            <p:nvPr/>
          </p:nvSpPr>
          <p:spPr>
            <a:xfrm>
              <a:off x="66964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8"/>
            <p:cNvSpPr/>
            <p:nvPr/>
          </p:nvSpPr>
          <p:spPr>
            <a:xfrm>
              <a:off x="68664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8"/>
            <p:cNvSpPr/>
            <p:nvPr/>
          </p:nvSpPr>
          <p:spPr>
            <a:xfrm>
              <a:off x="66964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8"/>
            <p:cNvSpPr/>
            <p:nvPr/>
          </p:nvSpPr>
          <p:spPr>
            <a:xfrm>
              <a:off x="6526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8"/>
            <p:cNvSpPr/>
            <p:nvPr/>
          </p:nvSpPr>
          <p:spPr>
            <a:xfrm>
              <a:off x="63564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8"/>
            <p:cNvSpPr/>
            <p:nvPr/>
          </p:nvSpPr>
          <p:spPr>
            <a:xfrm>
              <a:off x="6526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8"/>
            <p:cNvSpPr/>
            <p:nvPr/>
          </p:nvSpPr>
          <p:spPr>
            <a:xfrm>
              <a:off x="63564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8"/>
            <p:cNvSpPr/>
            <p:nvPr/>
          </p:nvSpPr>
          <p:spPr>
            <a:xfrm>
              <a:off x="6526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8"/>
            <p:cNvSpPr/>
            <p:nvPr/>
          </p:nvSpPr>
          <p:spPr>
            <a:xfrm>
              <a:off x="63564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8"/>
            <p:cNvSpPr/>
            <p:nvPr/>
          </p:nvSpPr>
          <p:spPr>
            <a:xfrm>
              <a:off x="6526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8"/>
            <p:cNvSpPr/>
            <p:nvPr/>
          </p:nvSpPr>
          <p:spPr>
            <a:xfrm>
              <a:off x="63564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8"/>
            <p:cNvSpPr/>
            <p:nvPr/>
          </p:nvSpPr>
          <p:spPr>
            <a:xfrm>
              <a:off x="6526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8"/>
            <p:cNvSpPr/>
            <p:nvPr/>
          </p:nvSpPr>
          <p:spPr>
            <a:xfrm>
              <a:off x="63564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8"/>
            <p:cNvSpPr/>
            <p:nvPr/>
          </p:nvSpPr>
          <p:spPr>
            <a:xfrm>
              <a:off x="6526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8"/>
            <p:cNvSpPr/>
            <p:nvPr/>
          </p:nvSpPr>
          <p:spPr>
            <a:xfrm>
              <a:off x="63564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8"/>
            <p:cNvSpPr/>
            <p:nvPr/>
          </p:nvSpPr>
          <p:spPr>
            <a:xfrm>
              <a:off x="6526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8"/>
            <p:cNvSpPr/>
            <p:nvPr/>
          </p:nvSpPr>
          <p:spPr>
            <a:xfrm>
              <a:off x="63564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8"/>
            <p:cNvSpPr/>
            <p:nvPr/>
          </p:nvSpPr>
          <p:spPr>
            <a:xfrm>
              <a:off x="6526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8"/>
            <p:cNvSpPr/>
            <p:nvPr/>
          </p:nvSpPr>
          <p:spPr>
            <a:xfrm>
              <a:off x="63564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8"/>
            <p:cNvSpPr/>
            <p:nvPr/>
          </p:nvSpPr>
          <p:spPr>
            <a:xfrm>
              <a:off x="6526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8"/>
            <p:cNvSpPr/>
            <p:nvPr/>
          </p:nvSpPr>
          <p:spPr>
            <a:xfrm>
              <a:off x="63564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8"/>
            <p:cNvSpPr/>
            <p:nvPr/>
          </p:nvSpPr>
          <p:spPr>
            <a:xfrm>
              <a:off x="6526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8"/>
            <p:cNvSpPr/>
            <p:nvPr/>
          </p:nvSpPr>
          <p:spPr>
            <a:xfrm>
              <a:off x="63564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8"/>
            <p:cNvSpPr/>
            <p:nvPr/>
          </p:nvSpPr>
          <p:spPr>
            <a:xfrm>
              <a:off x="6526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8"/>
            <p:cNvSpPr/>
            <p:nvPr/>
          </p:nvSpPr>
          <p:spPr>
            <a:xfrm>
              <a:off x="63564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8"/>
            <p:cNvSpPr/>
            <p:nvPr/>
          </p:nvSpPr>
          <p:spPr>
            <a:xfrm>
              <a:off x="6526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8"/>
            <p:cNvSpPr/>
            <p:nvPr/>
          </p:nvSpPr>
          <p:spPr>
            <a:xfrm>
              <a:off x="63564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8"/>
            <p:cNvSpPr/>
            <p:nvPr/>
          </p:nvSpPr>
          <p:spPr>
            <a:xfrm>
              <a:off x="618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8"/>
            <p:cNvSpPr/>
            <p:nvPr/>
          </p:nvSpPr>
          <p:spPr>
            <a:xfrm>
              <a:off x="60166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8"/>
            <p:cNvSpPr/>
            <p:nvPr/>
          </p:nvSpPr>
          <p:spPr>
            <a:xfrm>
              <a:off x="618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8"/>
            <p:cNvSpPr/>
            <p:nvPr/>
          </p:nvSpPr>
          <p:spPr>
            <a:xfrm>
              <a:off x="60166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8"/>
            <p:cNvSpPr/>
            <p:nvPr/>
          </p:nvSpPr>
          <p:spPr>
            <a:xfrm>
              <a:off x="618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8"/>
            <p:cNvSpPr/>
            <p:nvPr/>
          </p:nvSpPr>
          <p:spPr>
            <a:xfrm>
              <a:off x="60166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8"/>
            <p:cNvSpPr/>
            <p:nvPr/>
          </p:nvSpPr>
          <p:spPr>
            <a:xfrm>
              <a:off x="618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8"/>
            <p:cNvSpPr/>
            <p:nvPr/>
          </p:nvSpPr>
          <p:spPr>
            <a:xfrm>
              <a:off x="60166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8"/>
            <p:cNvSpPr/>
            <p:nvPr/>
          </p:nvSpPr>
          <p:spPr>
            <a:xfrm>
              <a:off x="618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8"/>
            <p:cNvSpPr/>
            <p:nvPr/>
          </p:nvSpPr>
          <p:spPr>
            <a:xfrm>
              <a:off x="60166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8"/>
            <p:cNvSpPr/>
            <p:nvPr/>
          </p:nvSpPr>
          <p:spPr>
            <a:xfrm>
              <a:off x="618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8"/>
            <p:cNvSpPr/>
            <p:nvPr/>
          </p:nvSpPr>
          <p:spPr>
            <a:xfrm>
              <a:off x="60166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8"/>
            <p:cNvSpPr/>
            <p:nvPr/>
          </p:nvSpPr>
          <p:spPr>
            <a:xfrm>
              <a:off x="618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8"/>
            <p:cNvSpPr/>
            <p:nvPr/>
          </p:nvSpPr>
          <p:spPr>
            <a:xfrm>
              <a:off x="60166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8"/>
            <p:cNvSpPr/>
            <p:nvPr/>
          </p:nvSpPr>
          <p:spPr>
            <a:xfrm>
              <a:off x="618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8"/>
            <p:cNvSpPr/>
            <p:nvPr/>
          </p:nvSpPr>
          <p:spPr>
            <a:xfrm>
              <a:off x="60166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8"/>
            <p:cNvSpPr/>
            <p:nvPr/>
          </p:nvSpPr>
          <p:spPr>
            <a:xfrm>
              <a:off x="618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8"/>
            <p:cNvSpPr/>
            <p:nvPr/>
          </p:nvSpPr>
          <p:spPr>
            <a:xfrm>
              <a:off x="60166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8"/>
            <p:cNvSpPr/>
            <p:nvPr/>
          </p:nvSpPr>
          <p:spPr>
            <a:xfrm>
              <a:off x="618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8"/>
            <p:cNvSpPr/>
            <p:nvPr/>
          </p:nvSpPr>
          <p:spPr>
            <a:xfrm>
              <a:off x="60166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8"/>
            <p:cNvSpPr/>
            <p:nvPr/>
          </p:nvSpPr>
          <p:spPr>
            <a:xfrm>
              <a:off x="618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8"/>
            <p:cNvSpPr/>
            <p:nvPr/>
          </p:nvSpPr>
          <p:spPr>
            <a:xfrm>
              <a:off x="60166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8"/>
            <p:cNvSpPr/>
            <p:nvPr/>
          </p:nvSpPr>
          <p:spPr>
            <a:xfrm>
              <a:off x="618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8"/>
            <p:cNvSpPr/>
            <p:nvPr/>
          </p:nvSpPr>
          <p:spPr>
            <a:xfrm>
              <a:off x="60166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8"/>
            <p:cNvSpPr/>
            <p:nvPr/>
          </p:nvSpPr>
          <p:spPr>
            <a:xfrm>
              <a:off x="584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8"/>
            <p:cNvSpPr/>
            <p:nvPr/>
          </p:nvSpPr>
          <p:spPr>
            <a:xfrm>
              <a:off x="56766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8"/>
            <p:cNvSpPr/>
            <p:nvPr/>
          </p:nvSpPr>
          <p:spPr>
            <a:xfrm>
              <a:off x="584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8"/>
            <p:cNvSpPr/>
            <p:nvPr/>
          </p:nvSpPr>
          <p:spPr>
            <a:xfrm>
              <a:off x="56766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8"/>
            <p:cNvSpPr/>
            <p:nvPr/>
          </p:nvSpPr>
          <p:spPr>
            <a:xfrm>
              <a:off x="584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8"/>
            <p:cNvSpPr/>
            <p:nvPr/>
          </p:nvSpPr>
          <p:spPr>
            <a:xfrm>
              <a:off x="56766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8"/>
            <p:cNvSpPr/>
            <p:nvPr/>
          </p:nvSpPr>
          <p:spPr>
            <a:xfrm>
              <a:off x="584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8"/>
            <p:cNvSpPr/>
            <p:nvPr/>
          </p:nvSpPr>
          <p:spPr>
            <a:xfrm>
              <a:off x="56766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8"/>
            <p:cNvSpPr/>
            <p:nvPr/>
          </p:nvSpPr>
          <p:spPr>
            <a:xfrm>
              <a:off x="584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8"/>
            <p:cNvSpPr/>
            <p:nvPr/>
          </p:nvSpPr>
          <p:spPr>
            <a:xfrm>
              <a:off x="56766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8"/>
            <p:cNvSpPr/>
            <p:nvPr/>
          </p:nvSpPr>
          <p:spPr>
            <a:xfrm>
              <a:off x="584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8"/>
            <p:cNvSpPr/>
            <p:nvPr/>
          </p:nvSpPr>
          <p:spPr>
            <a:xfrm>
              <a:off x="56766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8"/>
            <p:cNvSpPr/>
            <p:nvPr/>
          </p:nvSpPr>
          <p:spPr>
            <a:xfrm>
              <a:off x="584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8"/>
            <p:cNvSpPr/>
            <p:nvPr/>
          </p:nvSpPr>
          <p:spPr>
            <a:xfrm>
              <a:off x="56766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8"/>
            <p:cNvSpPr/>
            <p:nvPr/>
          </p:nvSpPr>
          <p:spPr>
            <a:xfrm>
              <a:off x="584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8"/>
            <p:cNvSpPr/>
            <p:nvPr/>
          </p:nvSpPr>
          <p:spPr>
            <a:xfrm>
              <a:off x="56766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8"/>
            <p:cNvSpPr/>
            <p:nvPr/>
          </p:nvSpPr>
          <p:spPr>
            <a:xfrm>
              <a:off x="584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8"/>
            <p:cNvSpPr/>
            <p:nvPr/>
          </p:nvSpPr>
          <p:spPr>
            <a:xfrm>
              <a:off x="56766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8"/>
            <p:cNvSpPr/>
            <p:nvPr/>
          </p:nvSpPr>
          <p:spPr>
            <a:xfrm>
              <a:off x="584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8"/>
            <p:cNvSpPr/>
            <p:nvPr/>
          </p:nvSpPr>
          <p:spPr>
            <a:xfrm>
              <a:off x="56766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8"/>
            <p:cNvSpPr/>
            <p:nvPr/>
          </p:nvSpPr>
          <p:spPr>
            <a:xfrm>
              <a:off x="584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8"/>
            <p:cNvSpPr/>
            <p:nvPr/>
          </p:nvSpPr>
          <p:spPr>
            <a:xfrm>
              <a:off x="56766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8"/>
            <p:cNvSpPr/>
            <p:nvPr/>
          </p:nvSpPr>
          <p:spPr>
            <a:xfrm>
              <a:off x="584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8"/>
            <p:cNvSpPr/>
            <p:nvPr/>
          </p:nvSpPr>
          <p:spPr>
            <a:xfrm>
              <a:off x="56766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8"/>
            <p:cNvSpPr/>
            <p:nvPr/>
          </p:nvSpPr>
          <p:spPr>
            <a:xfrm>
              <a:off x="5506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8"/>
            <p:cNvSpPr/>
            <p:nvPr/>
          </p:nvSpPr>
          <p:spPr>
            <a:xfrm>
              <a:off x="53369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8"/>
            <p:cNvSpPr/>
            <p:nvPr/>
          </p:nvSpPr>
          <p:spPr>
            <a:xfrm>
              <a:off x="5506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8"/>
            <p:cNvSpPr/>
            <p:nvPr/>
          </p:nvSpPr>
          <p:spPr>
            <a:xfrm>
              <a:off x="53369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8"/>
            <p:cNvSpPr/>
            <p:nvPr/>
          </p:nvSpPr>
          <p:spPr>
            <a:xfrm>
              <a:off x="5506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8"/>
            <p:cNvSpPr/>
            <p:nvPr/>
          </p:nvSpPr>
          <p:spPr>
            <a:xfrm>
              <a:off x="53369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8"/>
            <p:cNvSpPr/>
            <p:nvPr/>
          </p:nvSpPr>
          <p:spPr>
            <a:xfrm>
              <a:off x="5506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8"/>
            <p:cNvSpPr/>
            <p:nvPr/>
          </p:nvSpPr>
          <p:spPr>
            <a:xfrm>
              <a:off x="53369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8"/>
            <p:cNvSpPr/>
            <p:nvPr/>
          </p:nvSpPr>
          <p:spPr>
            <a:xfrm>
              <a:off x="5506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8"/>
            <p:cNvSpPr/>
            <p:nvPr/>
          </p:nvSpPr>
          <p:spPr>
            <a:xfrm>
              <a:off x="53369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8"/>
            <p:cNvSpPr/>
            <p:nvPr/>
          </p:nvSpPr>
          <p:spPr>
            <a:xfrm>
              <a:off x="5506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8"/>
            <p:cNvSpPr/>
            <p:nvPr/>
          </p:nvSpPr>
          <p:spPr>
            <a:xfrm>
              <a:off x="53369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8"/>
            <p:cNvSpPr/>
            <p:nvPr/>
          </p:nvSpPr>
          <p:spPr>
            <a:xfrm>
              <a:off x="5506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8"/>
            <p:cNvSpPr/>
            <p:nvPr/>
          </p:nvSpPr>
          <p:spPr>
            <a:xfrm>
              <a:off x="53369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8"/>
            <p:cNvSpPr/>
            <p:nvPr/>
          </p:nvSpPr>
          <p:spPr>
            <a:xfrm>
              <a:off x="5506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8"/>
            <p:cNvSpPr/>
            <p:nvPr/>
          </p:nvSpPr>
          <p:spPr>
            <a:xfrm>
              <a:off x="53369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8"/>
            <p:cNvSpPr/>
            <p:nvPr/>
          </p:nvSpPr>
          <p:spPr>
            <a:xfrm>
              <a:off x="5506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8"/>
            <p:cNvSpPr/>
            <p:nvPr/>
          </p:nvSpPr>
          <p:spPr>
            <a:xfrm>
              <a:off x="53369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8"/>
            <p:cNvSpPr/>
            <p:nvPr/>
          </p:nvSpPr>
          <p:spPr>
            <a:xfrm>
              <a:off x="5506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8"/>
            <p:cNvSpPr/>
            <p:nvPr/>
          </p:nvSpPr>
          <p:spPr>
            <a:xfrm>
              <a:off x="53369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8"/>
            <p:cNvSpPr/>
            <p:nvPr/>
          </p:nvSpPr>
          <p:spPr>
            <a:xfrm>
              <a:off x="5506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8"/>
            <p:cNvSpPr/>
            <p:nvPr/>
          </p:nvSpPr>
          <p:spPr>
            <a:xfrm>
              <a:off x="53369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8"/>
            <p:cNvSpPr/>
            <p:nvPr/>
          </p:nvSpPr>
          <p:spPr>
            <a:xfrm>
              <a:off x="5506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8"/>
            <p:cNvSpPr/>
            <p:nvPr/>
          </p:nvSpPr>
          <p:spPr>
            <a:xfrm>
              <a:off x="53369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8"/>
            <p:cNvSpPr/>
            <p:nvPr/>
          </p:nvSpPr>
          <p:spPr>
            <a:xfrm>
              <a:off x="51669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8"/>
            <p:cNvSpPr/>
            <p:nvPr/>
          </p:nvSpPr>
          <p:spPr>
            <a:xfrm>
              <a:off x="49969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8"/>
            <p:cNvSpPr/>
            <p:nvPr/>
          </p:nvSpPr>
          <p:spPr>
            <a:xfrm>
              <a:off x="51669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8"/>
            <p:cNvSpPr/>
            <p:nvPr/>
          </p:nvSpPr>
          <p:spPr>
            <a:xfrm>
              <a:off x="49969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8"/>
            <p:cNvSpPr/>
            <p:nvPr/>
          </p:nvSpPr>
          <p:spPr>
            <a:xfrm>
              <a:off x="51669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8"/>
            <p:cNvSpPr/>
            <p:nvPr/>
          </p:nvSpPr>
          <p:spPr>
            <a:xfrm>
              <a:off x="49969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8"/>
            <p:cNvSpPr/>
            <p:nvPr/>
          </p:nvSpPr>
          <p:spPr>
            <a:xfrm>
              <a:off x="51669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8"/>
            <p:cNvSpPr/>
            <p:nvPr/>
          </p:nvSpPr>
          <p:spPr>
            <a:xfrm>
              <a:off x="49969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8"/>
            <p:cNvSpPr/>
            <p:nvPr/>
          </p:nvSpPr>
          <p:spPr>
            <a:xfrm>
              <a:off x="51669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8"/>
            <p:cNvSpPr/>
            <p:nvPr/>
          </p:nvSpPr>
          <p:spPr>
            <a:xfrm>
              <a:off x="49969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8"/>
            <p:cNvSpPr/>
            <p:nvPr/>
          </p:nvSpPr>
          <p:spPr>
            <a:xfrm>
              <a:off x="51669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8"/>
            <p:cNvSpPr/>
            <p:nvPr/>
          </p:nvSpPr>
          <p:spPr>
            <a:xfrm>
              <a:off x="49969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8"/>
            <p:cNvSpPr/>
            <p:nvPr/>
          </p:nvSpPr>
          <p:spPr>
            <a:xfrm>
              <a:off x="51669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8"/>
            <p:cNvSpPr/>
            <p:nvPr/>
          </p:nvSpPr>
          <p:spPr>
            <a:xfrm>
              <a:off x="49969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8"/>
            <p:cNvSpPr/>
            <p:nvPr/>
          </p:nvSpPr>
          <p:spPr>
            <a:xfrm>
              <a:off x="51669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8"/>
            <p:cNvSpPr/>
            <p:nvPr/>
          </p:nvSpPr>
          <p:spPr>
            <a:xfrm>
              <a:off x="49969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8"/>
            <p:cNvSpPr/>
            <p:nvPr/>
          </p:nvSpPr>
          <p:spPr>
            <a:xfrm>
              <a:off x="51669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8"/>
            <p:cNvSpPr/>
            <p:nvPr/>
          </p:nvSpPr>
          <p:spPr>
            <a:xfrm>
              <a:off x="49969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8"/>
            <p:cNvSpPr/>
            <p:nvPr/>
          </p:nvSpPr>
          <p:spPr>
            <a:xfrm>
              <a:off x="51669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8"/>
            <p:cNvSpPr/>
            <p:nvPr/>
          </p:nvSpPr>
          <p:spPr>
            <a:xfrm>
              <a:off x="49969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8"/>
            <p:cNvSpPr/>
            <p:nvPr/>
          </p:nvSpPr>
          <p:spPr>
            <a:xfrm>
              <a:off x="51669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8"/>
            <p:cNvSpPr/>
            <p:nvPr/>
          </p:nvSpPr>
          <p:spPr>
            <a:xfrm>
              <a:off x="49969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8"/>
            <p:cNvSpPr/>
            <p:nvPr/>
          </p:nvSpPr>
          <p:spPr>
            <a:xfrm>
              <a:off x="51669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8"/>
            <p:cNvSpPr/>
            <p:nvPr/>
          </p:nvSpPr>
          <p:spPr>
            <a:xfrm>
              <a:off x="49969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8"/>
            <p:cNvSpPr/>
            <p:nvPr/>
          </p:nvSpPr>
          <p:spPr>
            <a:xfrm>
              <a:off x="48269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8"/>
            <p:cNvSpPr/>
            <p:nvPr/>
          </p:nvSpPr>
          <p:spPr>
            <a:xfrm>
              <a:off x="465690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8"/>
            <p:cNvSpPr/>
            <p:nvPr/>
          </p:nvSpPr>
          <p:spPr>
            <a:xfrm>
              <a:off x="48269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8"/>
            <p:cNvSpPr/>
            <p:nvPr/>
          </p:nvSpPr>
          <p:spPr>
            <a:xfrm>
              <a:off x="465690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8"/>
            <p:cNvSpPr/>
            <p:nvPr/>
          </p:nvSpPr>
          <p:spPr>
            <a:xfrm>
              <a:off x="48269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8"/>
            <p:cNvSpPr/>
            <p:nvPr/>
          </p:nvSpPr>
          <p:spPr>
            <a:xfrm>
              <a:off x="465690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8"/>
            <p:cNvSpPr/>
            <p:nvPr/>
          </p:nvSpPr>
          <p:spPr>
            <a:xfrm>
              <a:off x="48269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8"/>
            <p:cNvSpPr/>
            <p:nvPr/>
          </p:nvSpPr>
          <p:spPr>
            <a:xfrm>
              <a:off x="465690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8"/>
            <p:cNvSpPr/>
            <p:nvPr/>
          </p:nvSpPr>
          <p:spPr>
            <a:xfrm>
              <a:off x="48269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8"/>
            <p:cNvSpPr/>
            <p:nvPr/>
          </p:nvSpPr>
          <p:spPr>
            <a:xfrm>
              <a:off x="465690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8"/>
            <p:cNvSpPr/>
            <p:nvPr/>
          </p:nvSpPr>
          <p:spPr>
            <a:xfrm>
              <a:off x="48269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8"/>
            <p:cNvSpPr/>
            <p:nvPr/>
          </p:nvSpPr>
          <p:spPr>
            <a:xfrm>
              <a:off x="465690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8"/>
            <p:cNvSpPr/>
            <p:nvPr/>
          </p:nvSpPr>
          <p:spPr>
            <a:xfrm>
              <a:off x="48269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8"/>
            <p:cNvSpPr/>
            <p:nvPr/>
          </p:nvSpPr>
          <p:spPr>
            <a:xfrm>
              <a:off x="465690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8"/>
            <p:cNvSpPr/>
            <p:nvPr/>
          </p:nvSpPr>
          <p:spPr>
            <a:xfrm>
              <a:off x="48269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8"/>
            <p:cNvSpPr/>
            <p:nvPr/>
          </p:nvSpPr>
          <p:spPr>
            <a:xfrm>
              <a:off x="465690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8"/>
            <p:cNvSpPr/>
            <p:nvPr/>
          </p:nvSpPr>
          <p:spPr>
            <a:xfrm>
              <a:off x="48269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8"/>
            <p:cNvSpPr/>
            <p:nvPr/>
          </p:nvSpPr>
          <p:spPr>
            <a:xfrm>
              <a:off x="465690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8"/>
            <p:cNvSpPr/>
            <p:nvPr/>
          </p:nvSpPr>
          <p:spPr>
            <a:xfrm>
              <a:off x="48269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8"/>
            <p:cNvSpPr/>
            <p:nvPr/>
          </p:nvSpPr>
          <p:spPr>
            <a:xfrm>
              <a:off x="465690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8"/>
            <p:cNvSpPr/>
            <p:nvPr/>
          </p:nvSpPr>
          <p:spPr>
            <a:xfrm>
              <a:off x="48269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8"/>
            <p:cNvSpPr/>
            <p:nvPr/>
          </p:nvSpPr>
          <p:spPr>
            <a:xfrm>
              <a:off x="465690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8"/>
            <p:cNvSpPr/>
            <p:nvPr/>
          </p:nvSpPr>
          <p:spPr>
            <a:xfrm>
              <a:off x="48269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8"/>
            <p:cNvSpPr/>
            <p:nvPr/>
          </p:nvSpPr>
          <p:spPr>
            <a:xfrm>
              <a:off x="465690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8"/>
            <p:cNvSpPr/>
            <p:nvPr/>
          </p:nvSpPr>
          <p:spPr>
            <a:xfrm>
              <a:off x="44871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8"/>
            <p:cNvSpPr/>
            <p:nvPr/>
          </p:nvSpPr>
          <p:spPr>
            <a:xfrm>
              <a:off x="43171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8"/>
            <p:cNvSpPr/>
            <p:nvPr/>
          </p:nvSpPr>
          <p:spPr>
            <a:xfrm>
              <a:off x="44871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8"/>
            <p:cNvSpPr/>
            <p:nvPr/>
          </p:nvSpPr>
          <p:spPr>
            <a:xfrm>
              <a:off x="43171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8"/>
            <p:cNvSpPr/>
            <p:nvPr/>
          </p:nvSpPr>
          <p:spPr>
            <a:xfrm>
              <a:off x="44871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8"/>
            <p:cNvSpPr/>
            <p:nvPr/>
          </p:nvSpPr>
          <p:spPr>
            <a:xfrm>
              <a:off x="43171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8"/>
            <p:cNvSpPr/>
            <p:nvPr/>
          </p:nvSpPr>
          <p:spPr>
            <a:xfrm>
              <a:off x="44871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8"/>
            <p:cNvSpPr/>
            <p:nvPr/>
          </p:nvSpPr>
          <p:spPr>
            <a:xfrm>
              <a:off x="43171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8"/>
            <p:cNvSpPr/>
            <p:nvPr/>
          </p:nvSpPr>
          <p:spPr>
            <a:xfrm>
              <a:off x="44871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8"/>
            <p:cNvSpPr/>
            <p:nvPr/>
          </p:nvSpPr>
          <p:spPr>
            <a:xfrm>
              <a:off x="43171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8"/>
            <p:cNvSpPr/>
            <p:nvPr/>
          </p:nvSpPr>
          <p:spPr>
            <a:xfrm>
              <a:off x="44871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8"/>
            <p:cNvSpPr/>
            <p:nvPr/>
          </p:nvSpPr>
          <p:spPr>
            <a:xfrm>
              <a:off x="43171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8"/>
            <p:cNvSpPr/>
            <p:nvPr/>
          </p:nvSpPr>
          <p:spPr>
            <a:xfrm>
              <a:off x="44871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8"/>
            <p:cNvSpPr/>
            <p:nvPr/>
          </p:nvSpPr>
          <p:spPr>
            <a:xfrm>
              <a:off x="43171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8"/>
            <p:cNvSpPr/>
            <p:nvPr/>
          </p:nvSpPr>
          <p:spPr>
            <a:xfrm>
              <a:off x="44871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8"/>
            <p:cNvSpPr/>
            <p:nvPr/>
          </p:nvSpPr>
          <p:spPr>
            <a:xfrm>
              <a:off x="43171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8"/>
            <p:cNvSpPr/>
            <p:nvPr/>
          </p:nvSpPr>
          <p:spPr>
            <a:xfrm>
              <a:off x="44871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8"/>
            <p:cNvSpPr/>
            <p:nvPr/>
          </p:nvSpPr>
          <p:spPr>
            <a:xfrm>
              <a:off x="43171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8"/>
            <p:cNvSpPr/>
            <p:nvPr/>
          </p:nvSpPr>
          <p:spPr>
            <a:xfrm>
              <a:off x="44871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8"/>
            <p:cNvSpPr/>
            <p:nvPr/>
          </p:nvSpPr>
          <p:spPr>
            <a:xfrm>
              <a:off x="43171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8"/>
            <p:cNvSpPr/>
            <p:nvPr/>
          </p:nvSpPr>
          <p:spPr>
            <a:xfrm>
              <a:off x="44871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8"/>
            <p:cNvSpPr/>
            <p:nvPr/>
          </p:nvSpPr>
          <p:spPr>
            <a:xfrm>
              <a:off x="43171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8"/>
            <p:cNvSpPr/>
            <p:nvPr/>
          </p:nvSpPr>
          <p:spPr>
            <a:xfrm>
              <a:off x="44871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8"/>
            <p:cNvSpPr/>
            <p:nvPr/>
          </p:nvSpPr>
          <p:spPr>
            <a:xfrm>
              <a:off x="43171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8"/>
            <p:cNvSpPr/>
            <p:nvPr/>
          </p:nvSpPr>
          <p:spPr>
            <a:xfrm>
              <a:off x="414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8"/>
            <p:cNvSpPr/>
            <p:nvPr/>
          </p:nvSpPr>
          <p:spPr>
            <a:xfrm>
              <a:off x="39771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8"/>
            <p:cNvSpPr/>
            <p:nvPr/>
          </p:nvSpPr>
          <p:spPr>
            <a:xfrm>
              <a:off x="414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8"/>
            <p:cNvSpPr/>
            <p:nvPr/>
          </p:nvSpPr>
          <p:spPr>
            <a:xfrm>
              <a:off x="39771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8"/>
            <p:cNvSpPr/>
            <p:nvPr/>
          </p:nvSpPr>
          <p:spPr>
            <a:xfrm>
              <a:off x="414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8"/>
            <p:cNvSpPr/>
            <p:nvPr/>
          </p:nvSpPr>
          <p:spPr>
            <a:xfrm>
              <a:off x="39771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8"/>
            <p:cNvSpPr/>
            <p:nvPr/>
          </p:nvSpPr>
          <p:spPr>
            <a:xfrm>
              <a:off x="414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8"/>
            <p:cNvSpPr/>
            <p:nvPr/>
          </p:nvSpPr>
          <p:spPr>
            <a:xfrm>
              <a:off x="39771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8"/>
            <p:cNvSpPr/>
            <p:nvPr/>
          </p:nvSpPr>
          <p:spPr>
            <a:xfrm>
              <a:off x="4143750" y="2198950"/>
              <a:ext cx="6575" cy="328075"/>
            </a:xfrm>
            <a:custGeom>
              <a:avLst/>
              <a:gdLst/>
              <a:ahLst/>
              <a:cxnLst/>
              <a:rect l="l" t="t" r="r" b="b"/>
              <a:pathLst>
                <a:path w="263" h="13123" fill="none" extrusionOk="0">
                  <a:moveTo>
                    <a:pt x="262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8"/>
            <p:cNvSpPr/>
            <p:nvPr/>
          </p:nvSpPr>
          <p:spPr>
            <a:xfrm>
              <a:off x="3977150" y="2359575"/>
              <a:ext cx="340050" cy="6850"/>
            </a:xfrm>
            <a:custGeom>
              <a:avLst/>
              <a:gdLst/>
              <a:ahLst/>
              <a:cxnLst/>
              <a:rect l="l" t="t" r="r" b="b"/>
              <a:pathLst>
                <a:path w="13602" h="274" fill="none" extrusionOk="0">
                  <a:moveTo>
                    <a:pt x="0" y="0"/>
                  </a:moveTo>
                  <a:lnTo>
                    <a:pt x="13601" y="274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8"/>
            <p:cNvSpPr/>
            <p:nvPr/>
          </p:nvSpPr>
          <p:spPr>
            <a:xfrm>
              <a:off x="414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8"/>
            <p:cNvSpPr/>
            <p:nvPr/>
          </p:nvSpPr>
          <p:spPr>
            <a:xfrm>
              <a:off x="39771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8"/>
            <p:cNvSpPr/>
            <p:nvPr/>
          </p:nvSpPr>
          <p:spPr>
            <a:xfrm>
              <a:off x="414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8"/>
            <p:cNvSpPr/>
            <p:nvPr/>
          </p:nvSpPr>
          <p:spPr>
            <a:xfrm>
              <a:off x="39771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8"/>
            <p:cNvSpPr/>
            <p:nvPr/>
          </p:nvSpPr>
          <p:spPr>
            <a:xfrm>
              <a:off x="414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8"/>
            <p:cNvSpPr/>
            <p:nvPr/>
          </p:nvSpPr>
          <p:spPr>
            <a:xfrm>
              <a:off x="39771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8"/>
            <p:cNvSpPr/>
            <p:nvPr/>
          </p:nvSpPr>
          <p:spPr>
            <a:xfrm>
              <a:off x="414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8"/>
            <p:cNvSpPr/>
            <p:nvPr/>
          </p:nvSpPr>
          <p:spPr>
            <a:xfrm>
              <a:off x="39771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8"/>
            <p:cNvSpPr/>
            <p:nvPr/>
          </p:nvSpPr>
          <p:spPr>
            <a:xfrm>
              <a:off x="414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8"/>
            <p:cNvSpPr/>
            <p:nvPr/>
          </p:nvSpPr>
          <p:spPr>
            <a:xfrm>
              <a:off x="39771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8"/>
            <p:cNvSpPr/>
            <p:nvPr/>
          </p:nvSpPr>
          <p:spPr>
            <a:xfrm>
              <a:off x="414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8"/>
            <p:cNvSpPr/>
            <p:nvPr/>
          </p:nvSpPr>
          <p:spPr>
            <a:xfrm>
              <a:off x="39771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8"/>
            <p:cNvSpPr/>
            <p:nvPr/>
          </p:nvSpPr>
          <p:spPr>
            <a:xfrm>
              <a:off x="414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8"/>
            <p:cNvSpPr/>
            <p:nvPr/>
          </p:nvSpPr>
          <p:spPr>
            <a:xfrm>
              <a:off x="39771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8"/>
            <p:cNvSpPr/>
            <p:nvPr/>
          </p:nvSpPr>
          <p:spPr>
            <a:xfrm>
              <a:off x="380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8"/>
            <p:cNvSpPr/>
            <p:nvPr/>
          </p:nvSpPr>
          <p:spPr>
            <a:xfrm>
              <a:off x="36371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8"/>
            <p:cNvSpPr/>
            <p:nvPr/>
          </p:nvSpPr>
          <p:spPr>
            <a:xfrm>
              <a:off x="380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8"/>
            <p:cNvSpPr/>
            <p:nvPr/>
          </p:nvSpPr>
          <p:spPr>
            <a:xfrm>
              <a:off x="36371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8"/>
            <p:cNvSpPr/>
            <p:nvPr/>
          </p:nvSpPr>
          <p:spPr>
            <a:xfrm>
              <a:off x="380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8"/>
            <p:cNvSpPr/>
            <p:nvPr/>
          </p:nvSpPr>
          <p:spPr>
            <a:xfrm>
              <a:off x="36371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8"/>
            <p:cNvSpPr/>
            <p:nvPr/>
          </p:nvSpPr>
          <p:spPr>
            <a:xfrm>
              <a:off x="380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8"/>
            <p:cNvSpPr/>
            <p:nvPr/>
          </p:nvSpPr>
          <p:spPr>
            <a:xfrm>
              <a:off x="36371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8"/>
            <p:cNvSpPr/>
            <p:nvPr/>
          </p:nvSpPr>
          <p:spPr>
            <a:xfrm>
              <a:off x="38071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8"/>
            <p:cNvSpPr/>
            <p:nvPr/>
          </p:nvSpPr>
          <p:spPr>
            <a:xfrm>
              <a:off x="36371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8"/>
            <p:cNvSpPr/>
            <p:nvPr/>
          </p:nvSpPr>
          <p:spPr>
            <a:xfrm>
              <a:off x="380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8"/>
            <p:cNvSpPr/>
            <p:nvPr/>
          </p:nvSpPr>
          <p:spPr>
            <a:xfrm>
              <a:off x="36371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8"/>
            <p:cNvSpPr/>
            <p:nvPr/>
          </p:nvSpPr>
          <p:spPr>
            <a:xfrm>
              <a:off x="380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8"/>
            <p:cNvSpPr/>
            <p:nvPr/>
          </p:nvSpPr>
          <p:spPr>
            <a:xfrm>
              <a:off x="36371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8"/>
            <p:cNvSpPr/>
            <p:nvPr/>
          </p:nvSpPr>
          <p:spPr>
            <a:xfrm>
              <a:off x="380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8"/>
            <p:cNvSpPr/>
            <p:nvPr/>
          </p:nvSpPr>
          <p:spPr>
            <a:xfrm>
              <a:off x="36371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8"/>
            <p:cNvSpPr/>
            <p:nvPr/>
          </p:nvSpPr>
          <p:spPr>
            <a:xfrm>
              <a:off x="380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8"/>
            <p:cNvSpPr/>
            <p:nvPr/>
          </p:nvSpPr>
          <p:spPr>
            <a:xfrm>
              <a:off x="36371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8"/>
            <p:cNvSpPr/>
            <p:nvPr/>
          </p:nvSpPr>
          <p:spPr>
            <a:xfrm>
              <a:off x="380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8"/>
            <p:cNvSpPr/>
            <p:nvPr/>
          </p:nvSpPr>
          <p:spPr>
            <a:xfrm>
              <a:off x="36371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8"/>
            <p:cNvSpPr/>
            <p:nvPr/>
          </p:nvSpPr>
          <p:spPr>
            <a:xfrm>
              <a:off x="380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8"/>
            <p:cNvSpPr/>
            <p:nvPr/>
          </p:nvSpPr>
          <p:spPr>
            <a:xfrm>
              <a:off x="36371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8"/>
            <p:cNvSpPr/>
            <p:nvPr/>
          </p:nvSpPr>
          <p:spPr>
            <a:xfrm>
              <a:off x="380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8"/>
            <p:cNvSpPr/>
            <p:nvPr/>
          </p:nvSpPr>
          <p:spPr>
            <a:xfrm>
              <a:off x="36371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8"/>
            <p:cNvSpPr/>
            <p:nvPr/>
          </p:nvSpPr>
          <p:spPr>
            <a:xfrm>
              <a:off x="346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8"/>
            <p:cNvSpPr/>
            <p:nvPr/>
          </p:nvSpPr>
          <p:spPr>
            <a:xfrm>
              <a:off x="32974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8"/>
            <p:cNvSpPr/>
            <p:nvPr/>
          </p:nvSpPr>
          <p:spPr>
            <a:xfrm>
              <a:off x="346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8"/>
            <p:cNvSpPr/>
            <p:nvPr/>
          </p:nvSpPr>
          <p:spPr>
            <a:xfrm>
              <a:off x="32974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8"/>
            <p:cNvSpPr/>
            <p:nvPr/>
          </p:nvSpPr>
          <p:spPr>
            <a:xfrm>
              <a:off x="346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8"/>
            <p:cNvSpPr/>
            <p:nvPr/>
          </p:nvSpPr>
          <p:spPr>
            <a:xfrm>
              <a:off x="32974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8"/>
            <p:cNvSpPr/>
            <p:nvPr/>
          </p:nvSpPr>
          <p:spPr>
            <a:xfrm>
              <a:off x="346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8"/>
            <p:cNvSpPr/>
            <p:nvPr/>
          </p:nvSpPr>
          <p:spPr>
            <a:xfrm>
              <a:off x="32974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8"/>
            <p:cNvSpPr/>
            <p:nvPr/>
          </p:nvSpPr>
          <p:spPr>
            <a:xfrm>
              <a:off x="346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8"/>
            <p:cNvSpPr/>
            <p:nvPr/>
          </p:nvSpPr>
          <p:spPr>
            <a:xfrm>
              <a:off x="32974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8"/>
            <p:cNvSpPr/>
            <p:nvPr/>
          </p:nvSpPr>
          <p:spPr>
            <a:xfrm>
              <a:off x="346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8"/>
            <p:cNvSpPr/>
            <p:nvPr/>
          </p:nvSpPr>
          <p:spPr>
            <a:xfrm>
              <a:off x="32974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8"/>
            <p:cNvSpPr/>
            <p:nvPr/>
          </p:nvSpPr>
          <p:spPr>
            <a:xfrm>
              <a:off x="346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8"/>
            <p:cNvSpPr/>
            <p:nvPr/>
          </p:nvSpPr>
          <p:spPr>
            <a:xfrm>
              <a:off x="32974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8"/>
            <p:cNvSpPr/>
            <p:nvPr/>
          </p:nvSpPr>
          <p:spPr>
            <a:xfrm>
              <a:off x="346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8"/>
            <p:cNvSpPr/>
            <p:nvPr/>
          </p:nvSpPr>
          <p:spPr>
            <a:xfrm>
              <a:off x="32974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8"/>
            <p:cNvSpPr/>
            <p:nvPr/>
          </p:nvSpPr>
          <p:spPr>
            <a:xfrm>
              <a:off x="346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8"/>
            <p:cNvSpPr/>
            <p:nvPr/>
          </p:nvSpPr>
          <p:spPr>
            <a:xfrm>
              <a:off x="32974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8"/>
            <p:cNvSpPr/>
            <p:nvPr/>
          </p:nvSpPr>
          <p:spPr>
            <a:xfrm>
              <a:off x="346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8"/>
            <p:cNvSpPr/>
            <p:nvPr/>
          </p:nvSpPr>
          <p:spPr>
            <a:xfrm>
              <a:off x="32974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8"/>
            <p:cNvSpPr/>
            <p:nvPr/>
          </p:nvSpPr>
          <p:spPr>
            <a:xfrm>
              <a:off x="346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8"/>
            <p:cNvSpPr/>
            <p:nvPr/>
          </p:nvSpPr>
          <p:spPr>
            <a:xfrm>
              <a:off x="32974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8"/>
            <p:cNvSpPr/>
            <p:nvPr/>
          </p:nvSpPr>
          <p:spPr>
            <a:xfrm>
              <a:off x="346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8"/>
            <p:cNvSpPr/>
            <p:nvPr/>
          </p:nvSpPr>
          <p:spPr>
            <a:xfrm>
              <a:off x="32974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8"/>
            <p:cNvSpPr/>
            <p:nvPr/>
          </p:nvSpPr>
          <p:spPr>
            <a:xfrm>
              <a:off x="312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8"/>
            <p:cNvSpPr/>
            <p:nvPr/>
          </p:nvSpPr>
          <p:spPr>
            <a:xfrm>
              <a:off x="29573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8"/>
            <p:cNvSpPr/>
            <p:nvPr/>
          </p:nvSpPr>
          <p:spPr>
            <a:xfrm>
              <a:off x="312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8"/>
            <p:cNvSpPr/>
            <p:nvPr/>
          </p:nvSpPr>
          <p:spPr>
            <a:xfrm>
              <a:off x="29573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8"/>
            <p:cNvSpPr/>
            <p:nvPr/>
          </p:nvSpPr>
          <p:spPr>
            <a:xfrm>
              <a:off x="312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8"/>
            <p:cNvSpPr/>
            <p:nvPr/>
          </p:nvSpPr>
          <p:spPr>
            <a:xfrm>
              <a:off x="29573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8"/>
            <p:cNvSpPr/>
            <p:nvPr/>
          </p:nvSpPr>
          <p:spPr>
            <a:xfrm>
              <a:off x="312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8"/>
            <p:cNvSpPr/>
            <p:nvPr/>
          </p:nvSpPr>
          <p:spPr>
            <a:xfrm>
              <a:off x="29573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8"/>
            <p:cNvSpPr/>
            <p:nvPr/>
          </p:nvSpPr>
          <p:spPr>
            <a:xfrm>
              <a:off x="312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8"/>
            <p:cNvSpPr/>
            <p:nvPr/>
          </p:nvSpPr>
          <p:spPr>
            <a:xfrm>
              <a:off x="29573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8"/>
            <p:cNvSpPr/>
            <p:nvPr/>
          </p:nvSpPr>
          <p:spPr>
            <a:xfrm>
              <a:off x="312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8"/>
            <p:cNvSpPr/>
            <p:nvPr/>
          </p:nvSpPr>
          <p:spPr>
            <a:xfrm>
              <a:off x="29573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8"/>
            <p:cNvSpPr/>
            <p:nvPr/>
          </p:nvSpPr>
          <p:spPr>
            <a:xfrm>
              <a:off x="312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8"/>
            <p:cNvSpPr/>
            <p:nvPr/>
          </p:nvSpPr>
          <p:spPr>
            <a:xfrm>
              <a:off x="29573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8"/>
            <p:cNvSpPr/>
            <p:nvPr/>
          </p:nvSpPr>
          <p:spPr>
            <a:xfrm>
              <a:off x="312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8"/>
            <p:cNvSpPr/>
            <p:nvPr/>
          </p:nvSpPr>
          <p:spPr>
            <a:xfrm>
              <a:off x="29573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8"/>
            <p:cNvSpPr/>
            <p:nvPr/>
          </p:nvSpPr>
          <p:spPr>
            <a:xfrm>
              <a:off x="312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8"/>
            <p:cNvSpPr/>
            <p:nvPr/>
          </p:nvSpPr>
          <p:spPr>
            <a:xfrm>
              <a:off x="29573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8"/>
            <p:cNvSpPr/>
            <p:nvPr/>
          </p:nvSpPr>
          <p:spPr>
            <a:xfrm>
              <a:off x="312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8"/>
            <p:cNvSpPr/>
            <p:nvPr/>
          </p:nvSpPr>
          <p:spPr>
            <a:xfrm>
              <a:off x="29573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8"/>
            <p:cNvSpPr/>
            <p:nvPr/>
          </p:nvSpPr>
          <p:spPr>
            <a:xfrm>
              <a:off x="312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8"/>
            <p:cNvSpPr/>
            <p:nvPr/>
          </p:nvSpPr>
          <p:spPr>
            <a:xfrm>
              <a:off x="29573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8"/>
            <p:cNvSpPr/>
            <p:nvPr/>
          </p:nvSpPr>
          <p:spPr>
            <a:xfrm>
              <a:off x="312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8"/>
            <p:cNvSpPr/>
            <p:nvPr/>
          </p:nvSpPr>
          <p:spPr>
            <a:xfrm>
              <a:off x="29573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8"/>
            <p:cNvSpPr/>
            <p:nvPr/>
          </p:nvSpPr>
          <p:spPr>
            <a:xfrm>
              <a:off x="27873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8"/>
            <p:cNvSpPr/>
            <p:nvPr/>
          </p:nvSpPr>
          <p:spPr>
            <a:xfrm>
              <a:off x="261765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8"/>
            <p:cNvSpPr/>
            <p:nvPr/>
          </p:nvSpPr>
          <p:spPr>
            <a:xfrm>
              <a:off x="27873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8"/>
            <p:cNvSpPr/>
            <p:nvPr/>
          </p:nvSpPr>
          <p:spPr>
            <a:xfrm>
              <a:off x="261765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8"/>
            <p:cNvSpPr/>
            <p:nvPr/>
          </p:nvSpPr>
          <p:spPr>
            <a:xfrm>
              <a:off x="27873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8"/>
            <p:cNvSpPr/>
            <p:nvPr/>
          </p:nvSpPr>
          <p:spPr>
            <a:xfrm>
              <a:off x="261765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8"/>
            <p:cNvSpPr/>
            <p:nvPr/>
          </p:nvSpPr>
          <p:spPr>
            <a:xfrm>
              <a:off x="27873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8"/>
            <p:cNvSpPr/>
            <p:nvPr/>
          </p:nvSpPr>
          <p:spPr>
            <a:xfrm>
              <a:off x="261765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8"/>
            <p:cNvSpPr/>
            <p:nvPr/>
          </p:nvSpPr>
          <p:spPr>
            <a:xfrm>
              <a:off x="27873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8"/>
            <p:cNvSpPr/>
            <p:nvPr/>
          </p:nvSpPr>
          <p:spPr>
            <a:xfrm>
              <a:off x="261765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8"/>
            <p:cNvSpPr/>
            <p:nvPr/>
          </p:nvSpPr>
          <p:spPr>
            <a:xfrm>
              <a:off x="27873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8"/>
            <p:cNvSpPr/>
            <p:nvPr/>
          </p:nvSpPr>
          <p:spPr>
            <a:xfrm>
              <a:off x="261765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8"/>
            <p:cNvSpPr/>
            <p:nvPr/>
          </p:nvSpPr>
          <p:spPr>
            <a:xfrm>
              <a:off x="27873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8"/>
            <p:cNvSpPr/>
            <p:nvPr/>
          </p:nvSpPr>
          <p:spPr>
            <a:xfrm>
              <a:off x="261765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8"/>
            <p:cNvSpPr/>
            <p:nvPr/>
          </p:nvSpPr>
          <p:spPr>
            <a:xfrm>
              <a:off x="27873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8"/>
            <p:cNvSpPr/>
            <p:nvPr/>
          </p:nvSpPr>
          <p:spPr>
            <a:xfrm>
              <a:off x="261765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8"/>
            <p:cNvSpPr/>
            <p:nvPr/>
          </p:nvSpPr>
          <p:spPr>
            <a:xfrm>
              <a:off x="27873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8"/>
            <p:cNvSpPr/>
            <p:nvPr/>
          </p:nvSpPr>
          <p:spPr>
            <a:xfrm>
              <a:off x="261765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8"/>
            <p:cNvSpPr/>
            <p:nvPr/>
          </p:nvSpPr>
          <p:spPr>
            <a:xfrm>
              <a:off x="27873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8"/>
            <p:cNvSpPr/>
            <p:nvPr/>
          </p:nvSpPr>
          <p:spPr>
            <a:xfrm>
              <a:off x="261765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8"/>
            <p:cNvSpPr/>
            <p:nvPr/>
          </p:nvSpPr>
          <p:spPr>
            <a:xfrm>
              <a:off x="27873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8"/>
            <p:cNvSpPr/>
            <p:nvPr/>
          </p:nvSpPr>
          <p:spPr>
            <a:xfrm>
              <a:off x="261765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8"/>
            <p:cNvSpPr/>
            <p:nvPr/>
          </p:nvSpPr>
          <p:spPr>
            <a:xfrm>
              <a:off x="27873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8"/>
            <p:cNvSpPr/>
            <p:nvPr/>
          </p:nvSpPr>
          <p:spPr>
            <a:xfrm>
              <a:off x="261765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8"/>
            <p:cNvSpPr/>
            <p:nvPr/>
          </p:nvSpPr>
          <p:spPr>
            <a:xfrm>
              <a:off x="2447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8"/>
            <p:cNvSpPr/>
            <p:nvPr/>
          </p:nvSpPr>
          <p:spPr>
            <a:xfrm>
              <a:off x="227765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8"/>
            <p:cNvSpPr/>
            <p:nvPr/>
          </p:nvSpPr>
          <p:spPr>
            <a:xfrm>
              <a:off x="2447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8"/>
            <p:cNvSpPr/>
            <p:nvPr/>
          </p:nvSpPr>
          <p:spPr>
            <a:xfrm>
              <a:off x="227765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8"/>
            <p:cNvSpPr/>
            <p:nvPr/>
          </p:nvSpPr>
          <p:spPr>
            <a:xfrm>
              <a:off x="2447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8"/>
            <p:cNvSpPr/>
            <p:nvPr/>
          </p:nvSpPr>
          <p:spPr>
            <a:xfrm>
              <a:off x="227765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8"/>
            <p:cNvSpPr/>
            <p:nvPr/>
          </p:nvSpPr>
          <p:spPr>
            <a:xfrm>
              <a:off x="2447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8"/>
            <p:cNvSpPr/>
            <p:nvPr/>
          </p:nvSpPr>
          <p:spPr>
            <a:xfrm>
              <a:off x="227765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8"/>
            <p:cNvSpPr/>
            <p:nvPr/>
          </p:nvSpPr>
          <p:spPr>
            <a:xfrm>
              <a:off x="2447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8"/>
            <p:cNvSpPr/>
            <p:nvPr/>
          </p:nvSpPr>
          <p:spPr>
            <a:xfrm>
              <a:off x="227765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8"/>
            <p:cNvSpPr/>
            <p:nvPr/>
          </p:nvSpPr>
          <p:spPr>
            <a:xfrm>
              <a:off x="2447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8"/>
            <p:cNvSpPr/>
            <p:nvPr/>
          </p:nvSpPr>
          <p:spPr>
            <a:xfrm>
              <a:off x="227765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8"/>
            <p:cNvSpPr/>
            <p:nvPr/>
          </p:nvSpPr>
          <p:spPr>
            <a:xfrm>
              <a:off x="2447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8"/>
            <p:cNvSpPr/>
            <p:nvPr/>
          </p:nvSpPr>
          <p:spPr>
            <a:xfrm>
              <a:off x="227765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8"/>
            <p:cNvSpPr/>
            <p:nvPr/>
          </p:nvSpPr>
          <p:spPr>
            <a:xfrm>
              <a:off x="2447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8"/>
            <p:cNvSpPr/>
            <p:nvPr/>
          </p:nvSpPr>
          <p:spPr>
            <a:xfrm>
              <a:off x="227765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8"/>
            <p:cNvSpPr/>
            <p:nvPr/>
          </p:nvSpPr>
          <p:spPr>
            <a:xfrm>
              <a:off x="2447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8"/>
            <p:cNvSpPr/>
            <p:nvPr/>
          </p:nvSpPr>
          <p:spPr>
            <a:xfrm>
              <a:off x="227765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8"/>
            <p:cNvSpPr/>
            <p:nvPr/>
          </p:nvSpPr>
          <p:spPr>
            <a:xfrm>
              <a:off x="2447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8"/>
            <p:cNvSpPr/>
            <p:nvPr/>
          </p:nvSpPr>
          <p:spPr>
            <a:xfrm>
              <a:off x="227765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8"/>
            <p:cNvSpPr/>
            <p:nvPr/>
          </p:nvSpPr>
          <p:spPr>
            <a:xfrm>
              <a:off x="2447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8"/>
            <p:cNvSpPr/>
            <p:nvPr/>
          </p:nvSpPr>
          <p:spPr>
            <a:xfrm>
              <a:off x="227765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8"/>
            <p:cNvSpPr/>
            <p:nvPr/>
          </p:nvSpPr>
          <p:spPr>
            <a:xfrm>
              <a:off x="2447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8"/>
            <p:cNvSpPr/>
            <p:nvPr/>
          </p:nvSpPr>
          <p:spPr>
            <a:xfrm>
              <a:off x="227765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8"/>
            <p:cNvSpPr/>
            <p:nvPr/>
          </p:nvSpPr>
          <p:spPr>
            <a:xfrm>
              <a:off x="210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8"/>
            <p:cNvSpPr/>
            <p:nvPr/>
          </p:nvSpPr>
          <p:spPr>
            <a:xfrm>
              <a:off x="19376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8"/>
            <p:cNvSpPr/>
            <p:nvPr/>
          </p:nvSpPr>
          <p:spPr>
            <a:xfrm>
              <a:off x="210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8"/>
            <p:cNvSpPr/>
            <p:nvPr/>
          </p:nvSpPr>
          <p:spPr>
            <a:xfrm>
              <a:off x="19376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8"/>
            <p:cNvSpPr/>
            <p:nvPr/>
          </p:nvSpPr>
          <p:spPr>
            <a:xfrm>
              <a:off x="210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8"/>
            <p:cNvSpPr/>
            <p:nvPr/>
          </p:nvSpPr>
          <p:spPr>
            <a:xfrm>
              <a:off x="19376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8"/>
            <p:cNvSpPr/>
            <p:nvPr/>
          </p:nvSpPr>
          <p:spPr>
            <a:xfrm>
              <a:off x="210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8"/>
            <p:cNvSpPr/>
            <p:nvPr/>
          </p:nvSpPr>
          <p:spPr>
            <a:xfrm>
              <a:off x="19376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8"/>
            <p:cNvSpPr/>
            <p:nvPr/>
          </p:nvSpPr>
          <p:spPr>
            <a:xfrm>
              <a:off x="210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8"/>
            <p:cNvSpPr/>
            <p:nvPr/>
          </p:nvSpPr>
          <p:spPr>
            <a:xfrm>
              <a:off x="19376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8"/>
            <p:cNvSpPr/>
            <p:nvPr/>
          </p:nvSpPr>
          <p:spPr>
            <a:xfrm>
              <a:off x="210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8"/>
            <p:cNvSpPr/>
            <p:nvPr/>
          </p:nvSpPr>
          <p:spPr>
            <a:xfrm>
              <a:off x="19376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8"/>
            <p:cNvSpPr/>
            <p:nvPr/>
          </p:nvSpPr>
          <p:spPr>
            <a:xfrm>
              <a:off x="210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8"/>
            <p:cNvSpPr/>
            <p:nvPr/>
          </p:nvSpPr>
          <p:spPr>
            <a:xfrm>
              <a:off x="19376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8"/>
            <p:cNvSpPr/>
            <p:nvPr/>
          </p:nvSpPr>
          <p:spPr>
            <a:xfrm>
              <a:off x="210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8"/>
            <p:cNvSpPr/>
            <p:nvPr/>
          </p:nvSpPr>
          <p:spPr>
            <a:xfrm>
              <a:off x="19376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8"/>
            <p:cNvSpPr/>
            <p:nvPr/>
          </p:nvSpPr>
          <p:spPr>
            <a:xfrm>
              <a:off x="210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8"/>
            <p:cNvSpPr/>
            <p:nvPr/>
          </p:nvSpPr>
          <p:spPr>
            <a:xfrm>
              <a:off x="19376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8"/>
            <p:cNvSpPr/>
            <p:nvPr/>
          </p:nvSpPr>
          <p:spPr>
            <a:xfrm>
              <a:off x="210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8"/>
            <p:cNvSpPr/>
            <p:nvPr/>
          </p:nvSpPr>
          <p:spPr>
            <a:xfrm>
              <a:off x="19376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8"/>
            <p:cNvSpPr/>
            <p:nvPr/>
          </p:nvSpPr>
          <p:spPr>
            <a:xfrm>
              <a:off x="210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8"/>
            <p:cNvSpPr/>
            <p:nvPr/>
          </p:nvSpPr>
          <p:spPr>
            <a:xfrm>
              <a:off x="19376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8"/>
            <p:cNvSpPr/>
            <p:nvPr/>
          </p:nvSpPr>
          <p:spPr>
            <a:xfrm>
              <a:off x="210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8"/>
            <p:cNvSpPr/>
            <p:nvPr/>
          </p:nvSpPr>
          <p:spPr>
            <a:xfrm>
              <a:off x="19376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8"/>
            <p:cNvSpPr/>
            <p:nvPr/>
          </p:nvSpPr>
          <p:spPr>
            <a:xfrm>
              <a:off x="176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8"/>
            <p:cNvSpPr/>
            <p:nvPr/>
          </p:nvSpPr>
          <p:spPr>
            <a:xfrm>
              <a:off x="15979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8"/>
            <p:cNvSpPr/>
            <p:nvPr/>
          </p:nvSpPr>
          <p:spPr>
            <a:xfrm>
              <a:off x="176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8"/>
            <p:cNvSpPr/>
            <p:nvPr/>
          </p:nvSpPr>
          <p:spPr>
            <a:xfrm>
              <a:off x="15979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8"/>
            <p:cNvSpPr/>
            <p:nvPr/>
          </p:nvSpPr>
          <p:spPr>
            <a:xfrm>
              <a:off x="176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8"/>
            <p:cNvSpPr/>
            <p:nvPr/>
          </p:nvSpPr>
          <p:spPr>
            <a:xfrm>
              <a:off x="15979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8"/>
            <p:cNvSpPr/>
            <p:nvPr/>
          </p:nvSpPr>
          <p:spPr>
            <a:xfrm>
              <a:off x="176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8"/>
            <p:cNvSpPr/>
            <p:nvPr/>
          </p:nvSpPr>
          <p:spPr>
            <a:xfrm>
              <a:off x="15979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8"/>
            <p:cNvSpPr/>
            <p:nvPr/>
          </p:nvSpPr>
          <p:spPr>
            <a:xfrm>
              <a:off x="176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8"/>
            <p:cNvSpPr/>
            <p:nvPr/>
          </p:nvSpPr>
          <p:spPr>
            <a:xfrm>
              <a:off x="15979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8"/>
            <p:cNvSpPr/>
            <p:nvPr/>
          </p:nvSpPr>
          <p:spPr>
            <a:xfrm>
              <a:off x="176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8"/>
            <p:cNvSpPr/>
            <p:nvPr/>
          </p:nvSpPr>
          <p:spPr>
            <a:xfrm>
              <a:off x="15979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8"/>
            <p:cNvSpPr/>
            <p:nvPr/>
          </p:nvSpPr>
          <p:spPr>
            <a:xfrm>
              <a:off x="176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8"/>
            <p:cNvSpPr/>
            <p:nvPr/>
          </p:nvSpPr>
          <p:spPr>
            <a:xfrm>
              <a:off x="15979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8"/>
            <p:cNvSpPr/>
            <p:nvPr/>
          </p:nvSpPr>
          <p:spPr>
            <a:xfrm>
              <a:off x="176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8"/>
            <p:cNvSpPr/>
            <p:nvPr/>
          </p:nvSpPr>
          <p:spPr>
            <a:xfrm>
              <a:off x="15979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8"/>
            <p:cNvSpPr/>
            <p:nvPr/>
          </p:nvSpPr>
          <p:spPr>
            <a:xfrm>
              <a:off x="176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8"/>
            <p:cNvSpPr/>
            <p:nvPr/>
          </p:nvSpPr>
          <p:spPr>
            <a:xfrm>
              <a:off x="15979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8"/>
            <p:cNvSpPr/>
            <p:nvPr/>
          </p:nvSpPr>
          <p:spPr>
            <a:xfrm>
              <a:off x="176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8"/>
            <p:cNvSpPr/>
            <p:nvPr/>
          </p:nvSpPr>
          <p:spPr>
            <a:xfrm>
              <a:off x="15979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8"/>
            <p:cNvSpPr/>
            <p:nvPr/>
          </p:nvSpPr>
          <p:spPr>
            <a:xfrm>
              <a:off x="176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8"/>
            <p:cNvSpPr/>
            <p:nvPr/>
          </p:nvSpPr>
          <p:spPr>
            <a:xfrm>
              <a:off x="15979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8"/>
            <p:cNvSpPr/>
            <p:nvPr/>
          </p:nvSpPr>
          <p:spPr>
            <a:xfrm>
              <a:off x="176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8"/>
            <p:cNvSpPr/>
            <p:nvPr/>
          </p:nvSpPr>
          <p:spPr>
            <a:xfrm>
              <a:off x="15979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8"/>
            <p:cNvSpPr/>
            <p:nvPr/>
          </p:nvSpPr>
          <p:spPr>
            <a:xfrm>
              <a:off x="142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8"/>
            <p:cNvSpPr/>
            <p:nvPr/>
          </p:nvSpPr>
          <p:spPr>
            <a:xfrm>
              <a:off x="12578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8"/>
            <p:cNvSpPr/>
            <p:nvPr/>
          </p:nvSpPr>
          <p:spPr>
            <a:xfrm>
              <a:off x="142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8"/>
            <p:cNvSpPr/>
            <p:nvPr/>
          </p:nvSpPr>
          <p:spPr>
            <a:xfrm>
              <a:off x="12578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8"/>
            <p:cNvSpPr/>
            <p:nvPr/>
          </p:nvSpPr>
          <p:spPr>
            <a:xfrm>
              <a:off x="142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8"/>
            <p:cNvSpPr/>
            <p:nvPr/>
          </p:nvSpPr>
          <p:spPr>
            <a:xfrm>
              <a:off x="12578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8"/>
            <p:cNvSpPr/>
            <p:nvPr/>
          </p:nvSpPr>
          <p:spPr>
            <a:xfrm>
              <a:off x="142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8"/>
            <p:cNvSpPr/>
            <p:nvPr/>
          </p:nvSpPr>
          <p:spPr>
            <a:xfrm>
              <a:off x="12578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8"/>
            <p:cNvSpPr/>
            <p:nvPr/>
          </p:nvSpPr>
          <p:spPr>
            <a:xfrm>
              <a:off x="142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8"/>
            <p:cNvSpPr/>
            <p:nvPr/>
          </p:nvSpPr>
          <p:spPr>
            <a:xfrm>
              <a:off x="12578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8"/>
            <p:cNvSpPr/>
            <p:nvPr/>
          </p:nvSpPr>
          <p:spPr>
            <a:xfrm>
              <a:off x="142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8"/>
            <p:cNvSpPr/>
            <p:nvPr/>
          </p:nvSpPr>
          <p:spPr>
            <a:xfrm>
              <a:off x="12578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8"/>
            <p:cNvSpPr/>
            <p:nvPr/>
          </p:nvSpPr>
          <p:spPr>
            <a:xfrm>
              <a:off x="142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8"/>
            <p:cNvSpPr/>
            <p:nvPr/>
          </p:nvSpPr>
          <p:spPr>
            <a:xfrm>
              <a:off x="12578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8"/>
            <p:cNvSpPr/>
            <p:nvPr/>
          </p:nvSpPr>
          <p:spPr>
            <a:xfrm>
              <a:off x="142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8"/>
            <p:cNvSpPr/>
            <p:nvPr/>
          </p:nvSpPr>
          <p:spPr>
            <a:xfrm>
              <a:off x="12578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8"/>
            <p:cNvSpPr/>
            <p:nvPr/>
          </p:nvSpPr>
          <p:spPr>
            <a:xfrm>
              <a:off x="142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8"/>
            <p:cNvSpPr/>
            <p:nvPr/>
          </p:nvSpPr>
          <p:spPr>
            <a:xfrm>
              <a:off x="12578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8"/>
            <p:cNvSpPr/>
            <p:nvPr/>
          </p:nvSpPr>
          <p:spPr>
            <a:xfrm>
              <a:off x="142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8"/>
            <p:cNvSpPr/>
            <p:nvPr/>
          </p:nvSpPr>
          <p:spPr>
            <a:xfrm>
              <a:off x="12578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8"/>
            <p:cNvSpPr/>
            <p:nvPr/>
          </p:nvSpPr>
          <p:spPr>
            <a:xfrm>
              <a:off x="142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8"/>
            <p:cNvSpPr/>
            <p:nvPr/>
          </p:nvSpPr>
          <p:spPr>
            <a:xfrm>
              <a:off x="12578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8"/>
            <p:cNvSpPr/>
            <p:nvPr/>
          </p:nvSpPr>
          <p:spPr>
            <a:xfrm>
              <a:off x="142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8"/>
            <p:cNvSpPr/>
            <p:nvPr/>
          </p:nvSpPr>
          <p:spPr>
            <a:xfrm>
              <a:off x="12578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8"/>
            <p:cNvSpPr/>
            <p:nvPr/>
          </p:nvSpPr>
          <p:spPr>
            <a:xfrm>
              <a:off x="108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8"/>
            <p:cNvSpPr/>
            <p:nvPr/>
          </p:nvSpPr>
          <p:spPr>
            <a:xfrm>
              <a:off x="9178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8"/>
            <p:cNvSpPr/>
            <p:nvPr/>
          </p:nvSpPr>
          <p:spPr>
            <a:xfrm>
              <a:off x="108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8"/>
            <p:cNvSpPr/>
            <p:nvPr/>
          </p:nvSpPr>
          <p:spPr>
            <a:xfrm>
              <a:off x="9178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8"/>
            <p:cNvSpPr/>
            <p:nvPr/>
          </p:nvSpPr>
          <p:spPr>
            <a:xfrm>
              <a:off x="108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8"/>
            <p:cNvSpPr/>
            <p:nvPr/>
          </p:nvSpPr>
          <p:spPr>
            <a:xfrm>
              <a:off x="9178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8"/>
            <p:cNvSpPr/>
            <p:nvPr/>
          </p:nvSpPr>
          <p:spPr>
            <a:xfrm>
              <a:off x="108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8"/>
            <p:cNvSpPr/>
            <p:nvPr/>
          </p:nvSpPr>
          <p:spPr>
            <a:xfrm>
              <a:off x="9178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8"/>
            <p:cNvSpPr/>
            <p:nvPr/>
          </p:nvSpPr>
          <p:spPr>
            <a:xfrm>
              <a:off x="108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8"/>
            <p:cNvSpPr/>
            <p:nvPr/>
          </p:nvSpPr>
          <p:spPr>
            <a:xfrm>
              <a:off x="9178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8"/>
            <p:cNvSpPr/>
            <p:nvPr/>
          </p:nvSpPr>
          <p:spPr>
            <a:xfrm>
              <a:off x="108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8"/>
            <p:cNvSpPr/>
            <p:nvPr/>
          </p:nvSpPr>
          <p:spPr>
            <a:xfrm>
              <a:off x="9178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8"/>
            <p:cNvSpPr/>
            <p:nvPr/>
          </p:nvSpPr>
          <p:spPr>
            <a:xfrm>
              <a:off x="108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8"/>
            <p:cNvSpPr/>
            <p:nvPr/>
          </p:nvSpPr>
          <p:spPr>
            <a:xfrm>
              <a:off x="9178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8"/>
            <p:cNvSpPr/>
            <p:nvPr/>
          </p:nvSpPr>
          <p:spPr>
            <a:xfrm>
              <a:off x="108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8"/>
            <p:cNvSpPr/>
            <p:nvPr/>
          </p:nvSpPr>
          <p:spPr>
            <a:xfrm>
              <a:off x="9178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8"/>
            <p:cNvSpPr/>
            <p:nvPr/>
          </p:nvSpPr>
          <p:spPr>
            <a:xfrm>
              <a:off x="108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8"/>
            <p:cNvSpPr/>
            <p:nvPr/>
          </p:nvSpPr>
          <p:spPr>
            <a:xfrm>
              <a:off x="9178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8"/>
            <p:cNvSpPr/>
            <p:nvPr/>
          </p:nvSpPr>
          <p:spPr>
            <a:xfrm>
              <a:off x="108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8"/>
            <p:cNvSpPr/>
            <p:nvPr/>
          </p:nvSpPr>
          <p:spPr>
            <a:xfrm>
              <a:off x="9178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8"/>
            <p:cNvSpPr/>
            <p:nvPr/>
          </p:nvSpPr>
          <p:spPr>
            <a:xfrm>
              <a:off x="108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8"/>
            <p:cNvSpPr/>
            <p:nvPr/>
          </p:nvSpPr>
          <p:spPr>
            <a:xfrm>
              <a:off x="9178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8"/>
            <p:cNvSpPr/>
            <p:nvPr/>
          </p:nvSpPr>
          <p:spPr>
            <a:xfrm>
              <a:off x="108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8"/>
            <p:cNvSpPr/>
            <p:nvPr/>
          </p:nvSpPr>
          <p:spPr>
            <a:xfrm>
              <a:off x="9178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8"/>
            <p:cNvSpPr/>
            <p:nvPr/>
          </p:nvSpPr>
          <p:spPr>
            <a:xfrm>
              <a:off x="74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8"/>
            <p:cNvSpPr/>
            <p:nvPr/>
          </p:nvSpPr>
          <p:spPr>
            <a:xfrm>
              <a:off x="5781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8"/>
            <p:cNvSpPr/>
            <p:nvPr/>
          </p:nvSpPr>
          <p:spPr>
            <a:xfrm>
              <a:off x="74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8"/>
            <p:cNvSpPr/>
            <p:nvPr/>
          </p:nvSpPr>
          <p:spPr>
            <a:xfrm>
              <a:off x="5781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8"/>
            <p:cNvSpPr/>
            <p:nvPr/>
          </p:nvSpPr>
          <p:spPr>
            <a:xfrm>
              <a:off x="74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8"/>
            <p:cNvSpPr/>
            <p:nvPr/>
          </p:nvSpPr>
          <p:spPr>
            <a:xfrm>
              <a:off x="5781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8"/>
            <p:cNvSpPr/>
            <p:nvPr/>
          </p:nvSpPr>
          <p:spPr>
            <a:xfrm>
              <a:off x="74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8"/>
            <p:cNvSpPr/>
            <p:nvPr/>
          </p:nvSpPr>
          <p:spPr>
            <a:xfrm>
              <a:off x="5781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8"/>
            <p:cNvSpPr/>
            <p:nvPr/>
          </p:nvSpPr>
          <p:spPr>
            <a:xfrm>
              <a:off x="74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8"/>
            <p:cNvSpPr/>
            <p:nvPr/>
          </p:nvSpPr>
          <p:spPr>
            <a:xfrm>
              <a:off x="5781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8"/>
            <p:cNvSpPr/>
            <p:nvPr/>
          </p:nvSpPr>
          <p:spPr>
            <a:xfrm>
              <a:off x="74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8"/>
            <p:cNvSpPr/>
            <p:nvPr/>
          </p:nvSpPr>
          <p:spPr>
            <a:xfrm>
              <a:off x="5781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8"/>
            <p:cNvSpPr/>
            <p:nvPr/>
          </p:nvSpPr>
          <p:spPr>
            <a:xfrm>
              <a:off x="74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8"/>
            <p:cNvSpPr/>
            <p:nvPr/>
          </p:nvSpPr>
          <p:spPr>
            <a:xfrm>
              <a:off x="5781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8"/>
            <p:cNvSpPr/>
            <p:nvPr/>
          </p:nvSpPr>
          <p:spPr>
            <a:xfrm>
              <a:off x="74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8"/>
            <p:cNvSpPr/>
            <p:nvPr/>
          </p:nvSpPr>
          <p:spPr>
            <a:xfrm>
              <a:off x="5781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8"/>
            <p:cNvSpPr/>
            <p:nvPr/>
          </p:nvSpPr>
          <p:spPr>
            <a:xfrm>
              <a:off x="74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8"/>
            <p:cNvSpPr/>
            <p:nvPr/>
          </p:nvSpPr>
          <p:spPr>
            <a:xfrm>
              <a:off x="5781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8"/>
            <p:cNvSpPr/>
            <p:nvPr/>
          </p:nvSpPr>
          <p:spPr>
            <a:xfrm>
              <a:off x="74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8"/>
            <p:cNvSpPr/>
            <p:nvPr/>
          </p:nvSpPr>
          <p:spPr>
            <a:xfrm>
              <a:off x="5781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8"/>
            <p:cNvSpPr/>
            <p:nvPr/>
          </p:nvSpPr>
          <p:spPr>
            <a:xfrm>
              <a:off x="74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8"/>
            <p:cNvSpPr/>
            <p:nvPr/>
          </p:nvSpPr>
          <p:spPr>
            <a:xfrm>
              <a:off x="5781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8"/>
            <p:cNvSpPr/>
            <p:nvPr/>
          </p:nvSpPr>
          <p:spPr>
            <a:xfrm>
              <a:off x="74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8"/>
            <p:cNvSpPr/>
            <p:nvPr/>
          </p:nvSpPr>
          <p:spPr>
            <a:xfrm>
              <a:off x="5781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8"/>
            <p:cNvSpPr/>
            <p:nvPr/>
          </p:nvSpPr>
          <p:spPr>
            <a:xfrm>
              <a:off x="40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8"/>
            <p:cNvSpPr/>
            <p:nvPr/>
          </p:nvSpPr>
          <p:spPr>
            <a:xfrm>
              <a:off x="2381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8"/>
            <p:cNvSpPr/>
            <p:nvPr/>
          </p:nvSpPr>
          <p:spPr>
            <a:xfrm>
              <a:off x="40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8"/>
            <p:cNvSpPr/>
            <p:nvPr/>
          </p:nvSpPr>
          <p:spPr>
            <a:xfrm>
              <a:off x="2381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8"/>
            <p:cNvSpPr/>
            <p:nvPr/>
          </p:nvSpPr>
          <p:spPr>
            <a:xfrm>
              <a:off x="40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8"/>
            <p:cNvSpPr/>
            <p:nvPr/>
          </p:nvSpPr>
          <p:spPr>
            <a:xfrm>
              <a:off x="2381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8"/>
            <p:cNvSpPr/>
            <p:nvPr/>
          </p:nvSpPr>
          <p:spPr>
            <a:xfrm>
              <a:off x="40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8"/>
            <p:cNvSpPr/>
            <p:nvPr/>
          </p:nvSpPr>
          <p:spPr>
            <a:xfrm>
              <a:off x="2381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8"/>
            <p:cNvSpPr/>
            <p:nvPr/>
          </p:nvSpPr>
          <p:spPr>
            <a:xfrm>
              <a:off x="40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8"/>
            <p:cNvSpPr/>
            <p:nvPr/>
          </p:nvSpPr>
          <p:spPr>
            <a:xfrm>
              <a:off x="2381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8"/>
            <p:cNvSpPr/>
            <p:nvPr/>
          </p:nvSpPr>
          <p:spPr>
            <a:xfrm>
              <a:off x="40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8"/>
            <p:cNvSpPr/>
            <p:nvPr/>
          </p:nvSpPr>
          <p:spPr>
            <a:xfrm>
              <a:off x="2381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8"/>
            <p:cNvSpPr/>
            <p:nvPr/>
          </p:nvSpPr>
          <p:spPr>
            <a:xfrm>
              <a:off x="40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8"/>
            <p:cNvSpPr/>
            <p:nvPr/>
          </p:nvSpPr>
          <p:spPr>
            <a:xfrm>
              <a:off x="2381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8"/>
            <p:cNvSpPr/>
            <p:nvPr/>
          </p:nvSpPr>
          <p:spPr>
            <a:xfrm>
              <a:off x="40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8"/>
            <p:cNvSpPr/>
            <p:nvPr/>
          </p:nvSpPr>
          <p:spPr>
            <a:xfrm>
              <a:off x="2381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8"/>
            <p:cNvSpPr/>
            <p:nvPr/>
          </p:nvSpPr>
          <p:spPr>
            <a:xfrm>
              <a:off x="40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8"/>
            <p:cNvSpPr/>
            <p:nvPr/>
          </p:nvSpPr>
          <p:spPr>
            <a:xfrm>
              <a:off x="2381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8"/>
            <p:cNvSpPr/>
            <p:nvPr/>
          </p:nvSpPr>
          <p:spPr>
            <a:xfrm>
              <a:off x="40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8"/>
            <p:cNvSpPr/>
            <p:nvPr/>
          </p:nvSpPr>
          <p:spPr>
            <a:xfrm>
              <a:off x="2381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8"/>
            <p:cNvSpPr/>
            <p:nvPr/>
          </p:nvSpPr>
          <p:spPr>
            <a:xfrm>
              <a:off x="40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8"/>
            <p:cNvSpPr/>
            <p:nvPr/>
          </p:nvSpPr>
          <p:spPr>
            <a:xfrm>
              <a:off x="2381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8"/>
            <p:cNvSpPr/>
            <p:nvPr/>
          </p:nvSpPr>
          <p:spPr>
            <a:xfrm>
              <a:off x="40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8"/>
            <p:cNvSpPr/>
            <p:nvPr/>
          </p:nvSpPr>
          <p:spPr>
            <a:xfrm>
              <a:off x="2381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2" name="Google Shape;3572;p8"/>
          <p:cNvSpPr/>
          <p:nvPr/>
        </p:nvSpPr>
        <p:spPr>
          <a:xfrm>
            <a:off x="-44950" y="2759776"/>
            <a:ext cx="9200315" cy="1972772"/>
          </a:xfrm>
          <a:custGeom>
            <a:avLst/>
            <a:gdLst/>
            <a:ahLst/>
            <a:cxnLst/>
            <a:rect l="l" t="t" r="r" b="b"/>
            <a:pathLst>
              <a:path w="59423" h="21071" extrusionOk="0">
                <a:moveTo>
                  <a:pt x="1" y="1"/>
                </a:moveTo>
                <a:lnTo>
                  <a:pt x="1" y="21070"/>
                </a:lnTo>
                <a:lnTo>
                  <a:pt x="59423" y="21070"/>
                </a:lnTo>
                <a:lnTo>
                  <a:pt x="59423" y="1"/>
                </a:lnTo>
                <a:close/>
              </a:path>
            </a:pathLst>
          </a:custGeom>
          <a:solidFill>
            <a:srgbClr val="E2D0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8"/>
          <p:cNvSpPr txBox="1">
            <a:spLocks noGrp="1"/>
          </p:cNvSpPr>
          <p:nvPr>
            <p:ph type="title"/>
          </p:nvPr>
        </p:nvSpPr>
        <p:spPr>
          <a:xfrm>
            <a:off x="5275225" y="1535425"/>
            <a:ext cx="31488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  <p:sp>
        <p:nvSpPr>
          <p:cNvPr id="3574" name="Google Shape;3574;p8"/>
          <p:cNvSpPr txBox="1">
            <a:spLocks noGrp="1"/>
          </p:cNvSpPr>
          <p:nvPr>
            <p:ph type="subTitle" idx="1"/>
          </p:nvPr>
        </p:nvSpPr>
        <p:spPr>
          <a:xfrm>
            <a:off x="4669325" y="2141300"/>
            <a:ext cx="3754500" cy="1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4" name="Google Shape;4084;p10"/>
          <p:cNvGrpSpPr/>
          <p:nvPr/>
        </p:nvGrpSpPr>
        <p:grpSpPr>
          <a:xfrm>
            <a:off x="179" y="667"/>
            <a:ext cx="9326609" cy="5143660"/>
            <a:chOff x="238125" y="886750"/>
            <a:chExt cx="7138075" cy="3936675"/>
          </a:xfrm>
        </p:grpSpPr>
        <p:sp>
          <p:nvSpPr>
            <p:cNvPr id="4085" name="Google Shape;4085;p10"/>
            <p:cNvSpPr/>
            <p:nvPr/>
          </p:nvSpPr>
          <p:spPr>
            <a:xfrm>
              <a:off x="72064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0"/>
            <p:cNvSpPr/>
            <p:nvPr/>
          </p:nvSpPr>
          <p:spPr>
            <a:xfrm>
              <a:off x="7036425" y="10507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0"/>
            <p:cNvSpPr/>
            <p:nvPr/>
          </p:nvSpPr>
          <p:spPr>
            <a:xfrm>
              <a:off x="72064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0"/>
            <p:cNvSpPr/>
            <p:nvPr/>
          </p:nvSpPr>
          <p:spPr>
            <a:xfrm>
              <a:off x="7036425" y="13788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0"/>
            <p:cNvSpPr/>
            <p:nvPr/>
          </p:nvSpPr>
          <p:spPr>
            <a:xfrm>
              <a:off x="72064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0"/>
            <p:cNvSpPr/>
            <p:nvPr/>
          </p:nvSpPr>
          <p:spPr>
            <a:xfrm>
              <a:off x="7036425" y="17068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0"/>
            <p:cNvSpPr/>
            <p:nvPr/>
          </p:nvSpPr>
          <p:spPr>
            <a:xfrm>
              <a:off x="72064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0"/>
            <p:cNvSpPr/>
            <p:nvPr/>
          </p:nvSpPr>
          <p:spPr>
            <a:xfrm>
              <a:off x="7036425" y="20349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0"/>
            <p:cNvSpPr/>
            <p:nvPr/>
          </p:nvSpPr>
          <p:spPr>
            <a:xfrm>
              <a:off x="72064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0"/>
            <p:cNvSpPr/>
            <p:nvPr/>
          </p:nvSpPr>
          <p:spPr>
            <a:xfrm>
              <a:off x="7036425" y="23629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0"/>
            <p:cNvSpPr/>
            <p:nvPr/>
          </p:nvSpPr>
          <p:spPr>
            <a:xfrm>
              <a:off x="72064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0"/>
            <p:cNvSpPr/>
            <p:nvPr/>
          </p:nvSpPr>
          <p:spPr>
            <a:xfrm>
              <a:off x="7036425" y="26910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0"/>
            <p:cNvSpPr/>
            <p:nvPr/>
          </p:nvSpPr>
          <p:spPr>
            <a:xfrm>
              <a:off x="72064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0"/>
            <p:cNvSpPr/>
            <p:nvPr/>
          </p:nvSpPr>
          <p:spPr>
            <a:xfrm>
              <a:off x="7036425" y="30191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0"/>
            <p:cNvSpPr/>
            <p:nvPr/>
          </p:nvSpPr>
          <p:spPr>
            <a:xfrm>
              <a:off x="72064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0"/>
            <p:cNvSpPr/>
            <p:nvPr/>
          </p:nvSpPr>
          <p:spPr>
            <a:xfrm>
              <a:off x="7036425" y="33471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0"/>
            <p:cNvSpPr/>
            <p:nvPr/>
          </p:nvSpPr>
          <p:spPr>
            <a:xfrm>
              <a:off x="72064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0"/>
            <p:cNvSpPr/>
            <p:nvPr/>
          </p:nvSpPr>
          <p:spPr>
            <a:xfrm>
              <a:off x="7036425" y="36752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0"/>
            <p:cNvSpPr/>
            <p:nvPr/>
          </p:nvSpPr>
          <p:spPr>
            <a:xfrm>
              <a:off x="72064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0"/>
            <p:cNvSpPr/>
            <p:nvPr/>
          </p:nvSpPr>
          <p:spPr>
            <a:xfrm>
              <a:off x="7036425" y="40032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0"/>
            <p:cNvSpPr/>
            <p:nvPr/>
          </p:nvSpPr>
          <p:spPr>
            <a:xfrm>
              <a:off x="72064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0"/>
            <p:cNvSpPr/>
            <p:nvPr/>
          </p:nvSpPr>
          <p:spPr>
            <a:xfrm>
              <a:off x="7036425" y="43313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0"/>
            <p:cNvSpPr/>
            <p:nvPr/>
          </p:nvSpPr>
          <p:spPr>
            <a:xfrm>
              <a:off x="72064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0"/>
            <p:cNvSpPr/>
            <p:nvPr/>
          </p:nvSpPr>
          <p:spPr>
            <a:xfrm>
              <a:off x="7036425" y="46593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0"/>
            <p:cNvSpPr/>
            <p:nvPr/>
          </p:nvSpPr>
          <p:spPr>
            <a:xfrm>
              <a:off x="68664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0"/>
            <p:cNvSpPr/>
            <p:nvPr/>
          </p:nvSpPr>
          <p:spPr>
            <a:xfrm>
              <a:off x="66964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0"/>
            <p:cNvSpPr/>
            <p:nvPr/>
          </p:nvSpPr>
          <p:spPr>
            <a:xfrm>
              <a:off x="68664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0"/>
            <p:cNvSpPr/>
            <p:nvPr/>
          </p:nvSpPr>
          <p:spPr>
            <a:xfrm>
              <a:off x="66964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0"/>
            <p:cNvSpPr/>
            <p:nvPr/>
          </p:nvSpPr>
          <p:spPr>
            <a:xfrm>
              <a:off x="68664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0"/>
            <p:cNvSpPr/>
            <p:nvPr/>
          </p:nvSpPr>
          <p:spPr>
            <a:xfrm>
              <a:off x="66964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0"/>
            <p:cNvSpPr/>
            <p:nvPr/>
          </p:nvSpPr>
          <p:spPr>
            <a:xfrm>
              <a:off x="68664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0"/>
            <p:cNvSpPr/>
            <p:nvPr/>
          </p:nvSpPr>
          <p:spPr>
            <a:xfrm>
              <a:off x="66964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0"/>
            <p:cNvSpPr/>
            <p:nvPr/>
          </p:nvSpPr>
          <p:spPr>
            <a:xfrm>
              <a:off x="68664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0"/>
            <p:cNvSpPr/>
            <p:nvPr/>
          </p:nvSpPr>
          <p:spPr>
            <a:xfrm>
              <a:off x="66964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0"/>
            <p:cNvSpPr/>
            <p:nvPr/>
          </p:nvSpPr>
          <p:spPr>
            <a:xfrm>
              <a:off x="68664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0"/>
            <p:cNvSpPr/>
            <p:nvPr/>
          </p:nvSpPr>
          <p:spPr>
            <a:xfrm>
              <a:off x="66964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0"/>
            <p:cNvSpPr/>
            <p:nvPr/>
          </p:nvSpPr>
          <p:spPr>
            <a:xfrm>
              <a:off x="68664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0"/>
            <p:cNvSpPr/>
            <p:nvPr/>
          </p:nvSpPr>
          <p:spPr>
            <a:xfrm>
              <a:off x="66964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0"/>
            <p:cNvSpPr/>
            <p:nvPr/>
          </p:nvSpPr>
          <p:spPr>
            <a:xfrm>
              <a:off x="68664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0"/>
            <p:cNvSpPr/>
            <p:nvPr/>
          </p:nvSpPr>
          <p:spPr>
            <a:xfrm>
              <a:off x="66964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0"/>
            <p:cNvSpPr/>
            <p:nvPr/>
          </p:nvSpPr>
          <p:spPr>
            <a:xfrm>
              <a:off x="68664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10"/>
            <p:cNvSpPr/>
            <p:nvPr/>
          </p:nvSpPr>
          <p:spPr>
            <a:xfrm>
              <a:off x="66964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0"/>
            <p:cNvSpPr/>
            <p:nvPr/>
          </p:nvSpPr>
          <p:spPr>
            <a:xfrm>
              <a:off x="68664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0"/>
            <p:cNvSpPr/>
            <p:nvPr/>
          </p:nvSpPr>
          <p:spPr>
            <a:xfrm>
              <a:off x="66964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0"/>
            <p:cNvSpPr/>
            <p:nvPr/>
          </p:nvSpPr>
          <p:spPr>
            <a:xfrm>
              <a:off x="68664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0"/>
            <p:cNvSpPr/>
            <p:nvPr/>
          </p:nvSpPr>
          <p:spPr>
            <a:xfrm>
              <a:off x="66964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0"/>
            <p:cNvSpPr/>
            <p:nvPr/>
          </p:nvSpPr>
          <p:spPr>
            <a:xfrm>
              <a:off x="68664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0"/>
            <p:cNvSpPr/>
            <p:nvPr/>
          </p:nvSpPr>
          <p:spPr>
            <a:xfrm>
              <a:off x="66964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0"/>
            <p:cNvSpPr/>
            <p:nvPr/>
          </p:nvSpPr>
          <p:spPr>
            <a:xfrm>
              <a:off x="6526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0"/>
            <p:cNvSpPr/>
            <p:nvPr/>
          </p:nvSpPr>
          <p:spPr>
            <a:xfrm>
              <a:off x="63564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0"/>
            <p:cNvSpPr/>
            <p:nvPr/>
          </p:nvSpPr>
          <p:spPr>
            <a:xfrm>
              <a:off x="6526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0"/>
            <p:cNvSpPr/>
            <p:nvPr/>
          </p:nvSpPr>
          <p:spPr>
            <a:xfrm>
              <a:off x="63564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0"/>
            <p:cNvSpPr/>
            <p:nvPr/>
          </p:nvSpPr>
          <p:spPr>
            <a:xfrm>
              <a:off x="6526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0"/>
            <p:cNvSpPr/>
            <p:nvPr/>
          </p:nvSpPr>
          <p:spPr>
            <a:xfrm>
              <a:off x="63564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0"/>
            <p:cNvSpPr/>
            <p:nvPr/>
          </p:nvSpPr>
          <p:spPr>
            <a:xfrm>
              <a:off x="6526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0"/>
            <p:cNvSpPr/>
            <p:nvPr/>
          </p:nvSpPr>
          <p:spPr>
            <a:xfrm>
              <a:off x="63564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0"/>
            <p:cNvSpPr/>
            <p:nvPr/>
          </p:nvSpPr>
          <p:spPr>
            <a:xfrm>
              <a:off x="6526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0"/>
            <p:cNvSpPr/>
            <p:nvPr/>
          </p:nvSpPr>
          <p:spPr>
            <a:xfrm>
              <a:off x="63564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0"/>
            <p:cNvSpPr/>
            <p:nvPr/>
          </p:nvSpPr>
          <p:spPr>
            <a:xfrm>
              <a:off x="6526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0"/>
            <p:cNvSpPr/>
            <p:nvPr/>
          </p:nvSpPr>
          <p:spPr>
            <a:xfrm>
              <a:off x="63564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0"/>
            <p:cNvSpPr/>
            <p:nvPr/>
          </p:nvSpPr>
          <p:spPr>
            <a:xfrm>
              <a:off x="6526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0"/>
            <p:cNvSpPr/>
            <p:nvPr/>
          </p:nvSpPr>
          <p:spPr>
            <a:xfrm>
              <a:off x="63564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0"/>
            <p:cNvSpPr/>
            <p:nvPr/>
          </p:nvSpPr>
          <p:spPr>
            <a:xfrm>
              <a:off x="6526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0"/>
            <p:cNvSpPr/>
            <p:nvPr/>
          </p:nvSpPr>
          <p:spPr>
            <a:xfrm>
              <a:off x="63564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0"/>
            <p:cNvSpPr/>
            <p:nvPr/>
          </p:nvSpPr>
          <p:spPr>
            <a:xfrm>
              <a:off x="6526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0"/>
            <p:cNvSpPr/>
            <p:nvPr/>
          </p:nvSpPr>
          <p:spPr>
            <a:xfrm>
              <a:off x="63564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0"/>
            <p:cNvSpPr/>
            <p:nvPr/>
          </p:nvSpPr>
          <p:spPr>
            <a:xfrm>
              <a:off x="6526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0"/>
            <p:cNvSpPr/>
            <p:nvPr/>
          </p:nvSpPr>
          <p:spPr>
            <a:xfrm>
              <a:off x="63564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0"/>
            <p:cNvSpPr/>
            <p:nvPr/>
          </p:nvSpPr>
          <p:spPr>
            <a:xfrm>
              <a:off x="6526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0"/>
            <p:cNvSpPr/>
            <p:nvPr/>
          </p:nvSpPr>
          <p:spPr>
            <a:xfrm>
              <a:off x="63564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0"/>
            <p:cNvSpPr/>
            <p:nvPr/>
          </p:nvSpPr>
          <p:spPr>
            <a:xfrm>
              <a:off x="6526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0"/>
            <p:cNvSpPr/>
            <p:nvPr/>
          </p:nvSpPr>
          <p:spPr>
            <a:xfrm>
              <a:off x="63564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0"/>
            <p:cNvSpPr/>
            <p:nvPr/>
          </p:nvSpPr>
          <p:spPr>
            <a:xfrm>
              <a:off x="618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0"/>
            <p:cNvSpPr/>
            <p:nvPr/>
          </p:nvSpPr>
          <p:spPr>
            <a:xfrm>
              <a:off x="60166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0"/>
            <p:cNvSpPr/>
            <p:nvPr/>
          </p:nvSpPr>
          <p:spPr>
            <a:xfrm>
              <a:off x="618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0"/>
            <p:cNvSpPr/>
            <p:nvPr/>
          </p:nvSpPr>
          <p:spPr>
            <a:xfrm>
              <a:off x="60166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0"/>
            <p:cNvSpPr/>
            <p:nvPr/>
          </p:nvSpPr>
          <p:spPr>
            <a:xfrm>
              <a:off x="618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0"/>
            <p:cNvSpPr/>
            <p:nvPr/>
          </p:nvSpPr>
          <p:spPr>
            <a:xfrm>
              <a:off x="60166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0"/>
            <p:cNvSpPr/>
            <p:nvPr/>
          </p:nvSpPr>
          <p:spPr>
            <a:xfrm>
              <a:off x="618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0"/>
            <p:cNvSpPr/>
            <p:nvPr/>
          </p:nvSpPr>
          <p:spPr>
            <a:xfrm>
              <a:off x="60166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0"/>
            <p:cNvSpPr/>
            <p:nvPr/>
          </p:nvSpPr>
          <p:spPr>
            <a:xfrm>
              <a:off x="618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0"/>
            <p:cNvSpPr/>
            <p:nvPr/>
          </p:nvSpPr>
          <p:spPr>
            <a:xfrm>
              <a:off x="60166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0"/>
            <p:cNvSpPr/>
            <p:nvPr/>
          </p:nvSpPr>
          <p:spPr>
            <a:xfrm>
              <a:off x="618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0"/>
            <p:cNvSpPr/>
            <p:nvPr/>
          </p:nvSpPr>
          <p:spPr>
            <a:xfrm>
              <a:off x="60166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0"/>
            <p:cNvSpPr/>
            <p:nvPr/>
          </p:nvSpPr>
          <p:spPr>
            <a:xfrm>
              <a:off x="618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0"/>
            <p:cNvSpPr/>
            <p:nvPr/>
          </p:nvSpPr>
          <p:spPr>
            <a:xfrm>
              <a:off x="60166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0"/>
            <p:cNvSpPr/>
            <p:nvPr/>
          </p:nvSpPr>
          <p:spPr>
            <a:xfrm>
              <a:off x="618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0"/>
            <p:cNvSpPr/>
            <p:nvPr/>
          </p:nvSpPr>
          <p:spPr>
            <a:xfrm>
              <a:off x="60166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0"/>
            <p:cNvSpPr/>
            <p:nvPr/>
          </p:nvSpPr>
          <p:spPr>
            <a:xfrm>
              <a:off x="618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0"/>
            <p:cNvSpPr/>
            <p:nvPr/>
          </p:nvSpPr>
          <p:spPr>
            <a:xfrm>
              <a:off x="60166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0"/>
            <p:cNvSpPr/>
            <p:nvPr/>
          </p:nvSpPr>
          <p:spPr>
            <a:xfrm>
              <a:off x="618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0"/>
            <p:cNvSpPr/>
            <p:nvPr/>
          </p:nvSpPr>
          <p:spPr>
            <a:xfrm>
              <a:off x="60166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0"/>
            <p:cNvSpPr/>
            <p:nvPr/>
          </p:nvSpPr>
          <p:spPr>
            <a:xfrm>
              <a:off x="618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0"/>
            <p:cNvSpPr/>
            <p:nvPr/>
          </p:nvSpPr>
          <p:spPr>
            <a:xfrm>
              <a:off x="60166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0"/>
            <p:cNvSpPr/>
            <p:nvPr/>
          </p:nvSpPr>
          <p:spPr>
            <a:xfrm>
              <a:off x="618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0"/>
            <p:cNvSpPr/>
            <p:nvPr/>
          </p:nvSpPr>
          <p:spPr>
            <a:xfrm>
              <a:off x="60166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0"/>
            <p:cNvSpPr/>
            <p:nvPr/>
          </p:nvSpPr>
          <p:spPr>
            <a:xfrm>
              <a:off x="584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0"/>
            <p:cNvSpPr/>
            <p:nvPr/>
          </p:nvSpPr>
          <p:spPr>
            <a:xfrm>
              <a:off x="56766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0"/>
            <p:cNvSpPr/>
            <p:nvPr/>
          </p:nvSpPr>
          <p:spPr>
            <a:xfrm>
              <a:off x="584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0"/>
            <p:cNvSpPr/>
            <p:nvPr/>
          </p:nvSpPr>
          <p:spPr>
            <a:xfrm>
              <a:off x="56766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0"/>
            <p:cNvSpPr/>
            <p:nvPr/>
          </p:nvSpPr>
          <p:spPr>
            <a:xfrm>
              <a:off x="584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0"/>
            <p:cNvSpPr/>
            <p:nvPr/>
          </p:nvSpPr>
          <p:spPr>
            <a:xfrm>
              <a:off x="56766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0"/>
            <p:cNvSpPr/>
            <p:nvPr/>
          </p:nvSpPr>
          <p:spPr>
            <a:xfrm>
              <a:off x="584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0"/>
            <p:cNvSpPr/>
            <p:nvPr/>
          </p:nvSpPr>
          <p:spPr>
            <a:xfrm>
              <a:off x="56766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0"/>
            <p:cNvSpPr/>
            <p:nvPr/>
          </p:nvSpPr>
          <p:spPr>
            <a:xfrm>
              <a:off x="584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0"/>
            <p:cNvSpPr/>
            <p:nvPr/>
          </p:nvSpPr>
          <p:spPr>
            <a:xfrm>
              <a:off x="56766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0"/>
            <p:cNvSpPr/>
            <p:nvPr/>
          </p:nvSpPr>
          <p:spPr>
            <a:xfrm>
              <a:off x="584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0"/>
            <p:cNvSpPr/>
            <p:nvPr/>
          </p:nvSpPr>
          <p:spPr>
            <a:xfrm>
              <a:off x="56766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0"/>
            <p:cNvSpPr/>
            <p:nvPr/>
          </p:nvSpPr>
          <p:spPr>
            <a:xfrm>
              <a:off x="584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0"/>
            <p:cNvSpPr/>
            <p:nvPr/>
          </p:nvSpPr>
          <p:spPr>
            <a:xfrm>
              <a:off x="56766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0"/>
            <p:cNvSpPr/>
            <p:nvPr/>
          </p:nvSpPr>
          <p:spPr>
            <a:xfrm>
              <a:off x="584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0"/>
            <p:cNvSpPr/>
            <p:nvPr/>
          </p:nvSpPr>
          <p:spPr>
            <a:xfrm>
              <a:off x="56766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0"/>
            <p:cNvSpPr/>
            <p:nvPr/>
          </p:nvSpPr>
          <p:spPr>
            <a:xfrm>
              <a:off x="584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0"/>
            <p:cNvSpPr/>
            <p:nvPr/>
          </p:nvSpPr>
          <p:spPr>
            <a:xfrm>
              <a:off x="56766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0"/>
            <p:cNvSpPr/>
            <p:nvPr/>
          </p:nvSpPr>
          <p:spPr>
            <a:xfrm>
              <a:off x="584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0"/>
            <p:cNvSpPr/>
            <p:nvPr/>
          </p:nvSpPr>
          <p:spPr>
            <a:xfrm>
              <a:off x="56766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0"/>
            <p:cNvSpPr/>
            <p:nvPr/>
          </p:nvSpPr>
          <p:spPr>
            <a:xfrm>
              <a:off x="584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0"/>
            <p:cNvSpPr/>
            <p:nvPr/>
          </p:nvSpPr>
          <p:spPr>
            <a:xfrm>
              <a:off x="56766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0"/>
            <p:cNvSpPr/>
            <p:nvPr/>
          </p:nvSpPr>
          <p:spPr>
            <a:xfrm>
              <a:off x="584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0"/>
            <p:cNvSpPr/>
            <p:nvPr/>
          </p:nvSpPr>
          <p:spPr>
            <a:xfrm>
              <a:off x="56766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0"/>
            <p:cNvSpPr/>
            <p:nvPr/>
          </p:nvSpPr>
          <p:spPr>
            <a:xfrm>
              <a:off x="5506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0"/>
            <p:cNvSpPr/>
            <p:nvPr/>
          </p:nvSpPr>
          <p:spPr>
            <a:xfrm>
              <a:off x="53369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0"/>
            <p:cNvSpPr/>
            <p:nvPr/>
          </p:nvSpPr>
          <p:spPr>
            <a:xfrm>
              <a:off x="5506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0"/>
            <p:cNvSpPr/>
            <p:nvPr/>
          </p:nvSpPr>
          <p:spPr>
            <a:xfrm>
              <a:off x="53369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0"/>
            <p:cNvSpPr/>
            <p:nvPr/>
          </p:nvSpPr>
          <p:spPr>
            <a:xfrm>
              <a:off x="5506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10"/>
            <p:cNvSpPr/>
            <p:nvPr/>
          </p:nvSpPr>
          <p:spPr>
            <a:xfrm>
              <a:off x="53369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10"/>
            <p:cNvSpPr/>
            <p:nvPr/>
          </p:nvSpPr>
          <p:spPr>
            <a:xfrm>
              <a:off x="5506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0"/>
            <p:cNvSpPr/>
            <p:nvPr/>
          </p:nvSpPr>
          <p:spPr>
            <a:xfrm>
              <a:off x="53369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0"/>
            <p:cNvSpPr/>
            <p:nvPr/>
          </p:nvSpPr>
          <p:spPr>
            <a:xfrm>
              <a:off x="5506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10"/>
            <p:cNvSpPr/>
            <p:nvPr/>
          </p:nvSpPr>
          <p:spPr>
            <a:xfrm>
              <a:off x="53369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10"/>
            <p:cNvSpPr/>
            <p:nvPr/>
          </p:nvSpPr>
          <p:spPr>
            <a:xfrm>
              <a:off x="5506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10"/>
            <p:cNvSpPr/>
            <p:nvPr/>
          </p:nvSpPr>
          <p:spPr>
            <a:xfrm>
              <a:off x="53369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10"/>
            <p:cNvSpPr/>
            <p:nvPr/>
          </p:nvSpPr>
          <p:spPr>
            <a:xfrm>
              <a:off x="5506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0"/>
            <p:cNvSpPr/>
            <p:nvPr/>
          </p:nvSpPr>
          <p:spPr>
            <a:xfrm>
              <a:off x="53369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0"/>
            <p:cNvSpPr/>
            <p:nvPr/>
          </p:nvSpPr>
          <p:spPr>
            <a:xfrm>
              <a:off x="5506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0"/>
            <p:cNvSpPr/>
            <p:nvPr/>
          </p:nvSpPr>
          <p:spPr>
            <a:xfrm>
              <a:off x="53369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0"/>
            <p:cNvSpPr/>
            <p:nvPr/>
          </p:nvSpPr>
          <p:spPr>
            <a:xfrm>
              <a:off x="5506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0"/>
            <p:cNvSpPr/>
            <p:nvPr/>
          </p:nvSpPr>
          <p:spPr>
            <a:xfrm>
              <a:off x="53369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0"/>
            <p:cNvSpPr/>
            <p:nvPr/>
          </p:nvSpPr>
          <p:spPr>
            <a:xfrm>
              <a:off x="5506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0"/>
            <p:cNvSpPr/>
            <p:nvPr/>
          </p:nvSpPr>
          <p:spPr>
            <a:xfrm>
              <a:off x="53369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0"/>
            <p:cNvSpPr/>
            <p:nvPr/>
          </p:nvSpPr>
          <p:spPr>
            <a:xfrm>
              <a:off x="5506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0"/>
            <p:cNvSpPr/>
            <p:nvPr/>
          </p:nvSpPr>
          <p:spPr>
            <a:xfrm>
              <a:off x="53369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0"/>
            <p:cNvSpPr/>
            <p:nvPr/>
          </p:nvSpPr>
          <p:spPr>
            <a:xfrm>
              <a:off x="5506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0"/>
            <p:cNvSpPr/>
            <p:nvPr/>
          </p:nvSpPr>
          <p:spPr>
            <a:xfrm>
              <a:off x="53369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0"/>
            <p:cNvSpPr/>
            <p:nvPr/>
          </p:nvSpPr>
          <p:spPr>
            <a:xfrm>
              <a:off x="51669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0"/>
            <p:cNvSpPr/>
            <p:nvPr/>
          </p:nvSpPr>
          <p:spPr>
            <a:xfrm>
              <a:off x="49969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0"/>
            <p:cNvSpPr/>
            <p:nvPr/>
          </p:nvSpPr>
          <p:spPr>
            <a:xfrm>
              <a:off x="51669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0"/>
            <p:cNvSpPr/>
            <p:nvPr/>
          </p:nvSpPr>
          <p:spPr>
            <a:xfrm>
              <a:off x="49969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0"/>
            <p:cNvSpPr/>
            <p:nvPr/>
          </p:nvSpPr>
          <p:spPr>
            <a:xfrm>
              <a:off x="51669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0"/>
            <p:cNvSpPr/>
            <p:nvPr/>
          </p:nvSpPr>
          <p:spPr>
            <a:xfrm>
              <a:off x="49969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0"/>
            <p:cNvSpPr/>
            <p:nvPr/>
          </p:nvSpPr>
          <p:spPr>
            <a:xfrm>
              <a:off x="51669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0"/>
            <p:cNvSpPr/>
            <p:nvPr/>
          </p:nvSpPr>
          <p:spPr>
            <a:xfrm>
              <a:off x="49969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0"/>
            <p:cNvSpPr/>
            <p:nvPr/>
          </p:nvSpPr>
          <p:spPr>
            <a:xfrm>
              <a:off x="51669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0"/>
            <p:cNvSpPr/>
            <p:nvPr/>
          </p:nvSpPr>
          <p:spPr>
            <a:xfrm>
              <a:off x="49969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0"/>
            <p:cNvSpPr/>
            <p:nvPr/>
          </p:nvSpPr>
          <p:spPr>
            <a:xfrm>
              <a:off x="51669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0"/>
            <p:cNvSpPr/>
            <p:nvPr/>
          </p:nvSpPr>
          <p:spPr>
            <a:xfrm>
              <a:off x="49969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0"/>
            <p:cNvSpPr/>
            <p:nvPr/>
          </p:nvSpPr>
          <p:spPr>
            <a:xfrm>
              <a:off x="51669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0"/>
            <p:cNvSpPr/>
            <p:nvPr/>
          </p:nvSpPr>
          <p:spPr>
            <a:xfrm>
              <a:off x="49969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0"/>
            <p:cNvSpPr/>
            <p:nvPr/>
          </p:nvSpPr>
          <p:spPr>
            <a:xfrm>
              <a:off x="51669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0"/>
            <p:cNvSpPr/>
            <p:nvPr/>
          </p:nvSpPr>
          <p:spPr>
            <a:xfrm>
              <a:off x="49969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0"/>
            <p:cNvSpPr/>
            <p:nvPr/>
          </p:nvSpPr>
          <p:spPr>
            <a:xfrm>
              <a:off x="51669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0"/>
            <p:cNvSpPr/>
            <p:nvPr/>
          </p:nvSpPr>
          <p:spPr>
            <a:xfrm>
              <a:off x="49969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0"/>
            <p:cNvSpPr/>
            <p:nvPr/>
          </p:nvSpPr>
          <p:spPr>
            <a:xfrm>
              <a:off x="51669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0"/>
            <p:cNvSpPr/>
            <p:nvPr/>
          </p:nvSpPr>
          <p:spPr>
            <a:xfrm>
              <a:off x="49969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0"/>
            <p:cNvSpPr/>
            <p:nvPr/>
          </p:nvSpPr>
          <p:spPr>
            <a:xfrm>
              <a:off x="51669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0"/>
            <p:cNvSpPr/>
            <p:nvPr/>
          </p:nvSpPr>
          <p:spPr>
            <a:xfrm>
              <a:off x="49969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0"/>
            <p:cNvSpPr/>
            <p:nvPr/>
          </p:nvSpPr>
          <p:spPr>
            <a:xfrm>
              <a:off x="51669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0"/>
            <p:cNvSpPr/>
            <p:nvPr/>
          </p:nvSpPr>
          <p:spPr>
            <a:xfrm>
              <a:off x="49969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0"/>
            <p:cNvSpPr/>
            <p:nvPr/>
          </p:nvSpPr>
          <p:spPr>
            <a:xfrm>
              <a:off x="48269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0"/>
            <p:cNvSpPr/>
            <p:nvPr/>
          </p:nvSpPr>
          <p:spPr>
            <a:xfrm>
              <a:off x="465690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0"/>
            <p:cNvSpPr/>
            <p:nvPr/>
          </p:nvSpPr>
          <p:spPr>
            <a:xfrm>
              <a:off x="48269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0"/>
            <p:cNvSpPr/>
            <p:nvPr/>
          </p:nvSpPr>
          <p:spPr>
            <a:xfrm>
              <a:off x="465690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0"/>
            <p:cNvSpPr/>
            <p:nvPr/>
          </p:nvSpPr>
          <p:spPr>
            <a:xfrm>
              <a:off x="48269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0"/>
            <p:cNvSpPr/>
            <p:nvPr/>
          </p:nvSpPr>
          <p:spPr>
            <a:xfrm>
              <a:off x="465690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0"/>
            <p:cNvSpPr/>
            <p:nvPr/>
          </p:nvSpPr>
          <p:spPr>
            <a:xfrm>
              <a:off x="48269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0"/>
            <p:cNvSpPr/>
            <p:nvPr/>
          </p:nvSpPr>
          <p:spPr>
            <a:xfrm>
              <a:off x="465690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0"/>
            <p:cNvSpPr/>
            <p:nvPr/>
          </p:nvSpPr>
          <p:spPr>
            <a:xfrm>
              <a:off x="48269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0"/>
            <p:cNvSpPr/>
            <p:nvPr/>
          </p:nvSpPr>
          <p:spPr>
            <a:xfrm>
              <a:off x="465690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0"/>
            <p:cNvSpPr/>
            <p:nvPr/>
          </p:nvSpPr>
          <p:spPr>
            <a:xfrm>
              <a:off x="48269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0"/>
            <p:cNvSpPr/>
            <p:nvPr/>
          </p:nvSpPr>
          <p:spPr>
            <a:xfrm>
              <a:off x="465690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0"/>
            <p:cNvSpPr/>
            <p:nvPr/>
          </p:nvSpPr>
          <p:spPr>
            <a:xfrm>
              <a:off x="48269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0"/>
            <p:cNvSpPr/>
            <p:nvPr/>
          </p:nvSpPr>
          <p:spPr>
            <a:xfrm>
              <a:off x="465690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0"/>
            <p:cNvSpPr/>
            <p:nvPr/>
          </p:nvSpPr>
          <p:spPr>
            <a:xfrm>
              <a:off x="48269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0"/>
            <p:cNvSpPr/>
            <p:nvPr/>
          </p:nvSpPr>
          <p:spPr>
            <a:xfrm>
              <a:off x="465690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0"/>
            <p:cNvSpPr/>
            <p:nvPr/>
          </p:nvSpPr>
          <p:spPr>
            <a:xfrm>
              <a:off x="48269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0"/>
            <p:cNvSpPr/>
            <p:nvPr/>
          </p:nvSpPr>
          <p:spPr>
            <a:xfrm>
              <a:off x="465690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0"/>
            <p:cNvSpPr/>
            <p:nvPr/>
          </p:nvSpPr>
          <p:spPr>
            <a:xfrm>
              <a:off x="48269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0"/>
            <p:cNvSpPr/>
            <p:nvPr/>
          </p:nvSpPr>
          <p:spPr>
            <a:xfrm>
              <a:off x="465690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0"/>
            <p:cNvSpPr/>
            <p:nvPr/>
          </p:nvSpPr>
          <p:spPr>
            <a:xfrm>
              <a:off x="48269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0"/>
            <p:cNvSpPr/>
            <p:nvPr/>
          </p:nvSpPr>
          <p:spPr>
            <a:xfrm>
              <a:off x="465690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0"/>
            <p:cNvSpPr/>
            <p:nvPr/>
          </p:nvSpPr>
          <p:spPr>
            <a:xfrm>
              <a:off x="48269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0"/>
            <p:cNvSpPr/>
            <p:nvPr/>
          </p:nvSpPr>
          <p:spPr>
            <a:xfrm>
              <a:off x="465690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0"/>
            <p:cNvSpPr/>
            <p:nvPr/>
          </p:nvSpPr>
          <p:spPr>
            <a:xfrm>
              <a:off x="44871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0"/>
            <p:cNvSpPr/>
            <p:nvPr/>
          </p:nvSpPr>
          <p:spPr>
            <a:xfrm>
              <a:off x="43171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0"/>
            <p:cNvSpPr/>
            <p:nvPr/>
          </p:nvSpPr>
          <p:spPr>
            <a:xfrm>
              <a:off x="44871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0"/>
            <p:cNvSpPr/>
            <p:nvPr/>
          </p:nvSpPr>
          <p:spPr>
            <a:xfrm>
              <a:off x="43171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0"/>
            <p:cNvSpPr/>
            <p:nvPr/>
          </p:nvSpPr>
          <p:spPr>
            <a:xfrm>
              <a:off x="44871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0"/>
            <p:cNvSpPr/>
            <p:nvPr/>
          </p:nvSpPr>
          <p:spPr>
            <a:xfrm>
              <a:off x="43171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0"/>
            <p:cNvSpPr/>
            <p:nvPr/>
          </p:nvSpPr>
          <p:spPr>
            <a:xfrm>
              <a:off x="44871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0"/>
            <p:cNvSpPr/>
            <p:nvPr/>
          </p:nvSpPr>
          <p:spPr>
            <a:xfrm>
              <a:off x="43171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0"/>
            <p:cNvSpPr/>
            <p:nvPr/>
          </p:nvSpPr>
          <p:spPr>
            <a:xfrm>
              <a:off x="44871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0"/>
            <p:cNvSpPr/>
            <p:nvPr/>
          </p:nvSpPr>
          <p:spPr>
            <a:xfrm>
              <a:off x="43171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0"/>
            <p:cNvSpPr/>
            <p:nvPr/>
          </p:nvSpPr>
          <p:spPr>
            <a:xfrm>
              <a:off x="44871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0"/>
            <p:cNvSpPr/>
            <p:nvPr/>
          </p:nvSpPr>
          <p:spPr>
            <a:xfrm>
              <a:off x="43171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0"/>
            <p:cNvSpPr/>
            <p:nvPr/>
          </p:nvSpPr>
          <p:spPr>
            <a:xfrm>
              <a:off x="44871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0"/>
            <p:cNvSpPr/>
            <p:nvPr/>
          </p:nvSpPr>
          <p:spPr>
            <a:xfrm>
              <a:off x="43171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0"/>
            <p:cNvSpPr/>
            <p:nvPr/>
          </p:nvSpPr>
          <p:spPr>
            <a:xfrm>
              <a:off x="44871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0"/>
            <p:cNvSpPr/>
            <p:nvPr/>
          </p:nvSpPr>
          <p:spPr>
            <a:xfrm>
              <a:off x="43171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0"/>
            <p:cNvSpPr/>
            <p:nvPr/>
          </p:nvSpPr>
          <p:spPr>
            <a:xfrm>
              <a:off x="44871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0"/>
            <p:cNvSpPr/>
            <p:nvPr/>
          </p:nvSpPr>
          <p:spPr>
            <a:xfrm>
              <a:off x="43171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0"/>
            <p:cNvSpPr/>
            <p:nvPr/>
          </p:nvSpPr>
          <p:spPr>
            <a:xfrm>
              <a:off x="44871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0"/>
            <p:cNvSpPr/>
            <p:nvPr/>
          </p:nvSpPr>
          <p:spPr>
            <a:xfrm>
              <a:off x="43171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0"/>
            <p:cNvSpPr/>
            <p:nvPr/>
          </p:nvSpPr>
          <p:spPr>
            <a:xfrm>
              <a:off x="44871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0"/>
            <p:cNvSpPr/>
            <p:nvPr/>
          </p:nvSpPr>
          <p:spPr>
            <a:xfrm>
              <a:off x="43171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0"/>
            <p:cNvSpPr/>
            <p:nvPr/>
          </p:nvSpPr>
          <p:spPr>
            <a:xfrm>
              <a:off x="44871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0"/>
            <p:cNvSpPr/>
            <p:nvPr/>
          </p:nvSpPr>
          <p:spPr>
            <a:xfrm>
              <a:off x="43171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0"/>
            <p:cNvSpPr/>
            <p:nvPr/>
          </p:nvSpPr>
          <p:spPr>
            <a:xfrm>
              <a:off x="414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0"/>
            <p:cNvSpPr/>
            <p:nvPr/>
          </p:nvSpPr>
          <p:spPr>
            <a:xfrm>
              <a:off x="39771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0"/>
            <p:cNvSpPr/>
            <p:nvPr/>
          </p:nvSpPr>
          <p:spPr>
            <a:xfrm>
              <a:off x="414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0"/>
            <p:cNvSpPr/>
            <p:nvPr/>
          </p:nvSpPr>
          <p:spPr>
            <a:xfrm>
              <a:off x="39771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0"/>
            <p:cNvSpPr/>
            <p:nvPr/>
          </p:nvSpPr>
          <p:spPr>
            <a:xfrm>
              <a:off x="414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0"/>
            <p:cNvSpPr/>
            <p:nvPr/>
          </p:nvSpPr>
          <p:spPr>
            <a:xfrm>
              <a:off x="39771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0"/>
            <p:cNvSpPr/>
            <p:nvPr/>
          </p:nvSpPr>
          <p:spPr>
            <a:xfrm>
              <a:off x="414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0"/>
            <p:cNvSpPr/>
            <p:nvPr/>
          </p:nvSpPr>
          <p:spPr>
            <a:xfrm>
              <a:off x="39771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0"/>
            <p:cNvSpPr/>
            <p:nvPr/>
          </p:nvSpPr>
          <p:spPr>
            <a:xfrm>
              <a:off x="4143750" y="2198950"/>
              <a:ext cx="6575" cy="328075"/>
            </a:xfrm>
            <a:custGeom>
              <a:avLst/>
              <a:gdLst/>
              <a:ahLst/>
              <a:cxnLst/>
              <a:rect l="l" t="t" r="r" b="b"/>
              <a:pathLst>
                <a:path w="263" h="13123" fill="none" extrusionOk="0">
                  <a:moveTo>
                    <a:pt x="262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0"/>
            <p:cNvSpPr/>
            <p:nvPr/>
          </p:nvSpPr>
          <p:spPr>
            <a:xfrm>
              <a:off x="3977150" y="2359575"/>
              <a:ext cx="340050" cy="6850"/>
            </a:xfrm>
            <a:custGeom>
              <a:avLst/>
              <a:gdLst/>
              <a:ahLst/>
              <a:cxnLst/>
              <a:rect l="l" t="t" r="r" b="b"/>
              <a:pathLst>
                <a:path w="13602" h="274" fill="none" extrusionOk="0">
                  <a:moveTo>
                    <a:pt x="0" y="0"/>
                  </a:moveTo>
                  <a:lnTo>
                    <a:pt x="13601" y="274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0"/>
            <p:cNvSpPr/>
            <p:nvPr/>
          </p:nvSpPr>
          <p:spPr>
            <a:xfrm>
              <a:off x="414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0"/>
            <p:cNvSpPr/>
            <p:nvPr/>
          </p:nvSpPr>
          <p:spPr>
            <a:xfrm>
              <a:off x="39771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0"/>
            <p:cNvSpPr/>
            <p:nvPr/>
          </p:nvSpPr>
          <p:spPr>
            <a:xfrm>
              <a:off x="414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0"/>
            <p:cNvSpPr/>
            <p:nvPr/>
          </p:nvSpPr>
          <p:spPr>
            <a:xfrm>
              <a:off x="39771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0"/>
            <p:cNvSpPr/>
            <p:nvPr/>
          </p:nvSpPr>
          <p:spPr>
            <a:xfrm>
              <a:off x="414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0"/>
            <p:cNvSpPr/>
            <p:nvPr/>
          </p:nvSpPr>
          <p:spPr>
            <a:xfrm>
              <a:off x="39771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0"/>
            <p:cNvSpPr/>
            <p:nvPr/>
          </p:nvSpPr>
          <p:spPr>
            <a:xfrm>
              <a:off x="414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0"/>
            <p:cNvSpPr/>
            <p:nvPr/>
          </p:nvSpPr>
          <p:spPr>
            <a:xfrm>
              <a:off x="39771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0"/>
            <p:cNvSpPr/>
            <p:nvPr/>
          </p:nvSpPr>
          <p:spPr>
            <a:xfrm>
              <a:off x="414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0"/>
            <p:cNvSpPr/>
            <p:nvPr/>
          </p:nvSpPr>
          <p:spPr>
            <a:xfrm>
              <a:off x="39771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0"/>
            <p:cNvSpPr/>
            <p:nvPr/>
          </p:nvSpPr>
          <p:spPr>
            <a:xfrm>
              <a:off x="414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0"/>
            <p:cNvSpPr/>
            <p:nvPr/>
          </p:nvSpPr>
          <p:spPr>
            <a:xfrm>
              <a:off x="39771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0"/>
            <p:cNvSpPr/>
            <p:nvPr/>
          </p:nvSpPr>
          <p:spPr>
            <a:xfrm>
              <a:off x="414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0"/>
            <p:cNvSpPr/>
            <p:nvPr/>
          </p:nvSpPr>
          <p:spPr>
            <a:xfrm>
              <a:off x="39771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0"/>
            <p:cNvSpPr/>
            <p:nvPr/>
          </p:nvSpPr>
          <p:spPr>
            <a:xfrm>
              <a:off x="380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0"/>
            <p:cNvSpPr/>
            <p:nvPr/>
          </p:nvSpPr>
          <p:spPr>
            <a:xfrm>
              <a:off x="36371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0"/>
            <p:cNvSpPr/>
            <p:nvPr/>
          </p:nvSpPr>
          <p:spPr>
            <a:xfrm>
              <a:off x="380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0"/>
            <p:cNvSpPr/>
            <p:nvPr/>
          </p:nvSpPr>
          <p:spPr>
            <a:xfrm>
              <a:off x="36371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0"/>
            <p:cNvSpPr/>
            <p:nvPr/>
          </p:nvSpPr>
          <p:spPr>
            <a:xfrm>
              <a:off x="380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0"/>
            <p:cNvSpPr/>
            <p:nvPr/>
          </p:nvSpPr>
          <p:spPr>
            <a:xfrm>
              <a:off x="36371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0"/>
            <p:cNvSpPr/>
            <p:nvPr/>
          </p:nvSpPr>
          <p:spPr>
            <a:xfrm>
              <a:off x="380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0"/>
            <p:cNvSpPr/>
            <p:nvPr/>
          </p:nvSpPr>
          <p:spPr>
            <a:xfrm>
              <a:off x="36371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0"/>
            <p:cNvSpPr/>
            <p:nvPr/>
          </p:nvSpPr>
          <p:spPr>
            <a:xfrm>
              <a:off x="38071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0"/>
            <p:cNvSpPr/>
            <p:nvPr/>
          </p:nvSpPr>
          <p:spPr>
            <a:xfrm>
              <a:off x="36371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0"/>
            <p:cNvSpPr/>
            <p:nvPr/>
          </p:nvSpPr>
          <p:spPr>
            <a:xfrm>
              <a:off x="380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0"/>
            <p:cNvSpPr/>
            <p:nvPr/>
          </p:nvSpPr>
          <p:spPr>
            <a:xfrm>
              <a:off x="36371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0"/>
            <p:cNvSpPr/>
            <p:nvPr/>
          </p:nvSpPr>
          <p:spPr>
            <a:xfrm>
              <a:off x="380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0"/>
            <p:cNvSpPr/>
            <p:nvPr/>
          </p:nvSpPr>
          <p:spPr>
            <a:xfrm>
              <a:off x="36371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0"/>
            <p:cNvSpPr/>
            <p:nvPr/>
          </p:nvSpPr>
          <p:spPr>
            <a:xfrm>
              <a:off x="380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0"/>
            <p:cNvSpPr/>
            <p:nvPr/>
          </p:nvSpPr>
          <p:spPr>
            <a:xfrm>
              <a:off x="36371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0"/>
            <p:cNvSpPr/>
            <p:nvPr/>
          </p:nvSpPr>
          <p:spPr>
            <a:xfrm>
              <a:off x="380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0"/>
            <p:cNvSpPr/>
            <p:nvPr/>
          </p:nvSpPr>
          <p:spPr>
            <a:xfrm>
              <a:off x="36371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0"/>
            <p:cNvSpPr/>
            <p:nvPr/>
          </p:nvSpPr>
          <p:spPr>
            <a:xfrm>
              <a:off x="380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0"/>
            <p:cNvSpPr/>
            <p:nvPr/>
          </p:nvSpPr>
          <p:spPr>
            <a:xfrm>
              <a:off x="36371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0"/>
            <p:cNvSpPr/>
            <p:nvPr/>
          </p:nvSpPr>
          <p:spPr>
            <a:xfrm>
              <a:off x="380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0"/>
            <p:cNvSpPr/>
            <p:nvPr/>
          </p:nvSpPr>
          <p:spPr>
            <a:xfrm>
              <a:off x="36371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0"/>
            <p:cNvSpPr/>
            <p:nvPr/>
          </p:nvSpPr>
          <p:spPr>
            <a:xfrm>
              <a:off x="380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0"/>
            <p:cNvSpPr/>
            <p:nvPr/>
          </p:nvSpPr>
          <p:spPr>
            <a:xfrm>
              <a:off x="36371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0"/>
            <p:cNvSpPr/>
            <p:nvPr/>
          </p:nvSpPr>
          <p:spPr>
            <a:xfrm>
              <a:off x="346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0"/>
            <p:cNvSpPr/>
            <p:nvPr/>
          </p:nvSpPr>
          <p:spPr>
            <a:xfrm>
              <a:off x="32974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0"/>
            <p:cNvSpPr/>
            <p:nvPr/>
          </p:nvSpPr>
          <p:spPr>
            <a:xfrm>
              <a:off x="346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0"/>
            <p:cNvSpPr/>
            <p:nvPr/>
          </p:nvSpPr>
          <p:spPr>
            <a:xfrm>
              <a:off x="32974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0"/>
            <p:cNvSpPr/>
            <p:nvPr/>
          </p:nvSpPr>
          <p:spPr>
            <a:xfrm>
              <a:off x="346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0"/>
            <p:cNvSpPr/>
            <p:nvPr/>
          </p:nvSpPr>
          <p:spPr>
            <a:xfrm>
              <a:off x="32974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0"/>
            <p:cNvSpPr/>
            <p:nvPr/>
          </p:nvSpPr>
          <p:spPr>
            <a:xfrm>
              <a:off x="346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0"/>
            <p:cNvSpPr/>
            <p:nvPr/>
          </p:nvSpPr>
          <p:spPr>
            <a:xfrm>
              <a:off x="32974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0"/>
            <p:cNvSpPr/>
            <p:nvPr/>
          </p:nvSpPr>
          <p:spPr>
            <a:xfrm>
              <a:off x="346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0"/>
            <p:cNvSpPr/>
            <p:nvPr/>
          </p:nvSpPr>
          <p:spPr>
            <a:xfrm>
              <a:off x="32974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0"/>
            <p:cNvSpPr/>
            <p:nvPr/>
          </p:nvSpPr>
          <p:spPr>
            <a:xfrm>
              <a:off x="346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0"/>
            <p:cNvSpPr/>
            <p:nvPr/>
          </p:nvSpPr>
          <p:spPr>
            <a:xfrm>
              <a:off x="32974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0"/>
            <p:cNvSpPr/>
            <p:nvPr/>
          </p:nvSpPr>
          <p:spPr>
            <a:xfrm>
              <a:off x="346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0"/>
            <p:cNvSpPr/>
            <p:nvPr/>
          </p:nvSpPr>
          <p:spPr>
            <a:xfrm>
              <a:off x="32974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0"/>
            <p:cNvSpPr/>
            <p:nvPr/>
          </p:nvSpPr>
          <p:spPr>
            <a:xfrm>
              <a:off x="346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0"/>
            <p:cNvSpPr/>
            <p:nvPr/>
          </p:nvSpPr>
          <p:spPr>
            <a:xfrm>
              <a:off x="32974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0"/>
            <p:cNvSpPr/>
            <p:nvPr/>
          </p:nvSpPr>
          <p:spPr>
            <a:xfrm>
              <a:off x="346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0"/>
            <p:cNvSpPr/>
            <p:nvPr/>
          </p:nvSpPr>
          <p:spPr>
            <a:xfrm>
              <a:off x="32974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0"/>
            <p:cNvSpPr/>
            <p:nvPr/>
          </p:nvSpPr>
          <p:spPr>
            <a:xfrm>
              <a:off x="346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0"/>
            <p:cNvSpPr/>
            <p:nvPr/>
          </p:nvSpPr>
          <p:spPr>
            <a:xfrm>
              <a:off x="32974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0"/>
            <p:cNvSpPr/>
            <p:nvPr/>
          </p:nvSpPr>
          <p:spPr>
            <a:xfrm>
              <a:off x="346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0"/>
            <p:cNvSpPr/>
            <p:nvPr/>
          </p:nvSpPr>
          <p:spPr>
            <a:xfrm>
              <a:off x="32974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0"/>
            <p:cNvSpPr/>
            <p:nvPr/>
          </p:nvSpPr>
          <p:spPr>
            <a:xfrm>
              <a:off x="346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0"/>
            <p:cNvSpPr/>
            <p:nvPr/>
          </p:nvSpPr>
          <p:spPr>
            <a:xfrm>
              <a:off x="32974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0"/>
            <p:cNvSpPr/>
            <p:nvPr/>
          </p:nvSpPr>
          <p:spPr>
            <a:xfrm>
              <a:off x="312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0"/>
            <p:cNvSpPr/>
            <p:nvPr/>
          </p:nvSpPr>
          <p:spPr>
            <a:xfrm>
              <a:off x="29573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0"/>
            <p:cNvSpPr/>
            <p:nvPr/>
          </p:nvSpPr>
          <p:spPr>
            <a:xfrm>
              <a:off x="312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0"/>
            <p:cNvSpPr/>
            <p:nvPr/>
          </p:nvSpPr>
          <p:spPr>
            <a:xfrm>
              <a:off x="29573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0"/>
            <p:cNvSpPr/>
            <p:nvPr/>
          </p:nvSpPr>
          <p:spPr>
            <a:xfrm>
              <a:off x="312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0"/>
            <p:cNvSpPr/>
            <p:nvPr/>
          </p:nvSpPr>
          <p:spPr>
            <a:xfrm>
              <a:off x="29573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0"/>
            <p:cNvSpPr/>
            <p:nvPr/>
          </p:nvSpPr>
          <p:spPr>
            <a:xfrm>
              <a:off x="312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0"/>
            <p:cNvSpPr/>
            <p:nvPr/>
          </p:nvSpPr>
          <p:spPr>
            <a:xfrm>
              <a:off x="29573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0"/>
            <p:cNvSpPr/>
            <p:nvPr/>
          </p:nvSpPr>
          <p:spPr>
            <a:xfrm>
              <a:off x="312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0"/>
            <p:cNvSpPr/>
            <p:nvPr/>
          </p:nvSpPr>
          <p:spPr>
            <a:xfrm>
              <a:off x="29573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0"/>
            <p:cNvSpPr/>
            <p:nvPr/>
          </p:nvSpPr>
          <p:spPr>
            <a:xfrm>
              <a:off x="312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0"/>
            <p:cNvSpPr/>
            <p:nvPr/>
          </p:nvSpPr>
          <p:spPr>
            <a:xfrm>
              <a:off x="29573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0"/>
            <p:cNvSpPr/>
            <p:nvPr/>
          </p:nvSpPr>
          <p:spPr>
            <a:xfrm>
              <a:off x="312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0"/>
            <p:cNvSpPr/>
            <p:nvPr/>
          </p:nvSpPr>
          <p:spPr>
            <a:xfrm>
              <a:off x="29573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0"/>
            <p:cNvSpPr/>
            <p:nvPr/>
          </p:nvSpPr>
          <p:spPr>
            <a:xfrm>
              <a:off x="312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0"/>
            <p:cNvSpPr/>
            <p:nvPr/>
          </p:nvSpPr>
          <p:spPr>
            <a:xfrm>
              <a:off x="29573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0"/>
            <p:cNvSpPr/>
            <p:nvPr/>
          </p:nvSpPr>
          <p:spPr>
            <a:xfrm>
              <a:off x="312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0"/>
            <p:cNvSpPr/>
            <p:nvPr/>
          </p:nvSpPr>
          <p:spPr>
            <a:xfrm>
              <a:off x="29573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0"/>
            <p:cNvSpPr/>
            <p:nvPr/>
          </p:nvSpPr>
          <p:spPr>
            <a:xfrm>
              <a:off x="312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0"/>
            <p:cNvSpPr/>
            <p:nvPr/>
          </p:nvSpPr>
          <p:spPr>
            <a:xfrm>
              <a:off x="29573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0"/>
            <p:cNvSpPr/>
            <p:nvPr/>
          </p:nvSpPr>
          <p:spPr>
            <a:xfrm>
              <a:off x="312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0"/>
            <p:cNvSpPr/>
            <p:nvPr/>
          </p:nvSpPr>
          <p:spPr>
            <a:xfrm>
              <a:off x="29573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0"/>
            <p:cNvSpPr/>
            <p:nvPr/>
          </p:nvSpPr>
          <p:spPr>
            <a:xfrm>
              <a:off x="312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0"/>
            <p:cNvSpPr/>
            <p:nvPr/>
          </p:nvSpPr>
          <p:spPr>
            <a:xfrm>
              <a:off x="29573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0"/>
            <p:cNvSpPr/>
            <p:nvPr/>
          </p:nvSpPr>
          <p:spPr>
            <a:xfrm>
              <a:off x="27873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0"/>
            <p:cNvSpPr/>
            <p:nvPr/>
          </p:nvSpPr>
          <p:spPr>
            <a:xfrm>
              <a:off x="261765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0"/>
            <p:cNvSpPr/>
            <p:nvPr/>
          </p:nvSpPr>
          <p:spPr>
            <a:xfrm>
              <a:off x="27873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0"/>
            <p:cNvSpPr/>
            <p:nvPr/>
          </p:nvSpPr>
          <p:spPr>
            <a:xfrm>
              <a:off x="261765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0"/>
            <p:cNvSpPr/>
            <p:nvPr/>
          </p:nvSpPr>
          <p:spPr>
            <a:xfrm>
              <a:off x="27873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0"/>
            <p:cNvSpPr/>
            <p:nvPr/>
          </p:nvSpPr>
          <p:spPr>
            <a:xfrm>
              <a:off x="261765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0"/>
            <p:cNvSpPr/>
            <p:nvPr/>
          </p:nvSpPr>
          <p:spPr>
            <a:xfrm>
              <a:off x="27873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0"/>
            <p:cNvSpPr/>
            <p:nvPr/>
          </p:nvSpPr>
          <p:spPr>
            <a:xfrm>
              <a:off x="261765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0"/>
            <p:cNvSpPr/>
            <p:nvPr/>
          </p:nvSpPr>
          <p:spPr>
            <a:xfrm>
              <a:off x="27873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0"/>
            <p:cNvSpPr/>
            <p:nvPr/>
          </p:nvSpPr>
          <p:spPr>
            <a:xfrm>
              <a:off x="261765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0"/>
            <p:cNvSpPr/>
            <p:nvPr/>
          </p:nvSpPr>
          <p:spPr>
            <a:xfrm>
              <a:off x="27873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0"/>
            <p:cNvSpPr/>
            <p:nvPr/>
          </p:nvSpPr>
          <p:spPr>
            <a:xfrm>
              <a:off x="261765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0"/>
            <p:cNvSpPr/>
            <p:nvPr/>
          </p:nvSpPr>
          <p:spPr>
            <a:xfrm>
              <a:off x="27873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0"/>
            <p:cNvSpPr/>
            <p:nvPr/>
          </p:nvSpPr>
          <p:spPr>
            <a:xfrm>
              <a:off x="261765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0"/>
            <p:cNvSpPr/>
            <p:nvPr/>
          </p:nvSpPr>
          <p:spPr>
            <a:xfrm>
              <a:off x="27873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0"/>
            <p:cNvSpPr/>
            <p:nvPr/>
          </p:nvSpPr>
          <p:spPr>
            <a:xfrm>
              <a:off x="261765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0"/>
            <p:cNvSpPr/>
            <p:nvPr/>
          </p:nvSpPr>
          <p:spPr>
            <a:xfrm>
              <a:off x="27873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0"/>
            <p:cNvSpPr/>
            <p:nvPr/>
          </p:nvSpPr>
          <p:spPr>
            <a:xfrm>
              <a:off x="261765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0"/>
            <p:cNvSpPr/>
            <p:nvPr/>
          </p:nvSpPr>
          <p:spPr>
            <a:xfrm>
              <a:off x="27873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0"/>
            <p:cNvSpPr/>
            <p:nvPr/>
          </p:nvSpPr>
          <p:spPr>
            <a:xfrm>
              <a:off x="261765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0"/>
            <p:cNvSpPr/>
            <p:nvPr/>
          </p:nvSpPr>
          <p:spPr>
            <a:xfrm>
              <a:off x="27873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0"/>
            <p:cNvSpPr/>
            <p:nvPr/>
          </p:nvSpPr>
          <p:spPr>
            <a:xfrm>
              <a:off x="261765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0"/>
            <p:cNvSpPr/>
            <p:nvPr/>
          </p:nvSpPr>
          <p:spPr>
            <a:xfrm>
              <a:off x="27873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0"/>
            <p:cNvSpPr/>
            <p:nvPr/>
          </p:nvSpPr>
          <p:spPr>
            <a:xfrm>
              <a:off x="261765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0"/>
            <p:cNvSpPr/>
            <p:nvPr/>
          </p:nvSpPr>
          <p:spPr>
            <a:xfrm>
              <a:off x="2447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0"/>
            <p:cNvSpPr/>
            <p:nvPr/>
          </p:nvSpPr>
          <p:spPr>
            <a:xfrm>
              <a:off x="227765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0"/>
            <p:cNvSpPr/>
            <p:nvPr/>
          </p:nvSpPr>
          <p:spPr>
            <a:xfrm>
              <a:off x="2447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0"/>
            <p:cNvSpPr/>
            <p:nvPr/>
          </p:nvSpPr>
          <p:spPr>
            <a:xfrm>
              <a:off x="227765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0"/>
            <p:cNvSpPr/>
            <p:nvPr/>
          </p:nvSpPr>
          <p:spPr>
            <a:xfrm>
              <a:off x="2447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0"/>
            <p:cNvSpPr/>
            <p:nvPr/>
          </p:nvSpPr>
          <p:spPr>
            <a:xfrm>
              <a:off x="227765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0"/>
            <p:cNvSpPr/>
            <p:nvPr/>
          </p:nvSpPr>
          <p:spPr>
            <a:xfrm>
              <a:off x="2447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0"/>
            <p:cNvSpPr/>
            <p:nvPr/>
          </p:nvSpPr>
          <p:spPr>
            <a:xfrm>
              <a:off x="227765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0"/>
            <p:cNvSpPr/>
            <p:nvPr/>
          </p:nvSpPr>
          <p:spPr>
            <a:xfrm>
              <a:off x="2447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0"/>
            <p:cNvSpPr/>
            <p:nvPr/>
          </p:nvSpPr>
          <p:spPr>
            <a:xfrm>
              <a:off x="227765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0"/>
            <p:cNvSpPr/>
            <p:nvPr/>
          </p:nvSpPr>
          <p:spPr>
            <a:xfrm>
              <a:off x="2447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0"/>
            <p:cNvSpPr/>
            <p:nvPr/>
          </p:nvSpPr>
          <p:spPr>
            <a:xfrm>
              <a:off x="227765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0"/>
            <p:cNvSpPr/>
            <p:nvPr/>
          </p:nvSpPr>
          <p:spPr>
            <a:xfrm>
              <a:off x="2447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0"/>
            <p:cNvSpPr/>
            <p:nvPr/>
          </p:nvSpPr>
          <p:spPr>
            <a:xfrm>
              <a:off x="227765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0"/>
            <p:cNvSpPr/>
            <p:nvPr/>
          </p:nvSpPr>
          <p:spPr>
            <a:xfrm>
              <a:off x="2447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0"/>
            <p:cNvSpPr/>
            <p:nvPr/>
          </p:nvSpPr>
          <p:spPr>
            <a:xfrm>
              <a:off x="227765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0"/>
            <p:cNvSpPr/>
            <p:nvPr/>
          </p:nvSpPr>
          <p:spPr>
            <a:xfrm>
              <a:off x="2447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0"/>
            <p:cNvSpPr/>
            <p:nvPr/>
          </p:nvSpPr>
          <p:spPr>
            <a:xfrm>
              <a:off x="227765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0"/>
            <p:cNvSpPr/>
            <p:nvPr/>
          </p:nvSpPr>
          <p:spPr>
            <a:xfrm>
              <a:off x="2447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0"/>
            <p:cNvSpPr/>
            <p:nvPr/>
          </p:nvSpPr>
          <p:spPr>
            <a:xfrm>
              <a:off x="227765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0"/>
            <p:cNvSpPr/>
            <p:nvPr/>
          </p:nvSpPr>
          <p:spPr>
            <a:xfrm>
              <a:off x="2447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0"/>
            <p:cNvSpPr/>
            <p:nvPr/>
          </p:nvSpPr>
          <p:spPr>
            <a:xfrm>
              <a:off x="227765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0"/>
            <p:cNvSpPr/>
            <p:nvPr/>
          </p:nvSpPr>
          <p:spPr>
            <a:xfrm>
              <a:off x="2447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0"/>
            <p:cNvSpPr/>
            <p:nvPr/>
          </p:nvSpPr>
          <p:spPr>
            <a:xfrm>
              <a:off x="227765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0"/>
            <p:cNvSpPr/>
            <p:nvPr/>
          </p:nvSpPr>
          <p:spPr>
            <a:xfrm>
              <a:off x="210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0"/>
            <p:cNvSpPr/>
            <p:nvPr/>
          </p:nvSpPr>
          <p:spPr>
            <a:xfrm>
              <a:off x="19376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0"/>
            <p:cNvSpPr/>
            <p:nvPr/>
          </p:nvSpPr>
          <p:spPr>
            <a:xfrm>
              <a:off x="210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0"/>
            <p:cNvSpPr/>
            <p:nvPr/>
          </p:nvSpPr>
          <p:spPr>
            <a:xfrm>
              <a:off x="19376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0"/>
            <p:cNvSpPr/>
            <p:nvPr/>
          </p:nvSpPr>
          <p:spPr>
            <a:xfrm>
              <a:off x="210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0"/>
            <p:cNvSpPr/>
            <p:nvPr/>
          </p:nvSpPr>
          <p:spPr>
            <a:xfrm>
              <a:off x="19376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0"/>
            <p:cNvSpPr/>
            <p:nvPr/>
          </p:nvSpPr>
          <p:spPr>
            <a:xfrm>
              <a:off x="210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10"/>
            <p:cNvSpPr/>
            <p:nvPr/>
          </p:nvSpPr>
          <p:spPr>
            <a:xfrm>
              <a:off x="19376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10"/>
            <p:cNvSpPr/>
            <p:nvPr/>
          </p:nvSpPr>
          <p:spPr>
            <a:xfrm>
              <a:off x="210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0"/>
            <p:cNvSpPr/>
            <p:nvPr/>
          </p:nvSpPr>
          <p:spPr>
            <a:xfrm>
              <a:off x="19376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0"/>
            <p:cNvSpPr/>
            <p:nvPr/>
          </p:nvSpPr>
          <p:spPr>
            <a:xfrm>
              <a:off x="210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0"/>
            <p:cNvSpPr/>
            <p:nvPr/>
          </p:nvSpPr>
          <p:spPr>
            <a:xfrm>
              <a:off x="19376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0"/>
            <p:cNvSpPr/>
            <p:nvPr/>
          </p:nvSpPr>
          <p:spPr>
            <a:xfrm>
              <a:off x="210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9376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10"/>
            <p:cNvSpPr/>
            <p:nvPr/>
          </p:nvSpPr>
          <p:spPr>
            <a:xfrm>
              <a:off x="210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0"/>
            <p:cNvSpPr/>
            <p:nvPr/>
          </p:nvSpPr>
          <p:spPr>
            <a:xfrm>
              <a:off x="19376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0"/>
            <p:cNvSpPr/>
            <p:nvPr/>
          </p:nvSpPr>
          <p:spPr>
            <a:xfrm>
              <a:off x="210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19376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210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9376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210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0"/>
            <p:cNvSpPr/>
            <p:nvPr/>
          </p:nvSpPr>
          <p:spPr>
            <a:xfrm>
              <a:off x="19376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0"/>
            <p:cNvSpPr/>
            <p:nvPr/>
          </p:nvSpPr>
          <p:spPr>
            <a:xfrm>
              <a:off x="210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0"/>
            <p:cNvSpPr/>
            <p:nvPr/>
          </p:nvSpPr>
          <p:spPr>
            <a:xfrm>
              <a:off x="19376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0"/>
            <p:cNvSpPr/>
            <p:nvPr/>
          </p:nvSpPr>
          <p:spPr>
            <a:xfrm>
              <a:off x="176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0"/>
            <p:cNvSpPr/>
            <p:nvPr/>
          </p:nvSpPr>
          <p:spPr>
            <a:xfrm>
              <a:off x="15979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0"/>
            <p:cNvSpPr/>
            <p:nvPr/>
          </p:nvSpPr>
          <p:spPr>
            <a:xfrm>
              <a:off x="176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0"/>
            <p:cNvSpPr/>
            <p:nvPr/>
          </p:nvSpPr>
          <p:spPr>
            <a:xfrm>
              <a:off x="15979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0"/>
            <p:cNvSpPr/>
            <p:nvPr/>
          </p:nvSpPr>
          <p:spPr>
            <a:xfrm>
              <a:off x="176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0"/>
            <p:cNvSpPr/>
            <p:nvPr/>
          </p:nvSpPr>
          <p:spPr>
            <a:xfrm>
              <a:off x="15979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0"/>
            <p:cNvSpPr/>
            <p:nvPr/>
          </p:nvSpPr>
          <p:spPr>
            <a:xfrm>
              <a:off x="176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0"/>
            <p:cNvSpPr/>
            <p:nvPr/>
          </p:nvSpPr>
          <p:spPr>
            <a:xfrm>
              <a:off x="15979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0"/>
            <p:cNvSpPr/>
            <p:nvPr/>
          </p:nvSpPr>
          <p:spPr>
            <a:xfrm>
              <a:off x="176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0"/>
            <p:cNvSpPr/>
            <p:nvPr/>
          </p:nvSpPr>
          <p:spPr>
            <a:xfrm>
              <a:off x="15979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0"/>
            <p:cNvSpPr/>
            <p:nvPr/>
          </p:nvSpPr>
          <p:spPr>
            <a:xfrm>
              <a:off x="176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0"/>
            <p:cNvSpPr/>
            <p:nvPr/>
          </p:nvSpPr>
          <p:spPr>
            <a:xfrm>
              <a:off x="15979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0"/>
            <p:cNvSpPr/>
            <p:nvPr/>
          </p:nvSpPr>
          <p:spPr>
            <a:xfrm>
              <a:off x="176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0"/>
            <p:cNvSpPr/>
            <p:nvPr/>
          </p:nvSpPr>
          <p:spPr>
            <a:xfrm>
              <a:off x="15979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0"/>
            <p:cNvSpPr/>
            <p:nvPr/>
          </p:nvSpPr>
          <p:spPr>
            <a:xfrm>
              <a:off x="176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0"/>
            <p:cNvSpPr/>
            <p:nvPr/>
          </p:nvSpPr>
          <p:spPr>
            <a:xfrm>
              <a:off x="15979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0"/>
            <p:cNvSpPr/>
            <p:nvPr/>
          </p:nvSpPr>
          <p:spPr>
            <a:xfrm>
              <a:off x="176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0"/>
            <p:cNvSpPr/>
            <p:nvPr/>
          </p:nvSpPr>
          <p:spPr>
            <a:xfrm>
              <a:off x="15979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0"/>
            <p:cNvSpPr/>
            <p:nvPr/>
          </p:nvSpPr>
          <p:spPr>
            <a:xfrm>
              <a:off x="176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0"/>
            <p:cNvSpPr/>
            <p:nvPr/>
          </p:nvSpPr>
          <p:spPr>
            <a:xfrm>
              <a:off x="15979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0"/>
            <p:cNvSpPr/>
            <p:nvPr/>
          </p:nvSpPr>
          <p:spPr>
            <a:xfrm>
              <a:off x="176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0"/>
            <p:cNvSpPr/>
            <p:nvPr/>
          </p:nvSpPr>
          <p:spPr>
            <a:xfrm>
              <a:off x="15979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0"/>
            <p:cNvSpPr/>
            <p:nvPr/>
          </p:nvSpPr>
          <p:spPr>
            <a:xfrm>
              <a:off x="176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0"/>
            <p:cNvSpPr/>
            <p:nvPr/>
          </p:nvSpPr>
          <p:spPr>
            <a:xfrm>
              <a:off x="15979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0"/>
            <p:cNvSpPr/>
            <p:nvPr/>
          </p:nvSpPr>
          <p:spPr>
            <a:xfrm>
              <a:off x="142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0"/>
            <p:cNvSpPr/>
            <p:nvPr/>
          </p:nvSpPr>
          <p:spPr>
            <a:xfrm>
              <a:off x="12578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0"/>
            <p:cNvSpPr/>
            <p:nvPr/>
          </p:nvSpPr>
          <p:spPr>
            <a:xfrm>
              <a:off x="142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0"/>
            <p:cNvSpPr/>
            <p:nvPr/>
          </p:nvSpPr>
          <p:spPr>
            <a:xfrm>
              <a:off x="12578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0"/>
            <p:cNvSpPr/>
            <p:nvPr/>
          </p:nvSpPr>
          <p:spPr>
            <a:xfrm>
              <a:off x="142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0"/>
            <p:cNvSpPr/>
            <p:nvPr/>
          </p:nvSpPr>
          <p:spPr>
            <a:xfrm>
              <a:off x="12578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0"/>
            <p:cNvSpPr/>
            <p:nvPr/>
          </p:nvSpPr>
          <p:spPr>
            <a:xfrm>
              <a:off x="142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0"/>
            <p:cNvSpPr/>
            <p:nvPr/>
          </p:nvSpPr>
          <p:spPr>
            <a:xfrm>
              <a:off x="12578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0"/>
            <p:cNvSpPr/>
            <p:nvPr/>
          </p:nvSpPr>
          <p:spPr>
            <a:xfrm>
              <a:off x="142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0"/>
            <p:cNvSpPr/>
            <p:nvPr/>
          </p:nvSpPr>
          <p:spPr>
            <a:xfrm>
              <a:off x="12578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0"/>
            <p:cNvSpPr/>
            <p:nvPr/>
          </p:nvSpPr>
          <p:spPr>
            <a:xfrm>
              <a:off x="142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0"/>
            <p:cNvSpPr/>
            <p:nvPr/>
          </p:nvSpPr>
          <p:spPr>
            <a:xfrm>
              <a:off x="12578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0"/>
            <p:cNvSpPr/>
            <p:nvPr/>
          </p:nvSpPr>
          <p:spPr>
            <a:xfrm>
              <a:off x="142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0"/>
            <p:cNvSpPr/>
            <p:nvPr/>
          </p:nvSpPr>
          <p:spPr>
            <a:xfrm>
              <a:off x="12578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0"/>
            <p:cNvSpPr/>
            <p:nvPr/>
          </p:nvSpPr>
          <p:spPr>
            <a:xfrm>
              <a:off x="142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0"/>
            <p:cNvSpPr/>
            <p:nvPr/>
          </p:nvSpPr>
          <p:spPr>
            <a:xfrm>
              <a:off x="12578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0"/>
            <p:cNvSpPr/>
            <p:nvPr/>
          </p:nvSpPr>
          <p:spPr>
            <a:xfrm>
              <a:off x="142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0"/>
            <p:cNvSpPr/>
            <p:nvPr/>
          </p:nvSpPr>
          <p:spPr>
            <a:xfrm>
              <a:off x="12578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0"/>
            <p:cNvSpPr/>
            <p:nvPr/>
          </p:nvSpPr>
          <p:spPr>
            <a:xfrm>
              <a:off x="142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0"/>
            <p:cNvSpPr/>
            <p:nvPr/>
          </p:nvSpPr>
          <p:spPr>
            <a:xfrm>
              <a:off x="12578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0"/>
            <p:cNvSpPr/>
            <p:nvPr/>
          </p:nvSpPr>
          <p:spPr>
            <a:xfrm>
              <a:off x="142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0"/>
            <p:cNvSpPr/>
            <p:nvPr/>
          </p:nvSpPr>
          <p:spPr>
            <a:xfrm>
              <a:off x="12578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0"/>
            <p:cNvSpPr/>
            <p:nvPr/>
          </p:nvSpPr>
          <p:spPr>
            <a:xfrm>
              <a:off x="142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0"/>
            <p:cNvSpPr/>
            <p:nvPr/>
          </p:nvSpPr>
          <p:spPr>
            <a:xfrm>
              <a:off x="12578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0"/>
            <p:cNvSpPr/>
            <p:nvPr/>
          </p:nvSpPr>
          <p:spPr>
            <a:xfrm>
              <a:off x="108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0"/>
            <p:cNvSpPr/>
            <p:nvPr/>
          </p:nvSpPr>
          <p:spPr>
            <a:xfrm>
              <a:off x="9178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0"/>
            <p:cNvSpPr/>
            <p:nvPr/>
          </p:nvSpPr>
          <p:spPr>
            <a:xfrm>
              <a:off x="108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0"/>
            <p:cNvSpPr/>
            <p:nvPr/>
          </p:nvSpPr>
          <p:spPr>
            <a:xfrm>
              <a:off x="9178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0"/>
            <p:cNvSpPr/>
            <p:nvPr/>
          </p:nvSpPr>
          <p:spPr>
            <a:xfrm>
              <a:off x="108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0"/>
            <p:cNvSpPr/>
            <p:nvPr/>
          </p:nvSpPr>
          <p:spPr>
            <a:xfrm>
              <a:off x="9178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0"/>
            <p:cNvSpPr/>
            <p:nvPr/>
          </p:nvSpPr>
          <p:spPr>
            <a:xfrm>
              <a:off x="108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0"/>
            <p:cNvSpPr/>
            <p:nvPr/>
          </p:nvSpPr>
          <p:spPr>
            <a:xfrm>
              <a:off x="9178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0"/>
            <p:cNvSpPr/>
            <p:nvPr/>
          </p:nvSpPr>
          <p:spPr>
            <a:xfrm>
              <a:off x="108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0"/>
            <p:cNvSpPr/>
            <p:nvPr/>
          </p:nvSpPr>
          <p:spPr>
            <a:xfrm>
              <a:off x="9178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0"/>
            <p:cNvSpPr/>
            <p:nvPr/>
          </p:nvSpPr>
          <p:spPr>
            <a:xfrm>
              <a:off x="108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0"/>
            <p:cNvSpPr/>
            <p:nvPr/>
          </p:nvSpPr>
          <p:spPr>
            <a:xfrm>
              <a:off x="9178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0"/>
            <p:cNvSpPr/>
            <p:nvPr/>
          </p:nvSpPr>
          <p:spPr>
            <a:xfrm>
              <a:off x="108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0"/>
            <p:cNvSpPr/>
            <p:nvPr/>
          </p:nvSpPr>
          <p:spPr>
            <a:xfrm>
              <a:off x="9178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0"/>
            <p:cNvSpPr/>
            <p:nvPr/>
          </p:nvSpPr>
          <p:spPr>
            <a:xfrm>
              <a:off x="108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0"/>
            <p:cNvSpPr/>
            <p:nvPr/>
          </p:nvSpPr>
          <p:spPr>
            <a:xfrm>
              <a:off x="9178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0"/>
            <p:cNvSpPr/>
            <p:nvPr/>
          </p:nvSpPr>
          <p:spPr>
            <a:xfrm>
              <a:off x="108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0"/>
            <p:cNvSpPr/>
            <p:nvPr/>
          </p:nvSpPr>
          <p:spPr>
            <a:xfrm>
              <a:off x="9178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0"/>
            <p:cNvSpPr/>
            <p:nvPr/>
          </p:nvSpPr>
          <p:spPr>
            <a:xfrm>
              <a:off x="108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0"/>
            <p:cNvSpPr/>
            <p:nvPr/>
          </p:nvSpPr>
          <p:spPr>
            <a:xfrm>
              <a:off x="9178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0"/>
            <p:cNvSpPr/>
            <p:nvPr/>
          </p:nvSpPr>
          <p:spPr>
            <a:xfrm>
              <a:off x="108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0"/>
            <p:cNvSpPr/>
            <p:nvPr/>
          </p:nvSpPr>
          <p:spPr>
            <a:xfrm>
              <a:off x="9178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0"/>
            <p:cNvSpPr/>
            <p:nvPr/>
          </p:nvSpPr>
          <p:spPr>
            <a:xfrm>
              <a:off x="108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0"/>
            <p:cNvSpPr/>
            <p:nvPr/>
          </p:nvSpPr>
          <p:spPr>
            <a:xfrm>
              <a:off x="9178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0"/>
            <p:cNvSpPr/>
            <p:nvPr/>
          </p:nvSpPr>
          <p:spPr>
            <a:xfrm>
              <a:off x="74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0"/>
            <p:cNvSpPr/>
            <p:nvPr/>
          </p:nvSpPr>
          <p:spPr>
            <a:xfrm>
              <a:off x="5781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0"/>
            <p:cNvSpPr/>
            <p:nvPr/>
          </p:nvSpPr>
          <p:spPr>
            <a:xfrm>
              <a:off x="74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0"/>
            <p:cNvSpPr/>
            <p:nvPr/>
          </p:nvSpPr>
          <p:spPr>
            <a:xfrm>
              <a:off x="5781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0"/>
            <p:cNvSpPr/>
            <p:nvPr/>
          </p:nvSpPr>
          <p:spPr>
            <a:xfrm>
              <a:off x="74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0"/>
            <p:cNvSpPr/>
            <p:nvPr/>
          </p:nvSpPr>
          <p:spPr>
            <a:xfrm>
              <a:off x="5781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0"/>
            <p:cNvSpPr/>
            <p:nvPr/>
          </p:nvSpPr>
          <p:spPr>
            <a:xfrm>
              <a:off x="74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0"/>
            <p:cNvSpPr/>
            <p:nvPr/>
          </p:nvSpPr>
          <p:spPr>
            <a:xfrm>
              <a:off x="5781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0"/>
            <p:cNvSpPr/>
            <p:nvPr/>
          </p:nvSpPr>
          <p:spPr>
            <a:xfrm>
              <a:off x="74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0"/>
            <p:cNvSpPr/>
            <p:nvPr/>
          </p:nvSpPr>
          <p:spPr>
            <a:xfrm>
              <a:off x="5781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0"/>
            <p:cNvSpPr/>
            <p:nvPr/>
          </p:nvSpPr>
          <p:spPr>
            <a:xfrm>
              <a:off x="74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0"/>
            <p:cNvSpPr/>
            <p:nvPr/>
          </p:nvSpPr>
          <p:spPr>
            <a:xfrm>
              <a:off x="5781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0"/>
            <p:cNvSpPr/>
            <p:nvPr/>
          </p:nvSpPr>
          <p:spPr>
            <a:xfrm>
              <a:off x="74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0"/>
            <p:cNvSpPr/>
            <p:nvPr/>
          </p:nvSpPr>
          <p:spPr>
            <a:xfrm>
              <a:off x="5781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0"/>
            <p:cNvSpPr/>
            <p:nvPr/>
          </p:nvSpPr>
          <p:spPr>
            <a:xfrm>
              <a:off x="74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0"/>
            <p:cNvSpPr/>
            <p:nvPr/>
          </p:nvSpPr>
          <p:spPr>
            <a:xfrm>
              <a:off x="5781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0"/>
            <p:cNvSpPr/>
            <p:nvPr/>
          </p:nvSpPr>
          <p:spPr>
            <a:xfrm>
              <a:off x="74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0"/>
            <p:cNvSpPr/>
            <p:nvPr/>
          </p:nvSpPr>
          <p:spPr>
            <a:xfrm>
              <a:off x="5781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0"/>
            <p:cNvSpPr/>
            <p:nvPr/>
          </p:nvSpPr>
          <p:spPr>
            <a:xfrm>
              <a:off x="74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0"/>
            <p:cNvSpPr/>
            <p:nvPr/>
          </p:nvSpPr>
          <p:spPr>
            <a:xfrm>
              <a:off x="5781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0"/>
            <p:cNvSpPr/>
            <p:nvPr/>
          </p:nvSpPr>
          <p:spPr>
            <a:xfrm>
              <a:off x="74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0"/>
            <p:cNvSpPr/>
            <p:nvPr/>
          </p:nvSpPr>
          <p:spPr>
            <a:xfrm>
              <a:off x="5781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0"/>
            <p:cNvSpPr/>
            <p:nvPr/>
          </p:nvSpPr>
          <p:spPr>
            <a:xfrm>
              <a:off x="74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0"/>
            <p:cNvSpPr/>
            <p:nvPr/>
          </p:nvSpPr>
          <p:spPr>
            <a:xfrm>
              <a:off x="5781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0"/>
            <p:cNvSpPr/>
            <p:nvPr/>
          </p:nvSpPr>
          <p:spPr>
            <a:xfrm>
              <a:off x="40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0"/>
            <p:cNvSpPr/>
            <p:nvPr/>
          </p:nvSpPr>
          <p:spPr>
            <a:xfrm>
              <a:off x="2381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0"/>
            <p:cNvSpPr/>
            <p:nvPr/>
          </p:nvSpPr>
          <p:spPr>
            <a:xfrm>
              <a:off x="40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0"/>
            <p:cNvSpPr/>
            <p:nvPr/>
          </p:nvSpPr>
          <p:spPr>
            <a:xfrm>
              <a:off x="2381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0"/>
            <p:cNvSpPr/>
            <p:nvPr/>
          </p:nvSpPr>
          <p:spPr>
            <a:xfrm>
              <a:off x="40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0"/>
            <p:cNvSpPr/>
            <p:nvPr/>
          </p:nvSpPr>
          <p:spPr>
            <a:xfrm>
              <a:off x="2381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0"/>
            <p:cNvSpPr/>
            <p:nvPr/>
          </p:nvSpPr>
          <p:spPr>
            <a:xfrm>
              <a:off x="40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0"/>
            <p:cNvSpPr/>
            <p:nvPr/>
          </p:nvSpPr>
          <p:spPr>
            <a:xfrm>
              <a:off x="2381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0"/>
            <p:cNvSpPr/>
            <p:nvPr/>
          </p:nvSpPr>
          <p:spPr>
            <a:xfrm>
              <a:off x="40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0"/>
            <p:cNvSpPr/>
            <p:nvPr/>
          </p:nvSpPr>
          <p:spPr>
            <a:xfrm>
              <a:off x="2381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0"/>
            <p:cNvSpPr/>
            <p:nvPr/>
          </p:nvSpPr>
          <p:spPr>
            <a:xfrm>
              <a:off x="40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0"/>
            <p:cNvSpPr/>
            <p:nvPr/>
          </p:nvSpPr>
          <p:spPr>
            <a:xfrm>
              <a:off x="2381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0"/>
            <p:cNvSpPr/>
            <p:nvPr/>
          </p:nvSpPr>
          <p:spPr>
            <a:xfrm>
              <a:off x="40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0"/>
            <p:cNvSpPr/>
            <p:nvPr/>
          </p:nvSpPr>
          <p:spPr>
            <a:xfrm>
              <a:off x="2381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0"/>
            <p:cNvSpPr/>
            <p:nvPr/>
          </p:nvSpPr>
          <p:spPr>
            <a:xfrm>
              <a:off x="40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0"/>
            <p:cNvSpPr/>
            <p:nvPr/>
          </p:nvSpPr>
          <p:spPr>
            <a:xfrm>
              <a:off x="2381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0"/>
            <p:cNvSpPr/>
            <p:nvPr/>
          </p:nvSpPr>
          <p:spPr>
            <a:xfrm>
              <a:off x="40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0"/>
            <p:cNvSpPr/>
            <p:nvPr/>
          </p:nvSpPr>
          <p:spPr>
            <a:xfrm>
              <a:off x="2381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0"/>
            <p:cNvSpPr/>
            <p:nvPr/>
          </p:nvSpPr>
          <p:spPr>
            <a:xfrm>
              <a:off x="40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0"/>
            <p:cNvSpPr/>
            <p:nvPr/>
          </p:nvSpPr>
          <p:spPr>
            <a:xfrm>
              <a:off x="2381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0"/>
            <p:cNvSpPr/>
            <p:nvPr/>
          </p:nvSpPr>
          <p:spPr>
            <a:xfrm>
              <a:off x="40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0"/>
            <p:cNvSpPr/>
            <p:nvPr/>
          </p:nvSpPr>
          <p:spPr>
            <a:xfrm>
              <a:off x="2381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0"/>
            <p:cNvSpPr/>
            <p:nvPr/>
          </p:nvSpPr>
          <p:spPr>
            <a:xfrm>
              <a:off x="40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0"/>
            <p:cNvSpPr/>
            <p:nvPr/>
          </p:nvSpPr>
          <p:spPr>
            <a:xfrm>
              <a:off x="2381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9" name="Google Shape;4589;p10"/>
          <p:cNvSpPr txBox="1">
            <a:spLocks noGrp="1"/>
          </p:cNvSpPr>
          <p:nvPr>
            <p:ph type="subTitle" idx="1"/>
          </p:nvPr>
        </p:nvSpPr>
        <p:spPr>
          <a:xfrm>
            <a:off x="614725" y="2343225"/>
            <a:ext cx="2462100" cy="18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90" name="Google Shape;4590;p10"/>
          <p:cNvSpPr txBox="1">
            <a:spLocks noGrp="1"/>
          </p:cNvSpPr>
          <p:nvPr>
            <p:ph type="title"/>
          </p:nvPr>
        </p:nvSpPr>
        <p:spPr>
          <a:xfrm>
            <a:off x="618125" y="344700"/>
            <a:ext cx="4382400" cy="7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0" name="Google Shape;5100;p12"/>
          <p:cNvGrpSpPr/>
          <p:nvPr/>
        </p:nvGrpSpPr>
        <p:grpSpPr>
          <a:xfrm>
            <a:off x="179" y="667"/>
            <a:ext cx="9326609" cy="5143660"/>
            <a:chOff x="238125" y="886750"/>
            <a:chExt cx="7138075" cy="3936675"/>
          </a:xfrm>
        </p:grpSpPr>
        <p:sp>
          <p:nvSpPr>
            <p:cNvPr id="5101" name="Google Shape;5101;p12"/>
            <p:cNvSpPr/>
            <p:nvPr/>
          </p:nvSpPr>
          <p:spPr>
            <a:xfrm>
              <a:off x="72064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2"/>
            <p:cNvSpPr/>
            <p:nvPr/>
          </p:nvSpPr>
          <p:spPr>
            <a:xfrm>
              <a:off x="7036425" y="10507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2"/>
            <p:cNvSpPr/>
            <p:nvPr/>
          </p:nvSpPr>
          <p:spPr>
            <a:xfrm>
              <a:off x="72064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12"/>
            <p:cNvSpPr/>
            <p:nvPr/>
          </p:nvSpPr>
          <p:spPr>
            <a:xfrm>
              <a:off x="7036425" y="13788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2"/>
            <p:cNvSpPr/>
            <p:nvPr/>
          </p:nvSpPr>
          <p:spPr>
            <a:xfrm>
              <a:off x="72064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2"/>
            <p:cNvSpPr/>
            <p:nvPr/>
          </p:nvSpPr>
          <p:spPr>
            <a:xfrm>
              <a:off x="7036425" y="17068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2"/>
            <p:cNvSpPr/>
            <p:nvPr/>
          </p:nvSpPr>
          <p:spPr>
            <a:xfrm>
              <a:off x="72064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2"/>
            <p:cNvSpPr/>
            <p:nvPr/>
          </p:nvSpPr>
          <p:spPr>
            <a:xfrm>
              <a:off x="7036425" y="20349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2"/>
            <p:cNvSpPr/>
            <p:nvPr/>
          </p:nvSpPr>
          <p:spPr>
            <a:xfrm>
              <a:off x="72064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2"/>
            <p:cNvSpPr/>
            <p:nvPr/>
          </p:nvSpPr>
          <p:spPr>
            <a:xfrm>
              <a:off x="7036425" y="23629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12"/>
            <p:cNvSpPr/>
            <p:nvPr/>
          </p:nvSpPr>
          <p:spPr>
            <a:xfrm>
              <a:off x="72064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12"/>
            <p:cNvSpPr/>
            <p:nvPr/>
          </p:nvSpPr>
          <p:spPr>
            <a:xfrm>
              <a:off x="7036425" y="26910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12"/>
            <p:cNvSpPr/>
            <p:nvPr/>
          </p:nvSpPr>
          <p:spPr>
            <a:xfrm>
              <a:off x="72064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12"/>
            <p:cNvSpPr/>
            <p:nvPr/>
          </p:nvSpPr>
          <p:spPr>
            <a:xfrm>
              <a:off x="7036425" y="30191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12"/>
            <p:cNvSpPr/>
            <p:nvPr/>
          </p:nvSpPr>
          <p:spPr>
            <a:xfrm>
              <a:off x="72064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12"/>
            <p:cNvSpPr/>
            <p:nvPr/>
          </p:nvSpPr>
          <p:spPr>
            <a:xfrm>
              <a:off x="7036425" y="33471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2"/>
            <p:cNvSpPr/>
            <p:nvPr/>
          </p:nvSpPr>
          <p:spPr>
            <a:xfrm>
              <a:off x="72064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2"/>
            <p:cNvSpPr/>
            <p:nvPr/>
          </p:nvSpPr>
          <p:spPr>
            <a:xfrm>
              <a:off x="7036425" y="36752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2"/>
            <p:cNvSpPr/>
            <p:nvPr/>
          </p:nvSpPr>
          <p:spPr>
            <a:xfrm>
              <a:off x="72064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2"/>
            <p:cNvSpPr/>
            <p:nvPr/>
          </p:nvSpPr>
          <p:spPr>
            <a:xfrm>
              <a:off x="7036425" y="40032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2"/>
            <p:cNvSpPr/>
            <p:nvPr/>
          </p:nvSpPr>
          <p:spPr>
            <a:xfrm>
              <a:off x="72064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2"/>
            <p:cNvSpPr/>
            <p:nvPr/>
          </p:nvSpPr>
          <p:spPr>
            <a:xfrm>
              <a:off x="7036425" y="43313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2"/>
            <p:cNvSpPr/>
            <p:nvPr/>
          </p:nvSpPr>
          <p:spPr>
            <a:xfrm>
              <a:off x="72064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2"/>
            <p:cNvSpPr/>
            <p:nvPr/>
          </p:nvSpPr>
          <p:spPr>
            <a:xfrm>
              <a:off x="7036425" y="46593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2"/>
            <p:cNvSpPr/>
            <p:nvPr/>
          </p:nvSpPr>
          <p:spPr>
            <a:xfrm>
              <a:off x="68664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2"/>
            <p:cNvSpPr/>
            <p:nvPr/>
          </p:nvSpPr>
          <p:spPr>
            <a:xfrm>
              <a:off x="66964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12"/>
            <p:cNvSpPr/>
            <p:nvPr/>
          </p:nvSpPr>
          <p:spPr>
            <a:xfrm>
              <a:off x="68664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12"/>
            <p:cNvSpPr/>
            <p:nvPr/>
          </p:nvSpPr>
          <p:spPr>
            <a:xfrm>
              <a:off x="66964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2"/>
            <p:cNvSpPr/>
            <p:nvPr/>
          </p:nvSpPr>
          <p:spPr>
            <a:xfrm>
              <a:off x="68664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2"/>
            <p:cNvSpPr/>
            <p:nvPr/>
          </p:nvSpPr>
          <p:spPr>
            <a:xfrm>
              <a:off x="66964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2"/>
            <p:cNvSpPr/>
            <p:nvPr/>
          </p:nvSpPr>
          <p:spPr>
            <a:xfrm>
              <a:off x="68664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2"/>
            <p:cNvSpPr/>
            <p:nvPr/>
          </p:nvSpPr>
          <p:spPr>
            <a:xfrm>
              <a:off x="66964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2"/>
            <p:cNvSpPr/>
            <p:nvPr/>
          </p:nvSpPr>
          <p:spPr>
            <a:xfrm>
              <a:off x="68664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2"/>
            <p:cNvSpPr/>
            <p:nvPr/>
          </p:nvSpPr>
          <p:spPr>
            <a:xfrm>
              <a:off x="66964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2"/>
            <p:cNvSpPr/>
            <p:nvPr/>
          </p:nvSpPr>
          <p:spPr>
            <a:xfrm>
              <a:off x="68664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2"/>
            <p:cNvSpPr/>
            <p:nvPr/>
          </p:nvSpPr>
          <p:spPr>
            <a:xfrm>
              <a:off x="66964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2"/>
            <p:cNvSpPr/>
            <p:nvPr/>
          </p:nvSpPr>
          <p:spPr>
            <a:xfrm>
              <a:off x="68664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2"/>
            <p:cNvSpPr/>
            <p:nvPr/>
          </p:nvSpPr>
          <p:spPr>
            <a:xfrm>
              <a:off x="66964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2"/>
            <p:cNvSpPr/>
            <p:nvPr/>
          </p:nvSpPr>
          <p:spPr>
            <a:xfrm>
              <a:off x="68664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2"/>
            <p:cNvSpPr/>
            <p:nvPr/>
          </p:nvSpPr>
          <p:spPr>
            <a:xfrm>
              <a:off x="66964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2"/>
            <p:cNvSpPr/>
            <p:nvPr/>
          </p:nvSpPr>
          <p:spPr>
            <a:xfrm>
              <a:off x="68664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2"/>
            <p:cNvSpPr/>
            <p:nvPr/>
          </p:nvSpPr>
          <p:spPr>
            <a:xfrm>
              <a:off x="66964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2"/>
            <p:cNvSpPr/>
            <p:nvPr/>
          </p:nvSpPr>
          <p:spPr>
            <a:xfrm>
              <a:off x="68664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2"/>
            <p:cNvSpPr/>
            <p:nvPr/>
          </p:nvSpPr>
          <p:spPr>
            <a:xfrm>
              <a:off x="66964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12"/>
            <p:cNvSpPr/>
            <p:nvPr/>
          </p:nvSpPr>
          <p:spPr>
            <a:xfrm>
              <a:off x="68664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12"/>
            <p:cNvSpPr/>
            <p:nvPr/>
          </p:nvSpPr>
          <p:spPr>
            <a:xfrm>
              <a:off x="66964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12"/>
            <p:cNvSpPr/>
            <p:nvPr/>
          </p:nvSpPr>
          <p:spPr>
            <a:xfrm>
              <a:off x="68664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12"/>
            <p:cNvSpPr/>
            <p:nvPr/>
          </p:nvSpPr>
          <p:spPr>
            <a:xfrm>
              <a:off x="66964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12"/>
            <p:cNvSpPr/>
            <p:nvPr/>
          </p:nvSpPr>
          <p:spPr>
            <a:xfrm>
              <a:off x="6526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12"/>
            <p:cNvSpPr/>
            <p:nvPr/>
          </p:nvSpPr>
          <p:spPr>
            <a:xfrm>
              <a:off x="63564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12"/>
            <p:cNvSpPr/>
            <p:nvPr/>
          </p:nvSpPr>
          <p:spPr>
            <a:xfrm>
              <a:off x="6526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12"/>
            <p:cNvSpPr/>
            <p:nvPr/>
          </p:nvSpPr>
          <p:spPr>
            <a:xfrm>
              <a:off x="63564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12"/>
            <p:cNvSpPr/>
            <p:nvPr/>
          </p:nvSpPr>
          <p:spPr>
            <a:xfrm>
              <a:off x="6526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12"/>
            <p:cNvSpPr/>
            <p:nvPr/>
          </p:nvSpPr>
          <p:spPr>
            <a:xfrm>
              <a:off x="63564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12"/>
            <p:cNvSpPr/>
            <p:nvPr/>
          </p:nvSpPr>
          <p:spPr>
            <a:xfrm>
              <a:off x="6526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12"/>
            <p:cNvSpPr/>
            <p:nvPr/>
          </p:nvSpPr>
          <p:spPr>
            <a:xfrm>
              <a:off x="63564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12"/>
            <p:cNvSpPr/>
            <p:nvPr/>
          </p:nvSpPr>
          <p:spPr>
            <a:xfrm>
              <a:off x="6526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12"/>
            <p:cNvSpPr/>
            <p:nvPr/>
          </p:nvSpPr>
          <p:spPr>
            <a:xfrm>
              <a:off x="63564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12"/>
            <p:cNvSpPr/>
            <p:nvPr/>
          </p:nvSpPr>
          <p:spPr>
            <a:xfrm>
              <a:off x="6526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12"/>
            <p:cNvSpPr/>
            <p:nvPr/>
          </p:nvSpPr>
          <p:spPr>
            <a:xfrm>
              <a:off x="63564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12"/>
            <p:cNvSpPr/>
            <p:nvPr/>
          </p:nvSpPr>
          <p:spPr>
            <a:xfrm>
              <a:off x="6526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12"/>
            <p:cNvSpPr/>
            <p:nvPr/>
          </p:nvSpPr>
          <p:spPr>
            <a:xfrm>
              <a:off x="63564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12"/>
            <p:cNvSpPr/>
            <p:nvPr/>
          </p:nvSpPr>
          <p:spPr>
            <a:xfrm>
              <a:off x="6526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12"/>
            <p:cNvSpPr/>
            <p:nvPr/>
          </p:nvSpPr>
          <p:spPr>
            <a:xfrm>
              <a:off x="63564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12"/>
            <p:cNvSpPr/>
            <p:nvPr/>
          </p:nvSpPr>
          <p:spPr>
            <a:xfrm>
              <a:off x="6526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12"/>
            <p:cNvSpPr/>
            <p:nvPr/>
          </p:nvSpPr>
          <p:spPr>
            <a:xfrm>
              <a:off x="63564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12"/>
            <p:cNvSpPr/>
            <p:nvPr/>
          </p:nvSpPr>
          <p:spPr>
            <a:xfrm>
              <a:off x="6526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12"/>
            <p:cNvSpPr/>
            <p:nvPr/>
          </p:nvSpPr>
          <p:spPr>
            <a:xfrm>
              <a:off x="63564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12"/>
            <p:cNvSpPr/>
            <p:nvPr/>
          </p:nvSpPr>
          <p:spPr>
            <a:xfrm>
              <a:off x="6526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12"/>
            <p:cNvSpPr/>
            <p:nvPr/>
          </p:nvSpPr>
          <p:spPr>
            <a:xfrm>
              <a:off x="63564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12"/>
            <p:cNvSpPr/>
            <p:nvPr/>
          </p:nvSpPr>
          <p:spPr>
            <a:xfrm>
              <a:off x="6526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12"/>
            <p:cNvSpPr/>
            <p:nvPr/>
          </p:nvSpPr>
          <p:spPr>
            <a:xfrm>
              <a:off x="63564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12"/>
            <p:cNvSpPr/>
            <p:nvPr/>
          </p:nvSpPr>
          <p:spPr>
            <a:xfrm>
              <a:off x="618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12"/>
            <p:cNvSpPr/>
            <p:nvPr/>
          </p:nvSpPr>
          <p:spPr>
            <a:xfrm>
              <a:off x="60166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12"/>
            <p:cNvSpPr/>
            <p:nvPr/>
          </p:nvSpPr>
          <p:spPr>
            <a:xfrm>
              <a:off x="618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12"/>
            <p:cNvSpPr/>
            <p:nvPr/>
          </p:nvSpPr>
          <p:spPr>
            <a:xfrm>
              <a:off x="60166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12"/>
            <p:cNvSpPr/>
            <p:nvPr/>
          </p:nvSpPr>
          <p:spPr>
            <a:xfrm>
              <a:off x="618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12"/>
            <p:cNvSpPr/>
            <p:nvPr/>
          </p:nvSpPr>
          <p:spPr>
            <a:xfrm>
              <a:off x="60166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12"/>
            <p:cNvSpPr/>
            <p:nvPr/>
          </p:nvSpPr>
          <p:spPr>
            <a:xfrm>
              <a:off x="618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12"/>
            <p:cNvSpPr/>
            <p:nvPr/>
          </p:nvSpPr>
          <p:spPr>
            <a:xfrm>
              <a:off x="60166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12"/>
            <p:cNvSpPr/>
            <p:nvPr/>
          </p:nvSpPr>
          <p:spPr>
            <a:xfrm>
              <a:off x="618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12"/>
            <p:cNvSpPr/>
            <p:nvPr/>
          </p:nvSpPr>
          <p:spPr>
            <a:xfrm>
              <a:off x="60166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12"/>
            <p:cNvSpPr/>
            <p:nvPr/>
          </p:nvSpPr>
          <p:spPr>
            <a:xfrm>
              <a:off x="618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12"/>
            <p:cNvSpPr/>
            <p:nvPr/>
          </p:nvSpPr>
          <p:spPr>
            <a:xfrm>
              <a:off x="60166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12"/>
            <p:cNvSpPr/>
            <p:nvPr/>
          </p:nvSpPr>
          <p:spPr>
            <a:xfrm>
              <a:off x="618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12"/>
            <p:cNvSpPr/>
            <p:nvPr/>
          </p:nvSpPr>
          <p:spPr>
            <a:xfrm>
              <a:off x="60166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12"/>
            <p:cNvSpPr/>
            <p:nvPr/>
          </p:nvSpPr>
          <p:spPr>
            <a:xfrm>
              <a:off x="618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12"/>
            <p:cNvSpPr/>
            <p:nvPr/>
          </p:nvSpPr>
          <p:spPr>
            <a:xfrm>
              <a:off x="60166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12"/>
            <p:cNvSpPr/>
            <p:nvPr/>
          </p:nvSpPr>
          <p:spPr>
            <a:xfrm>
              <a:off x="618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12"/>
            <p:cNvSpPr/>
            <p:nvPr/>
          </p:nvSpPr>
          <p:spPr>
            <a:xfrm>
              <a:off x="60166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12"/>
            <p:cNvSpPr/>
            <p:nvPr/>
          </p:nvSpPr>
          <p:spPr>
            <a:xfrm>
              <a:off x="618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12"/>
            <p:cNvSpPr/>
            <p:nvPr/>
          </p:nvSpPr>
          <p:spPr>
            <a:xfrm>
              <a:off x="60166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2"/>
            <p:cNvSpPr/>
            <p:nvPr/>
          </p:nvSpPr>
          <p:spPr>
            <a:xfrm>
              <a:off x="618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2"/>
            <p:cNvSpPr/>
            <p:nvPr/>
          </p:nvSpPr>
          <p:spPr>
            <a:xfrm>
              <a:off x="60166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12"/>
            <p:cNvSpPr/>
            <p:nvPr/>
          </p:nvSpPr>
          <p:spPr>
            <a:xfrm>
              <a:off x="618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12"/>
            <p:cNvSpPr/>
            <p:nvPr/>
          </p:nvSpPr>
          <p:spPr>
            <a:xfrm>
              <a:off x="60166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2"/>
            <p:cNvSpPr/>
            <p:nvPr/>
          </p:nvSpPr>
          <p:spPr>
            <a:xfrm>
              <a:off x="584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2"/>
            <p:cNvSpPr/>
            <p:nvPr/>
          </p:nvSpPr>
          <p:spPr>
            <a:xfrm>
              <a:off x="56766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12"/>
            <p:cNvSpPr/>
            <p:nvPr/>
          </p:nvSpPr>
          <p:spPr>
            <a:xfrm>
              <a:off x="584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12"/>
            <p:cNvSpPr/>
            <p:nvPr/>
          </p:nvSpPr>
          <p:spPr>
            <a:xfrm>
              <a:off x="56766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12"/>
            <p:cNvSpPr/>
            <p:nvPr/>
          </p:nvSpPr>
          <p:spPr>
            <a:xfrm>
              <a:off x="584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12"/>
            <p:cNvSpPr/>
            <p:nvPr/>
          </p:nvSpPr>
          <p:spPr>
            <a:xfrm>
              <a:off x="56766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2"/>
            <p:cNvSpPr/>
            <p:nvPr/>
          </p:nvSpPr>
          <p:spPr>
            <a:xfrm>
              <a:off x="584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2"/>
            <p:cNvSpPr/>
            <p:nvPr/>
          </p:nvSpPr>
          <p:spPr>
            <a:xfrm>
              <a:off x="56766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2"/>
            <p:cNvSpPr/>
            <p:nvPr/>
          </p:nvSpPr>
          <p:spPr>
            <a:xfrm>
              <a:off x="584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2"/>
            <p:cNvSpPr/>
            <p:nvPr/>
          </p:nvSpPr>
          <p:spPr>
            <a:xfrm>
              <a:off x="56766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2"/>
            <p:cNvSpPr/>
            <p:nvPr/>
          </p:nvSpPr>
          <p:spPr>
            <a:xfrm>
              <a:off x="584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2"/>
            <p:cNvSpPr/>
            <p:nvPr/>
          </p:nvSpPr>
          <p:spPr>
            <a:xfrm>
              <a:off x="56766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2"/>
            <p:cNvSpPr/>
            <p:nvPr/>
          </p:nvSpPr>
          <p:spPr>
            <a:xfrm>
              <a:off x="584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12"/>
            <p:cNvSpPr/>
            <p:nvPr/>
          </p:nvSpPr>
          <p:spPr>
            <a:xfrm>
              <a:off x="56766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12"/>
            <p:cNvSpPr/>
            <p:nvPr/>
          </p:nvSpPr>
          <p:spPr>
            <a:xfrm>
              <a:off x="584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2"/>
            <p:cNvSpPr/>
            <p:nvPr/>
          </p:nvSpPr>
          <p:spPr>
            <a:xfrm>
              <a:off x="56766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2"/>
            <p:cNvSpPr/>
            <p:nvPr/>
          </p:nvSpPr>
          <p:spPr>
            <a:xfrm>
              <a:off x="584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2"/>
            <p:cNvSpPr/>
            <p:nvPr/>
          </p:nvSpPr>
          <p:spPr>
            <a:xfrm>
              <a:off x="56766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2"/>
            <p:cNvSpPr/>
            <p:nvPr/>
          </p:nvSpPr>
          <p:spPr>
            <a:xfrm>
              <a:off x="584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2"/>
            <p:cNvSpPr/>
            <p:nvPr/>
          </p:nvSpPr>
          <p:spPr>
            <a:xfrm>
              <a:off x="56766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2"/>
            <p:cNvSpPr/>
            <p:nvPr/>
          </p:nvSpPr>
          <p:spPr>
            <a:xfrm>
              <a:off x="584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2"/>
            <p:cNvSpPr/>
            <p:nvPr/>
          </p:nvSpPr>
          <p:spPr>
            <a:xfrm>
              <a:off x="56766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2"/>
            <p:cNvSpPr/>
            <p:nvPr/>
          </p:nvSpPr>
          <p:spPr>
            <a:xfrm>
              <a:off x="584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2"/>
            <p:cNvSpPr/>
            <p:nvPr/>
          </p:nvSpPr>
          <p:spPr>
            <a:xfrm>
              <a:off x="56766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2"/>
            <p:cNvSpPr/>
            <p:nvPr/>
          </p:nvSpPr>
          <p:spPr>
            <a:xfrm>
              <a:off x="5506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2"/>
            <p:cNvSpPr/>
            <p:nvPr/>
          </p:nvSpPr>
          <p:spPr>
            <a:xfrm>
              <a:off x="53369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2"/>
            <p:cNvSpPr/>
            <p:nvPr/>
          </p:nvSpPr>
          <p:spPr>
            <a:xfrm>
              <a:off x="5506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2"/>
            <p:cNvSpPr/>
            <p:nvPr/>
          </p:nvSpPr>
          <p:spPr>
            <a:xfrm>
              <a:off x="53369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2"/>
            <p:cNvSpPr/>
            <p:nvPr/>
          </p:nvSpPr>
          <p:spPr>
            <a:xfrm>
              <a:off x="5506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2"/>
            <p:cNvSpPr/>
            <p:nvPr/>
          </p:nvSpPr>
          <p:spPr>
            <a:xfrm>
              <a:off x="53369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2"/>
            <p:cNvSpPr/>
            <p:nvPr/>
          </p:nvSpPr>
          <p:spPr>
            <a:xfrm>
              <a:off x="5506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2"/>
            <p:cNvSpPr/>
            <p:nvPr/>
          </p:nvSpPr>
          <p:spPr>
            <a:xfrm>
              <a:off x="53369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2"/>
            <p:cNvSpPr/>
            <p:nvPr/>
          </p:nvSpPr>
          <p:spPr>
            <a:xfrm>
              <a:off x="5506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2"/>
            <p:cNvSpPr/>
            <p:nvPr/>
          </p:nvSpPr>
          <p:spPr>
            <a:xfrm>
              <a:off x="53369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2"/>
            <p:cNvSpPr/>
            <p:nvPr/>
          </p:nvSpPr>
          <p:spPr>
            <a:xfrm>
              <a:off x="5506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2"/>
            <p:cNvSpPr/>
            <p:nvPr/>
          </p:nvSpPr>
          <p:spPr>
            <a:xfrm>
              <a:off x="53369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2"/>
            <p:cNvSpPr/>
            <p:nvPr/>
          </p:nvSpPr>
          <p:spPr>
            <a:xfrm>
              <a:off x="5506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2"/>
            <p:cNvSpPr/>
            <p:nvPr/>
          </p:nvSpPr>
          <p:spPr>
            <a:xfrm>
              <a:off x="53369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2"/>
            <p:cNvSpPr/>
            <p:nvPr/>
          </p:nvSpPr>
          <p:spPr>
            <a:xfrm>
              <a:off x="5506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2"/>
            <p:cNvSpPr/>
            <p:nvPr/>
          </p:nvSpPr>
          <p:spPr>
            <a:xfrm>
              <a:off x="53369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2"/>
            <p:cNvSpPr/>
            <p:nvPr/>
          </p:nvSpPr>
          <p:spPr>
            <a:xfrm>
              <a:off x="5506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2"/>
            <p:cNvSpPr/>
            <p:nvPr/>
          </p:nvSpPr>
          <p:spPr>
            <a:xfrm>
              <a:off x="53369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2"/>
            <p:cNvSpPr/>
            <p:nvPr/>
          </p:nvSpPr>
          <p:spPr>
            <a:xfrm>
              <a:off x="5506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2"/>
            <p:cNvSpPr/>
            <p:nvPr/>
          </p:nvSpPr>
          <p:spPr>
            <a:xfrm>
              <a:off x="53369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2"/>
            <p:cNvSpPr/>
            <p:nvPr/>
          </p:nvSpPr>
          <p:spPr>
            <a:xfrm>
              <a:off x="5506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2"/>
            <p:cNvSpPr/>
            <p:nvPr/>
          </p:nvSpPr>
          <p:spPr>
            <a:xfrm>
              <a:off x="53369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2"/>
            <p:cNvSpPr/>
            <p:nvPr/>
          </p:nvSpPr>
          <p:spPr>
            <a:xfrm>
              <a:off x="5506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2"/>
            <p:cNvSpPr/>
            <p:nvPr/>
          </p:nvSpPr>
          <p:spPr>
            <a:xfrm>
              <a:off x="53369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2"/>
            <p:cNvSpPr/>
            <p:nvPr/>
          </p:nvSpPr>
          <p:spPr>
            <a:xfrm>
              <a:off x="51669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2"/>
            <p:cNvSpPr/>
            <p:nvPr/>
          </p:nvSpPr>
          <p:spPr>
            <a:xfrm>
              <a:off x="49969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2"/>
            <p:cNvSpPr/>
            <p:nvPr/>
          </p:nvSpPr>
          <p:spPr>
            <a:xfrm>
              <a:off x="51669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2"/>
            <p:cNvSpPr/>
            <p:nvPr/>
          </p:nvSpPr>
          <p:spPr>
            <a:xfrm>
              <a:off x="49969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2"/>
            <p:cNvSpPr/>
            <p:nvPr/>
          </p:nvSpPr>
          <p:spPr>
            <a:xfrm>
              <a:off x="51669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2"/>
            <p:cNvSpPr/>
            <p:nvPr/>
          </p:nvSpPr>
          <p:spPr>
            <a:xfrm>
              <a:off x="49969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2"/>
            <p:cNvSpPr/>
            <p:nvPr/>
          </p:nvSpPr>
          <p:spPr>
            <a:xfrm>
              <a:off x="51669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2"/>
            <p:cNvSpPr/>
            <p:nvPr/>
          </p:nvSpPr>
          <p:spPr>
            <a:xfrm>
              <a:off x="49969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2"/>
            <p:cNvSpPr/>
            <p:nvPr/>
          </p:nvSpPr>
          <p:spPr>
            <a:xfrm>
              <a:off x="51669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2"/>
            <p:cNvSpPr/>
            <p:nvPr/>
          </p:nvSpPr>
          <p:spPr>
            <a:xfrm>
              <a:off x="49969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2"/>
            <p:cNvSpPr/>
            <p:nvPr/>
          </p:nvSpPr>
          <p:spPr>
            <a:xfrm>
              <a:off x="51669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2"/>
            <p:cNvSpPr/>
            <p:nvPr/>
          </p:nvSpPr>
          <p:spPr>
            <a:xfrm>
              <a:off x="49969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2"/>
            <p:cNvSpPr/>
            <p:nvPr/>
          </p:nvSpPr>
          <p:spPr>
            <a:xfrm>
              <a:off x="51669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2"/>
            <p:cNvSpPr/>
            <p:nvPr/>
          </p:nvSpPr>
          <p:spPr>
            <a:xfrm>
              <a:off x="49969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2"/>
            <p:cNvSpPr/>
            <p:nvPr/>
          </p:nvSpPr>
          <p:spPr>
            <a:xfrm>
              <a:off x="51669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2"/>
            <p:cNvSpPr/>
            <p:nvPr/>
          </p:nvSpPr>
          <p:spPr>
            <a:xfrm>
              <a:off x="49969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2"/>
            <p:cNvSpPr/>
            <p:nvPr/>
          </p:nvSpPr>
          <p:spPr>
            <a:xfrm>
              <a:off x="51669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2"/>
            <p:cNvSpPr/>
            <p:nvPr/>
          </p:nvSpPr>
          <p:spPr>
            <a:xfrm>
              <a:off x="49969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2"/>
            <p:cNvSpPr/>
            <p:nvPr/>
          </p:nvSpPr>
          <p:spPr>
            <a:xfrm>
              <a:off x="51669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2"/>
            <p:cNvSpPr/>
            <p:nvPr/>
          </p:nvSpPr>
          <p:spPr>
            <a:xfrm>
              <a:off x="49969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2"/>
            <p:cNvSpPr/>
            <p:nvPr/>
          </p:nvSpPr>
          <p:spPr>
            <a:xfrm>
              <a:off x="51669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2"/>
            <p:cNvSpPr/>
            <p:nvPr/>
          </p:nvSpPr>
          <p:spPr>
            <a:xfrm>
              <a:off x="49969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2"/>
            <p:cNvSpPr/>
            <p:nvPr/>
          </p:nvSpPr>
          <p:spPr>
            <a:xfrm>
              <a:off x="51669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2"/>
            <p:cNvSpPr/>
            <p:nvPr/>
          </p:nvSpPr>
          <p:spPr>
            <a:xfrm>
              <a:off x="49969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2"/>
            <p:cNvSpPr/>
            <p:nvPr/>
          </p:nvSpPr>
          <p:spPr>
            <a:xfrm>
              <a:off x="48269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2"/>
            <p:cNvSpPr/>
            <p:nvPr/>
          </p:nvSpPr>
          <p:spPr>
            <a:xfrm>
              <a:off x="465690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2"/>
            <p:cNvSpPr/>
            <p:nvPr/>
          </p:nvSpPr>
          <p:spPr>
            <a:xfrm>
              <a:off x="48269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2"/>
            <p:cNvSpPr/>
            <p:nvPr/>
          </p:nvSpPr>
          <p:spPr>
            <a:xfrm>
              <a:off x="465690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2"/>
            <p:cNvSpPr/>
            <p:nvPr/>
          </p:nvSpPr>
          <p:spPr>
            <a:xfrm>
              <a:off x="48269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2"/>
            <p:cNvSpPr/>
            <p:nvPr/>
          </p:nvSpPr>
          <p:spPr>
            <a:xfrm>
              <a:off x="465690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2"/>
            <p:cNvSpPr/>
            <p:nvPr/>
          </p:nvSpPr>
          <p:spPr>
            <a:xfrm>
              <a:off x="48269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2"/>
            <p:cNvSpPr/>
            <p:nvPr/>
          </p:nvSpPr>
          <p:spPr>
            <a:xfrm>
              <a:off x="465690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2"/>
            <p:cNvSpPr/>
            <p:nvPr/>
          </p:nvSpPr>
          <p:spPr>
            <a:xfrm>
              <a:off x="48269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2"/>
            <p:cNvSpPr/>
            <p:nvPr/>
          </p:nvSpPr>
          <p:spPr>
            <a:xfrm>
              <a:off x="465690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2"/>
            <p:cNvSpPr/>
            <p:nvPr/>
          </p:nvSpPr>
          <p:spPr>
            <a:xfrm>
              <a:off x="48269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2"/>
            <p:cNvSpPr/>
            <p:nvPr/>
          </p:nvSpPr>
          <p:spPr>
            <a:xfrm>
              <a:off x="465690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2"/>
            <p:cNvSpPr/>
            <p:nvPr/>
          </p:nvSpPr>
          <p:spPr>
            <a:xfrm>
              <a:off x="48269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2"/>
            <p:cNvSpPr/>
            <p:nvPr/>
          </p:nvSpPr>
          <p:spPr>
            <a:xfrm>
              <a:off x="465690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2"/>
            <p:cNvSpPr/>
            <p:nvPr/>
          </p:nvSpPr>
          <p:spPr>
            <a:xfrm>
              <a:off x="48269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2"/>
            <p:cNvSpPr/>
            <p:nvPr/>
          </p:nvSpPr>
          <p:spPr>
            <a:xfrm>
              <a:off x="465690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2"/>
            <p:cNvSpPr/>
            <p:nvPr/>
          </p:nvSpPr>
          <p:spPr>
            <a:xfrm>
              <a:off x="48269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2"/>
            <p:cNvSpPr/>
            <p:nvPr/>
          </p:nvSpPr>
          <p:spPr>
            <a:xfrm>
              <a:off x="465690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2"/>
            <p:cNvSpPr/>
            <p:nvPr/>
          </p:nvSpPr>
          <p:spPr>
            <a:xfrm>
              <a:off x="48269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2"/>
            <p:cNvSpPr/>
            <p:nvPr/>
          </p:nvSpPr>
          <p:spPr>
            <a:xfrm>
              <a:off x="465690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2"/>
            <p:cNvSpPr/>
            <p:nvPr/>
          </p:nvSpPr>
          <p:spPr>
            <a:xfrm>
              <a:off x="48269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2"/>
            <p:cNvSpPr/>
            <p:nvPr/>
          </p:nvSpPr>
          <p:spPr>
            <a:xfrm>
              <a:off x="465690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2"/>
            <p:cNvSpPr/>
            <p:nvPr/>
          </p:nvSpPr>
          <p:spPr>
            <a:xfrm>
              <a:off x="48269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2"/>
            <p:cNvSpPr/>
            <p:nvPr/>
          </p:nvSpPr>
          <p:spPr>
            <a:xfrm>
              <a:off x="465690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2"/>
            <p:cNvSpPr/>
            <p:nvPr/>
          </p:nvSpPr>
          <p:spPr>
            <a:xfrm>
              <a:off x="44871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2"/>
            <p:cNvSpPr/>
            <p:nvPr/>
          </p:nvSpPr>
          <p:spPr>
            <a:xfrm>
              <a:off x="43171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2"/>
            <p:cNvSpPr/>
            <p:nvPr/>
          </p:nvSpPr>
          <p:spPr>
            <a:xfrm>
              <a:off x="44871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2"/>
            <p:cNvSpPr/>
            <p:nvPr/>
          </p:nvSpPr>
          <p:spPr>
            <a:xfrm>
              <a:off x="43171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2"/>
            <p:cNvSpPr/>
            <p:nvPr/>
          </p:nvSpPr>
          <p:spPr>
            <a:xfrm>
              <a:off x="44871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2"/>
            <p:cNvSpPr/>
            <p:nvPr/>
          </p:nvSpPr>
          <p:spPr>
            <a:xfrm>
              <a:off x="43171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2"/>
            <p:cNvSpPr/>
            <p:nvPr/>
          </p:nvSpPr>
          <p:spPr>
            <a:xfrm>
              <a:off x="44871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2"/>
            <p:cNvSpPr/>
            <p:nvPr/>
          </p:nvSpPr>
          <p:spPr>
            <a:xfrm>
              <a:off x="43171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2"/>
            <p:cNvSpPr/>
            <p:nvPr/>
          </p:nvSpPr>
          <p:spPr>
            <a:xfrm>
              <a:off x="44871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2"/>
            <p:cNvSpPr/>
            <p:nvPr/>
          </p:nvSpPr>
          <p:spPr>
            <a:xfrm>
              <a:off x="43171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2"/>
            <p:cNvSpPr/>
            <p:nvPr/>
          </p:nvSpPr>
          <p:spPr>
            <a:xfrm>
              <a:off x="44871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2"/>
            <p:cNvSpPr/>
            <p:nvPr/>
          </p:nvSpPr>
          <p:spPr>
            <a:xfrm>
              <a:off x="43171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2"/>
            <p:cNvSpPr/>
            <p:nvPr/>
          </p:nvSpPr>
          <p:spPr>
            <a:xfrm>
              <a:off x="44871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2"/>
            <p:cNvSpPr/>
            <p:nvPr/>
          </p:nvSpPr>
          <p:spPr>
            <a:xfrm>
              <a:off x="43171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2"/>
            <p:cNvSpPr/>
            <p:nvPr/>
          </p:nvSpPr>
          <p:spPr>
            <a:xfrm>
              <a:off x="44871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2"/>
            <p:cNvSpPr/>
            <p:nvPr/>
          </p:nvSpPr>
          <p:spPr>
            <a:xfrm>
              <a:off x="43171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2"/>
            <p:cNvSpPr/>
            <p:nvPr/>
          </p:nvSpPr>
          <p:spPr>
            <a:xfrm>
              <a:off x="44871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2"/>
            <p:cNvSpPr/>
            <p:nvPr/>
          </p:nvSpPr>
          <p:spPr>
            <a:xfrm>
              <a:off x="43171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2"/>
            <p:cNvSpPr/>
            <p:nvPr/>
          </p:nvSpPr>
          <p:spPr>
            <a:xfrm>
              <a:off x="44871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2"/>
            <p:cNvSpPr/>
            <p:nvPr/>
          </p:nvSpPr>
          <p:spPr>
            <a:xfrm>
              <a:off x="43171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2"/>
            <p:cNvSpPr/>
            <p:nvPr/>
          </p:nvSpPr>
          <p:spPr>
            <a:xfrm>
              <a:off x="44871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2"/>
            <p:cNvSpPr/>
            <p:nvPr/>
          </p:nvSpPr>
          <p:spPr>
            <a:xfrm>
              <a:off x="43171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2"/>
            <p:cNvSpPr/>
            <p:nvPr/>
          </p:nvSpPr>
          <p:spPr>
            <a:xfrm>
              <a:off x="44871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2"/>
            <p:cNvSpPr/>
            <p:nvPr/>
          </p:nvSpPr>
          <p:spPr>
            <a:xfrm>
              <a:off x="43171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2"/>
            <p:cNvSpPr/>
            <p:nvPr/>
          </p:nvSpPr>
          <p:spPr>
            <a:xfrm>
              <a:off x="414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2"/>
            <p:cNvSpPr/>
            <p:nvPr/>
          </p:nvSpPr>
          <p:spPr>
            <a:xfrm>
              <a:off x="39771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2"/>
            <p:cNvSpPr/>
            <p:nvPr/>
          </p:nvSpPr>
          <p:spPr>
            <a:xfrm>
              <a:off x="414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2"/>
            <p:cNvSpPr/>
            <p:nvPr/>
          </p:nvSpPr>
          <p:spPr>
            <a:xfrm>
              <a:off x="39771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2"/>
            <p:cNvSpPr/>
            <p:nvPr/>
          </p:nvSpPr>
          <p:spPr>
            <a:xfrm>
              <a:off x="414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2"/>
            <p:cNvSpPr/>
            <p:nvPr/>
          </p:nvSpPr>
          <p:spPr>
            <a:xfrm>
              <a:off x="39771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2"/>
            <p:cNvSpPr/>
            <p:nvPr/>
          </p:nvSpPr>
          <p:spPr>
            <a:xfrm>
              <a:off x="414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2"/>
            <p:cNvSpPr/>
            <p:nvPr/>
          </p:nvSpPr>
          <p:spPr>
            <a:xfrm>
              <a:off x="39771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2"/>
            <p:cNvSpPr/>
            <p:nvPr/>
          </p:nvSpPr>
          <p:spPr>
            <a:xfrm>
              <a:off x="4143750" y="2198950"/>
              <a:ext cx="6575" cy="328075"/>
            </a:xfrm>
            <a:custGeom>
              <a:avLst/>
              <a:gdLst/>
              <a:ahLst/>
              <a:cxnLst/>
              <a:rect l="l" t="t" r="r" b="b"/>
              <a:pathLst>
                <a:path w="263" h="13123" fill="none" extrusionOk="0">
                  <a:moveTo>
                    <a:pt x="262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2"/>
            <p:cNvSpPr/>
            <p:nvPr/>
          </p:nvSpPr>
          <p:spPr>
            <a:xfrm>
              <a:off x="3977150" y="2359575"/>
              <a:ext cx="340050" cy="6850"/>
            </a:xfrm>
            <a:custGeom>
              <a:avLst/>
              <a:gdLst/>
              <a:ahLst/>
              <a:cxnLst/>
              <a:rect l="l" t="t" r="r" b="b"/>
              <a:pathLst>
                <a:path w="13602" h="274" fill="none" extrusionOk="0">
                  <a:moveTo>
                    <a:pt x="0" y="0"/>
                  </a:moveTo>
                  <a:lnTo>
                    <a:pt x="13601" y="274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2"/>
            <p:cNvSpPr/>
            <p:nvPr/>
          </p:nvSpPr>
          <p:spPr>
            <a:xfrm>
              <a:off x="414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2"/>
            <p:cNvSpPr/>
            <p:nvPr/>
          </p:nvSpPr>
          <p:spPr>
            <a:xfrm>
              <a:off x="39771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2"/>
            <p:cNvSpPr/>
            <p:nvPr/>
          </p:nvSpPr>
          <p:spPr>
            <a:xfrm>
              <a:off x="414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2"/>
            <p:cNvSpPr/>
            <p:nvPr/>
          </p:nvSpPr>
          <p:spPr>
            <a:xfrm>
              <a:off x="39771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2"/>
            <p:cNvSpPr/>
            <p:nvPr/>
          </p:nvSpPr>
          <p:spPr>
            <a:xfrm>
              <a:off x="414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2"/>
            <p:cNvSpPr/>
            <p:nvPr/>
          </p:nvSpPr>
          <p:spPr>
            <a:xfrm>
              <a:off x="39771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2"/>
            <p:cNvSpPr/>
            <p:nvPr/>
          </p:nvSpPr>
          <p:spPr>
            <a:xfrm>
              <a:off x="414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2"/>
            <p:cNvSpPr/>
            <p:nvPr/>
          </p:nvSpPr>
          <p:spPr>
            <a:xfrm>
              <a:off x="39771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2"/>
            <p:cNvSpPr/>
            <p:nvPr/>
          </p:nvSpPr>
          <p:spPr>
            <a:xfrm>
              <a:off x="414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2"/>
            <p:cNvSpPr/>
            <p:nvPr/>
          </p:nvSpPr>
          <p:spPr>
            <a:xfrm>
              <a:off x="39771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2"/>
            <p:cNvSpPr/>
            <p:nvPr/>
          </p:nvSpPr>
          <p:spPr>
            <a:xfrm>
              <a:off x="414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2"/>
            <p:cNvSpPr/>
            <p:nvPr/>
          </p:nvSpPr>
          <p:spPr>
            <a:xfrm>
              <a:off x="39771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2"/>
            <p:cNvSpPr/>
            <p:nvPr/>
          </p:nvSpPr>
          <p:spPr>
            <a:xfrm>
              <a:off x="414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2"/>
            <p:cNvSpPr/>
            <p:nvPr/>
          </p:nvSpPr>
          <p:spPr>
            <a:xfrm>
              <a:off x="39771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2"/>
            <p:cNvSpPr/>
            <p:nvPr/>
          </p:nvSpPr>
          <p:spPr>
            <a:xfrm>
              <a:off x="380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2"/>
            <p:cNvSpPr/>
            <p:nvPr/>
          </p:nvSpPr>
          <p:spPr>
            <a:xfrm>
              <a:off x="36371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2"/>
            <p:cNvSpPr/>
            <p:nvPr/>
          </p:nvSpPr>
          <p:spPr>
            <a:xfrm>
              <a:off x="380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2"/>
            <p:cNvSpPr/>
            <p:nvPr/>
          </p:nvSpPr>
          <p:spPr>
            <a:xfrm>
              <a:off x="36371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2"/>
            <p:cNvSpPr/>
            <p:nvPr/>
          </p:nvSpPr>
          <p:spPr>
            <a:xfrm>
              <a:off x="380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2"/>
            <p:cNvSpPr/>
            <p:nvPr/>
          </p:nvSpPr>
          <p:spPr>
            <a:xfrm>
              <a:off x="36371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2"/>
            <p:cNvSpPr/>
            <p:nvPr/>
          </p:nvSpPr>
          <p:spPr>
            <a:xfrm>
              <a:off x="380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2"/>
            <p:cNvSpPr/>
            <p:nvPr/>
          </p:nvSpPr>
          <p:spPr>
            <a:xfrm>
              <a:off x="36371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2"/>
            <p:cNvSpPr/>
            <p:nvPr/>
          </p:nvSpPr>
          <p:spPr>
            <a:xfrm>
              <a:off x="38071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2"/>
            <p:cNvSpPr/>
            <p:nvPr/>
          </p:nvSpPr>
          <p:spPr>
            <a:xfrm>
              <a:off x="36371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2"/>
            <p:cNvSpPr/>
            <p:nvPr/>
          </p:nvSpPr>
          <p:spPr>
            <a:xfrm>
              <a:off x="380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2"/>
            <p:cNvSpPr/>
            <p:nvPr/>
          </p:nvSpPr>
          <p:spPr>
            <a:xfrm>
              <a:off x="36371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2"/>
            <p:cNvSpPr/>
            <p:nvPr/>
          </p:nvSpPr>
          <p:spPr>
            <a:xfrm>
              <a:off x="380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2"/>
            <p:cNvSpPr/>
            <p:nvPr/>
          </p:nvSpPr>
          <p:spPr>
            <a:xfrm>
              <a:off x="36371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2"/>
            <p:cNvSpPr/>
            <p:nvPr/>
          </p:nvSpPr>
          <p:spPr>
            <a:xfrm>
              <a:off x="380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2"/>
            <p:cNvSpPr/>
            <p:nvPr/>
          </p:nvSpPr>
          <p:spPr>
            <a:xfrm>
              <a:off x="36371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2"/>
            <p:cNvSpPr/>
            <p:nvPr/>
          </p:nvSpPr>
          <p:spPr>
            <a:xfrm>
              <a:off x="380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2"/>
            <p:cNvSpPr/>
            <p:nvPr/>
          </p:nvSpPr>
          <p:spPr>
            <a:xfrm>
              <a:off x="36371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2"/>
            <p:cNvSpPr/>
            <p:nvPr/>
          </p:nvSpPr>
          <p:spPr>
            <a:xfrm>
              <a:off x="380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2"/>
            <p:cNvSpPr/>
            <p:nvPr/>
          </p:nvSpPr>
          <p:spPr>
            <a:xfrm>
              <a:off x="36371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2"/>
            <p:cNvSpPr/>
            <p:nvPr/>
          </p:nvSpPr>
          <p:spPr>
            <a:xfrm>
              <a:off x="380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2"/>
            <p:cNvSpPr/>
            <p:nvPr/>
          </p:nvSpPr>
          <p:spPr>
            <a:xfrm>
              <a:off x="36371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2"/>
            <p:cNvSpPr/>
            <p:nvPr/>
          </p:nvSpPr>
          <p:spPr>
            <a:xfrm>
              <a:off x="380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2"/>
            <p:cNvSpPr/>
            <p:nvPr/>
          </p:nvSpPr>
          <p:spPr>
            <a:xfrm>
              <a:off x="36371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2"/>
            <p:cNvSpPr/>
            <p:nvPr/>
          </p:nvSpPr>
          <p:spPr>
            <a:xfrm>
              <a:off x="346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2"/>
            <p:cNvSpPr/>
            <p:nvPr/>
          </p:nvSpPr>
          <p:spPr>
            <a:xfrm>
              <a:off x="32974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2"/>
            <p:cNvSpPr/>
            <p:nvPr/>
          </p:nvSpPr>
          <p:spPr>
            <a:xfrm>
              <a:off x="346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2"/>
            <p:cNvSpPr/>
            <p:nvPr/>
          </p:nvSpPr>
          <p:spPr>
            <a:xfrm>
              <a:off x="32974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2"/>
            <p:cNvSpPr/>
            <p:nvPr/>
          </p:nvSpPr>
          <p:spPr>
            <a:xfrm>
              <a:off x="346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2"/>
            <p:cNvSpPr/>
            <p:nvPr/>
          </p:nvSpPr>
          <p:spPr>
            <a:xfrm>
              <a:off x="32974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2"/>
            <p:cNvSpPr/>
            <p:nvPr/>
          </p:nvSpPr>
          <p:spPr>
            <a:xfrm>
              <a:off x="346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2"/>
            <p:cNvSpPr/>
            <p:nvPr/>
          </p:nvSpPr>
          <p:spPr>
            <a:xfrm>
              <a:off x="32974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2"/>
            <p:cNvSpPr/>
            <p:nvPr/>
          </p:nvSpPr>
          <p:spPr>
            <a:xfrm>
              <a:off x="346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2"/>
            <p:cNvSpPr/>
            <p:nvPr/>
          </p:nvSpPr>
          <p:spPr>
            <a:xfrm>
              <a:off x="32974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2"/>
            <p:cNvSpPr/>
            <p:nvPr/>
          </p:nvSpPr>
          <p:spPr>
            <a:xfrm>
              <a:off x="346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2"/>
            <p:cNvSpPr/>
            <p:nvPr/>
          </p:nvSpPr>
          <p:spPr>
            <a:xfrm>
              <a:off x="32974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2"/>
            <p:cNvSpPr/>
            <p:nvPr/>
          </p:nvSpPr>
          <p:spPr>
            <a:xfrm>
              <a:off x="346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2"/>
            <p:cNvSpPr/>
            <p:nvPr/>
          </p:nvSpPr>
          <p:spPr>
            <a:xfrm>
              <a:off x="32974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2"/>
            <p:cNvSpPr/>
            <p:nvPr/>
          </p:nvSpPr>
          <p:spPr>
            <a:xfrm>
              <a:off x="346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2"/>
            <p:cNvSpPr/>
            <p:nvPr/>
          </p:nvSpPr>
          <p:spPr>
            <a:xfrm>
              <a:off x="32974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2"/>
            <p:cNvSpPr/>
            <p:nvPr/>
          </p:nvSpPr>
          <p:spPr>
            <a:xfrm>
              <a:off x="346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2"/>
            <p:cNvSpPr/>
            <p:nvPr/>
          </p:nvSpPr>
          <p:spPr>
            <a:xfrm>
              <a:off x="32974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2"/>
            <p:cNvSpPr/>
            <p:nvPr/>
          </p:nvSpPr>
          <p:spPr>
            <a:xfrm>
              <a:off x="346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2"/>
            <p:cNvSpPr/>
            <p:nvPr/>
          </p:nvSpPr>
          <p:spPr>
            <a:xfrm>
              <a:off x="32974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2"/>
            <p:cNvSpPr/>
            <p:nvPr/>
          </p:nvSpPr>
          <p:spPr>
            <a:xfrm>
              <a:off x="346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2"/>
            <p:cNvSpPr/>
            <p:nvPr/>
          </p:nvSpPr>
          <p:spPr>
            <a:xfrm>
              <a:off x="32974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2"/>
            <p:cNvSpPr/>
            <p:nvPr/>
          </p:nvSpPr>
          <p:spPr>
            <a:xfrm>
              <a:off x="346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2"/>
            <p:cNvSpPr/>
            <p:nvPr/>
          </p:nvSpPr>
          <p:spPr>
            <a:xfrm>
              <a:off x="32974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2"/>
            <p:cNvSpPr/>
            <p:nvPr/>
          </p:nvSpPr>
          <p:spPr>
            <a:xfrm>
              <a:off x="312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2"/>
            <p:cNvSpPr/>
            <p:nvPr/>
          </p:nvSpPr>
          <p:spPr>
            <a:xfrm>
              <a:off x="29573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2"/>
            <p:cNvSpPr/>
            <p:nvPr/>
          </p:nvSpPr>
          <p:spPr>
            <a:xfrm>
              <a:off x="312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2"/>
            <p:cNvSpPr/>
            <p:nvPr/>
          </p:nvSpPr>
          <p:spPr>
            <a:xfrm>
              <a:off x="29573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2"/>
            <p:cNvSpPr/>
            <p:nvPr/>
          </p:nvSpPr>
          <p:spPr>
            <a:xfrm>
              <a:off x="312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2"/>
            <p:cNvSpPr/>
            <p:nvPr/>
          </p:nvSpPr>
          <p:spPr>
            <a:xfrm>
              <a:off x="29573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2"/>
            <p:cNvSpPr/>
            <p:nvPr/>
          </p:nvSpPr>
          <p:spPr>
            <a:xfrm>
              <a:off x="312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2"/>
            <p:cNvSpPr/>
            <p:nvPr/>
          </p:nvSpPr>
          <p:spPr>
            <a:xfrm>
              <a:off x="29573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2"/>
            <p:cNvSpPr/>
            <p:nvPr/>
          </p:nvSpPr>
          <p:spPr>
            <a:xfrm>
              <a:off x="312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2"/>
            <p:cNvSpPr/>
            <p:nvPr/>
          </p:nvSpPr>
          <p:spPr>
            <a:xfrm>
              <a:off x="29573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2"/>
            <p:cNvSpPr/>
            <p:nvPr/>
          </p:nvSpPr>
          <p:spPr>
            <a:xfrm>
              <a:off x="312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2"/>
            <p:cNvSpPr/>
            <p:nvPr/>
          </p:nvSpPr>
          <p:spPr>
            <a:xfrm>
              <a:off x="29573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2"/>
            <p:cNvSpPr/>
            <p:nvPr/>
          </p:nvSpPr>
          <p:spPr>
            <a:xfrm>
              <a:off x="312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2"/>
            <p:cNvSpPr/>
            <p:nvPr/>
          </p:nvSpPr>
          <p:spPr>
            <a:xfrm>
              <a:off x="29573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2"/>
            <p:cNvSpPr/>
            <p:nvPr/>
          </p:nvSpPr>
          <p:spPr>
            <a:xfrm>
              <a:off x="312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2"/>
            <p:cNvSpPr/>
            <p:nvPr/>
          </p:nvSpPr>
          <p:spPr>
            <a:xfrm>
              <a:off x="29573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2"/>
            <p:cNvSpPr/>
            <p:nvPr/>
          </p:nvSpPr>
          <p:spPr>
            <a:xfrm>
              <a:off x="312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2"/>
            <p:cNvSpPr/>
            <p:nvPr/>
          </p:nvSpPr>
          <p:spPr>
            <a:xfrm>
              <a:off x="29573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2"/>
            <p:cNvSpPr/>
            <p:nvPr/>
          </p:nvSpPr>
          <p:spPr>
            <a:xfrm>
              <a:off x="312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2"/>
            <p:cNvSpPr/>
            <p:nvPr/>
          </p:nvSpPr>
          <p:spPr>
            <a:xfrm>
              <a:off x="29573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2"/>
            <p:cNvSpPr/>
            <p:nvPr/>
          </p:nvSpPr>
          <p:spPr>
            <a:xfrm>
              <a:off x="312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2"/>
            <p:cNvSpPr/>
            <p:nvPr/>
          </p:nvSpPr>
          <p:spPr>
            <a:xfrm>
              <a:off x="29573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2"/>
            <p:cNvSpPr/>
            <p:nvPr/>
          </p:nvSpPr>
          <p:spPr>
            <a:xfrm>
              <a:off x="312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2"/>
            <p:cNvSpPr/>
            <p:nvPr/>
          </p:nvSpPr>
          <p:spPr>
            <a:xfrm>
              <a:off x="29573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2"/>
            <p:cNvSpPr/>
            <p:nvPr/>
          </p:nvSpPr>
          <p:spPr>
            <a:xfrm>
              <a:off x="27873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2"/>
            <p:cNvSpPr/>
            <p:nvPr/>
          </p:nvSpPr>
          <p:spPr>
            <a:xfrm>
              <a:off x="261765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2"/>
            <p:cNvSpPr/>
            <p:nvPr/>
          </p:nvSpPr>
          <p:spPr>
            <a:xfrm>
              <a:off x="27873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2"/>
            <p:cNvSpPr/>
            <p:nvPr/>
          </p:nvSpPr>
          <p:spPr>
            <a:xfrm>
              <a:off x="261765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2"/>
            <p:cNvSpPr/>
            <p:nvPr/>
          </p:nvSpPr>
          <p:spPr>
            <a:xfrm>
              <a:off x="27873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2"/>
            <p:cNvSpPr/>
            <p:nvPr/>
          </p:nvSpPr>
          <p:spPr>
            <a:xfrm>
              <a:off x="261765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2"/>
            <p:cNvSpPr/>
            <p:nvPr/>
          </p:nvSpPr>
          <p:spPr>
            <a:xfrm>
              <a:off x="27873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2"/>
            <p:cNvSpPr/>
            <p:nvPr/>
          </p:nvSpPr>
          <p:spPr>
            <a:xfrm>
              <a:off x="261765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2"/>
            <p:cNvSpPr/>
            <p:nvPr/>
          </p:nvSpPr>
          <p:spPr>
            <a:xfrm>
              <a:off x="27873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2"/>
            <p:cNvSpPr/>
            <p:nvPr/>
          </p:nvSpPr>
          <p:spPr>
            <a:xfrm>
              <a:off x="261765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2"/>
            <p:cNvSpPr/>
            <p:nvPr/>
          </p:nvSpPr>
          <p:spPr>
            <a:xfrm>
              <a:off x="27873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2"/>
            <p:cNvSpPr/>
            <p:nvPr/>
          </p:nvSpPr>
          <p:spPr>
            <a:xfrm>
              <a:off x="261765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2"/>
            <p:cNvSpPr/>
            <p:nvPr/>
          </p:nvSpPr>
          <p:spPr>
            <a:xfrm>
              <a:off x="27873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2"/>
            <p:cNvSpPr/>
            <p:nvPr/>
          </p:nvSpPr>
          <p:spPr>
            <a:xfrm>
              <a:off x="261765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2"/>
            <p:cNvSpPr/>
            <p:nvPr/>
          </p:nvSpPr>
          <p:spPr>
            <a:xfrm>
              <a:off x="27873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2"/>
            <p:cNvSpPr/>
            <p:nvPr/>
          </p:nvSpPr>
          <p:spPr>
            <a:xfrm>
              <a:off x="261765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2"/>
            <p:cNvSpPr/>
            <p:nvPr/>
          </p:nvSpPr>
          <p:spPr>
            <a:xfrm>
              <a:off x="27873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2"/>
            <p:cNvSpPr/>
            <p:nvPr/>
          </p:nvSpPr>
          <p:spPr>
            <a:xfrm>
              <a:off x="261765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2"/>
            <p:cNvSpPr/>
            <p:nvPr/>
          </p:nvSpPr>
          <p:spPr>
            <a:xfrm>
              <a:off x="27873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2"/>
            <p:cNvSpPr/>
            <p:nvPr/>
          </p:nvSpPr>
          <p:spPr>
            <a:xfrm>
              <a:off x="261765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2"/>
            <p:cNvSpPr/>
            <p:nvPr/>
          </p:nvSpPr>
          <p:spPr>
            <a:xfrm>
              <a:off x="27873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2"/>
            <p:cNvSpPr/>
            <p:nvPr/>
          </p:nvSpPr>
          <p:spPr>
            <a:xfrm>
              <a:off x="261765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2"/>
            <p:cNvSpPr/>
            <p:nvPr/>
          </p:nvSpPr>
          <p:spPr>
            <a:xfrm>
              <a:off x="27873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2"/>
            <p:cNvSpPr/>
            <p:nvPr/>
          </p:nvSpPr>
          <p:spPr>
            <a:xfrm>
              <a:off x="261765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2"/>
            <p:cNvSpPr/>
            <p:nvPr/>
          </p:nvSpPr>
          <p:spPr>
            <a:xfrm>
              <a:off x="2447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2"/>
            <p:cNvSpPr/>
            <p:nvPr/>
          </p:nvSpPr>
          <p:spPr>
            <a:xfrm>
              <a:off x="227765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2"/>
            <p:cNvSpPr/>
            <p:nvPr/>
          </p:nvSpPr>
          <p:spPr>
            <a:xfrm>
              <a:off x="2447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2"/>
            <p:cNvSpPr/>
            <p:nvPr/>
          </p:nvSpPr>
          <p:spPr>
            <a:xfrm>
              <a:off x="227765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2"/>
            <p:cNvSpPr/>
            <p:nvPr/>
          </p:nvSpPr>
          <p:spPr>
            <a:xfrm>
              <a:off x="2447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2"/>
            <p:cNvSpPr/>
            <p:nvPr/>
          </p:nvSpPr>
          <p:spPr>
            <a:xfrm>
              <a:off x="227765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2"/>
            <p:cNvSpPr/>
            <p:nvPr/>
          </p:nvSpPr>
          <p:spPr>
            <a:xfrm>
              <a:off x="2447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2"/>
            <p:cNvSpPr/>
            <p:nvPr/>
          </p:nvSpPr>
          <p:spPr>
            <a:xfrm>
              <a:off x="227765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2"/>
            <p:cNvSpPr/>
            <p:nvPr/>
          </p:nvSpPr>
          <p:spPr>
            <a:xfrm>
              <a:off x="2447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2"/>
            <p:cNvSpPr/>
            <p:nvPr/>
          </p:nvSpPr>
          <p:spPr>
            <a:xfrm>
              <a:off x="227765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2"/>
            <p:cNvSpPr/>
            <p:nvPr/>
          </p:nvSpPr>
          <p:spPr>
            <a:xfrm>
              <a:off x="2447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2"/>
            <p:cNvSpPr/>
            <p:nvPr/>
          </p:nvSpPr>
          <p:spPr>
            <a:xfrm>
              <a:off x="227765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2"/>
            <p:cNvSpPr/>
            <p:nvPr/>
          </p:nvSpPr>
          <p:spPr>
            <a:xfrm>
              <a:off x="2447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2"/>
            <p:cNvSpPr/>
            <p:nvPr/>
          </p:nvSpPr>
          <p:spPr>
            <a:xfrm>
              <a:off x="227765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2"/>
            <p:cNvSpPr/>
            <p:nvPr/>
          </p:nvSpPr>
          <p:spPr>
            <a:xfrm>
              <a:off x="2447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2"/>
            <p:cNvSpPr/>
            <p:nvPr/>
          </p:nvSpPr>
          <p:spPr>
            <a:xfrm>
              <a:off x="227765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2"/>
            <p:cNvSpPr/>
            <p:nvPr/>
          </p:nvSpPr>
          <p:spPr>
            <a:xfrm>
              <a:off x="2447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2"/>
            <p:cNvSpPr/>
            <p:nvPr/>
          </p:nvSpPr>
          <p:spPr>
            <a:xfrm>
              <a:off x="227765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2"/>
            <p:cNvSpPr/>
            <p:nvPr/>
          </p:nvSpPr>
          <p:spPr>
            <a:xfrm>
              <a:off x="2447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2"/>
            <p:cNvSpPr/>
            <p:nvPr/>
          </p:nvSpPr>
          <p:spPr>
            <a:xfrm>
              <a:off x="227765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2"/>
            <p:cNvSpPr/>
            <p:nvPr/>
          </p:nvSpPr>
          <p:spPr>
            <a:xfrm>
              <a:off x="2447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2"/>
            <p:cNvSpPr/>
            <p:nvPr/>
          </p:nvSpPr>
          <p:spPr>
            <a:xfrm>
              <a:off x="227765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2"/>
            <p:cNvSpPr/>
            <p:nvPr/>
          </p:nvSpPr>
          <p:spPr>
            <a:xfrm>
              <a:off x="2447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2"/>
            <p:cNvSpPr/>
            <p:nvPr/>
          </p:nvSpPr>
          <p:spPr>
            <a:xfrm>
              <a:off x="227765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2"/>
            <p:cNvSpPr/>
            <p:nvPr/>
          </p:nvSpPr>
          <p:spPr>
            <a:xfrm>
              <a:off x="210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2"/>
            <p:cNvSpPr/>
            <p:nvPr/>
          </p:nvSpPr>
          <p:spPr>
            <a:xfrm>
              <a:off x="19376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2"/>
            <p:cNvSpPr/>
            <p:nvPr/>
          </p:nvSpPr>
          <p:spPr>
            <a:xfrm>
              <a:off x="210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2"/>
            <p:cNvSpPr/>
            <p:nvPr/>
          </p:nvSpPr>
          <p:spPr>
            <a:xfrm>
              <a:off x="19376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2"/>
            <p:cNvSpPr/>
            <p:nvPr/>
          </p:nvSpPr>
          <p:spPr>
            <a:xfrm>
              <a:off x="210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2"/>
            <p:cNvSpPr/>
            <p:nvPr/>
          </p:nvSpPr>
          <p:spPr>
            <a:xfrm>
              <a:off x="19376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2"/>
            <p:cNvSpPr/>
            <p:nvPr/>
          </p:nvSpPr>
          <p:spPr>
            <a:xfrm>
              <a:off x="210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2"/>
            <p:cNvSpPr/>
            <p:nvPr/>
          </p:nvSpPr>
          <p:spPr>
            <a:xfrm>
              <a:off x="19376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2"/>
            <p:cNvSpPr/>
            <p:nvPr/>
          </p:nvSpPr>
          <p:spPr>
            <a:xfrm>
              <a:off x="210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2"/>
            <p:cNvSpPr/>
            <p:nvPr/>
          </p:nvSpPr>
          <p:spPr>
            <a:xfrm>
              <a:off x="19376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2"/>
            <p:cNvSpPr/>
            <p:nvPr/>
          </p:nvSpPr>
          <p:spPr>
            <a:xfrm>
              <a:off x="210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2"/>
            <p:cNvSpPr/>
            <p:nvPr/>
          </p:nvSpPr>
          <p:spPr>
            <a:xfrm>
              <a:off x="19376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2"/>
            <p:cNvSpPr/>
            <p:nvPr/>
          </p:nvSpPr>
          <p:spPr>
            <a:xfrm>
              <a:off x="210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2"/>
            <p:cNvSpPr/>
            <p:nvPr/>
          </p:nvSpPr>
          <p:spPr>
            <a:xfrm>
              <a:off x="19376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2"/>
            <p:cNvSpPr/>
            <p:nvPr/>
          </p:nvSpPr>
          <p:spPr>
            <a:xfrm>
              <a:off x="210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2"/>
            <p:cNvSpPr/>
            <p:nvPr/>
          </p:nvSpPr>
          <p:spPr>
            <a:xfrm>
              <a:off x="19376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2"/>
            <p:cNvSpPr/>
            <p:nvPr/>
          </p:nvSpPr>
          <p:spPr>
            <a:xfrm>
              <a:off x="210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2"/>
            <p:cNvSpPr/>
            <p:nvPr/>
          </p:nvSpPr>
          <p:spPr>
            <a:xfrm>
              <a:off x="19376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2"/>
            <p:cNvSpPr/>
            <p:nvPr/>
          </p:nvSpPr>
          <p:spPr>
            <a:xfrm>
              <a:off x="210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2"/>
            <p:cNvSpPr/>
            <p:nvPr/>
          </p:nvSpPr>
          <p:spPr>
            <a:xfrm>
              <a:off x="19376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2"/>
            <p:cNvSpPr/>
            <p:nvPr/>
          </p:nvSpPr>
          <p:spPr>
            <a:xfrm>
              <a:off x="210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2"/>
            <p:cNvSpPr/>
            <p:nvPr/>
          </p:nvSpPr>
          <p:spPr>
            <a:xfrm>
              <a:off x="19376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2"/>
            <p:cNvSpPr/>
            <p:nvPr/>
          </p:nvSpPr>
          <p:spPr>
            <a:xfrm>
              <a:off x="210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2"/>
            <p:cNvSpPr/>
            <p:nvPr/>
          </p:nvSpPr>
          <p:spPr>
            <a:xfrm>
              <a:off x="19376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2"/>
            <p:cNvSpPr/>
            <p:nvPr/>
          </p:nvSpPr>
          <p:spPr>
            <a:xfrm>
              <a:off x="176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2"/>
            <p:cNvSpPr/>
            <p:nvPr/>
          </p:nvSpPr>
          <p:spPr>
            <a:xfrm>
              <a:off x="15979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2"/>
            <p:cNvSpPr/>
            <p:nvPr/>
          </p:nvSpPr>
          <p:spPr>
            <a:xfrm>
              <a:off x="176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2"/>
            <p:cNvSpPr/>
            <p:nvPr/>
          </p:nvSpPr>
          <p:spPr>
            <a:xfrm>
              <a:off x="15979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2"/>
            <p:cNvSpPr/>
            <p:nvPr/>
          </p:nvSpPr>
          <p:spPr>
            <a:xfrm>
              <a:off x="176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2"/>
            <p:cNvSpPr/>
            <p:nvPr/>
          </p:nvSpPr>
          <p:spPr>
            <a:xfrm>
              <a:off x="15979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2"/>
            <p:cNvSpPr/>
            <p:nvPr/>
          </p:nvSpPr>
          <p:spPr>
            <a:xfrm>
              <a:off x="176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2"/>
            <p:cNvSpPr/>
            <p:nvPr/>
          </p:nvSpPr>
          <p:spPr>
            <a:xfrm>
              <a:off x="15979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2"/>
            <p:cNvSpPr/>
            <p:nvPr/>
          </p:nvSpPr>
          <p:spPr>
            <a:xfrm>
              <a:off x="176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2"/>
            <p:cNvSpPr/>
            <p:nvPr/>
          </p:nvSpPr>
          <p:spPr>
            <a:xfrm>
              <a:off x="15979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2"/>
            <p:cNvSpPr/>
            <p:nvPr/>
          </p:nvSpPr>
          <p:spPr>
            <a:xfrm>
              <a:off x="176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2"/>
            <p:cNvSpPr/>
            <p:nvPr/>
          </p:nvSpPr>
          <p:spPr>
            <a:xfrm>
              <a:off x="15979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2"/>
            <p:cNvSpPr/>
            <p:nvPr/>
          </p:nvSpPr>
          <p:spPr>
            <a:xfrm>
              <a:off x="176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2"/>
            <p:cNvSpPr/>
            <p:nvPr/>
          </p:nvSpPr>
          <p:spPr>
            <a:xfrm>
              <a:off x="15979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2"/>
            <p:cNvSpPr/>
            <p:nvPr/>
          </p:nvSpPr>
          <p:spPr>
            <a:xfrm>
              <a:off x="176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2"/>
            <p:cNvSpPr/>
            <p:nvPr/>
          </p:nvSpPr>
          <p:spPr>
            <a:xfrm>
              <a:off x="15979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2"/>
            <p:cNvSpPr/>
            <p:nvPr/>
          </p:nvSpPr>
          <p:spPr>
            <a:xfrm>
              <a:off x="176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2"/>
            <p:cNvSpPr/>
            <p:nvPr/>
          </p:nvSpPr>
          <p:spPr>
            <a:xfrm>
              <a:off x="15979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2"/>
            <p:cNvSpPr/>
            <p:nvPr/>
          </p:nvSpPr>
          <p:spPr>
            <a:xfrm>
              <a:off x="176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2"/>
            <p:cNvSpPr/>
            <p:nvPr/>
          </p:nvSpPr>
          <p:spPr>
            <a:xfrm>
              <a:off x="15979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2"/>
            <p:cNvSpPr/>
            <p:nvPr/>
          </p:nvSpPr>
          <p:spPr>
            <a:xfrm>
              <a:off x="176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2"/>
            <p:cNvSpPr/>
            <p:nvPr/>
          </p:nvSpPr>
          <p:spPr>
            <a:xfrm>
              <a:off x="15979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2"/>
            <p:cNvSpPr/>
            <p:nvPr/>
          </p:nvSpPr>
          <p:spPr>
            <a:xfrm>
              <a:off x="176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2"/>
            <p:cNvSpPr/>
            <p:nvPr/>
          </p:nvSpPr>
          <p:spPr>
            <a:xfrm>
              <a:off x="15979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2"/>
            <p:cNvSpPr/>
            <p:nvPr/>
          </p:nvSpPr>
          <p:spPr>
            <a:xfrm>
              <a:off x="142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2"/>
            <p:cNvSpPr/>
            <p:nvPr/>
          </p:nvSpPr>
          <p:spPr>
            <a:xfrm>
              <a:off x="12578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2"/>
            <p:cNvSpPr/>
            <p:nvPr/>
          </p:nvSpPr>
          <p:spPr>
            <a:xfrm>
              <a:off x="142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2"/>
            <p:cNvSpPr/>
            <p:nvPr/>
          </p:nvSpPr>
          <p:spPr>
            <a:xfrm>
              <a:off x="12578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2"/>
            <p:cNvSpPr/>
            <p:nvPr/>
          </p:nvSpPr>
          <p:spPr>
            <a:xfrm>
              <a:off x="142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2"/>
            <p:cNvSpPr/>
            <p:nvPr/>
          </p:nvSpPr>
          <p:spPr>
            <a:xfrm>
              <a:off x="12578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2"/>
            <p:cNvSpPr/>
            <p:nvPr/>
          </p:nvSpPr>
          <p:spPr>
            <a:xfrm>
              <a:off x="142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2"/>
            <p:cNvSpPr/>
            <p:nvPr/>
          </p:nvSpPr>
          <p:spPr>
            <a:xfrm>
              <a:off x="12578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2"/>
            <p:cNvSpPr/>
            <p:nvPr/>
          </p:nvSpPr>
          <p:spPr>
            <a:xfrm>
              <a:off x="142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2"/>
            <p:cNvSpPr/>
            <p:nvPr/>
          </p:nvSpPr>
          <p:spPr>
            <a:xfrm>
              <a:off x="12578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2"/>
            <p:cNvSpPr/>
            <p:nvPr/>
          </p:nvSpPr>
          <p:spPr>
            <a:xfrm>
              <a:off x="142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2"/>
            <p:cNvSpPr/>
            <p:nvPr/>
          </p:nvSpPr>
          <p:spPr>
            <a:xfrm>
              <a:off x="12578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2"/>
            <p:cNvSpPr/>
            <p:nvPr/>
          </p:nvSpPr>
          <p:spPr>
            <a:xfrm>
              <a:off x="142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2"/>
            <p:cNvSpPr/>
            <p:nvPr/>
          </p:nvSpPr>
          <p:spPr>
            <a:xfrm>
              <a:off x="12578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2"/>
            <p:cNvSpPr/>
            <p:nvPr/>
          </p:nvSpPr>
          <p:spPr>
            <a:xfrm>
              <a:off x="142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2"/>
            <p:cNvSpPr/>
            <p:nvPr/>
          </p:nvSpPr>
          <p:spPr>
            <a:xfrm>
              <a:off x="12578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2"/>
            <p:cNvSpPr/>
            <p:nvPr/>
          </p:nvSpPr>
          <p:spPr>
            <a:xfrm>
              <a:off x="142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2"/>
            <p:cNvSpPr/>
            <p:nvPr/>
          </p:nvSpPr>
          <p:spPr>
            <a:xfrm>
              <a:off x="12578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2"/>
            <p:cNvSpPr/>
            <p:nvPr/>
          </p:nvSpPr>
          <p:spPr>
            <a:xfrm>
              <a:off x="142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2"/>
            <p:cNvSpPr/>
            <p:nvPr/>
          </p:nvSpPr>
          <p:spPr>
            <a:xfrm>
              <a:off x="12578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2"/>
            <p:cNvSpPr/>
            <p:nvPr/>
          </p:nvSpPr>
          <p:spPr>
            <a:xfrm>
              <a:off x="142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2"/>
            <p:cNvSpPr/>
            <p:nvPr/>
          </p:nvSpPr>
          <p:spPr>
            <a:xfrm>
              <a:off x="12578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2"/>
            <p:cNvSpPr/>
            <p:nvPr/>
          </p:nvSpPr>
          <p:spPr>
            <a:xfrm>
              <a:off x="142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2"/>
            <p:cNvSpPr/>
            <p:nvPr/>
          </p:nvSpPr>
          <p:spPr>
            <a:xfrm>
              <a:off x="12578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2"/>
            <p:cNvSpPr/>
            <p:nvPr/>
          </p:nvSpPr>
          <p:spPr>
            <a:xfrm>
              <a:off x="108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2"/>
            <p:cNvSpPr/>
            <p:nvPr/>
          </p:nvSpPr>
          <p:spPr>
            <a:xfrm>
              <a:off x="9178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2"/>
            <p:cNvSpPr/>
            <p:nvPr/>
          </p:nvSpPr>
          <p:spPr>
            <a:xfrm>
              <a:off x="108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2"/>
            <p:cNvSpPr/>
            <p:nvPr/>
          </p:nvSpPr>
          <p:spPr>
            <a:xfrm>
              <a:off x="9178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2"/>
            <p:cNvSpPr/>
            <p:nvPr/>
          </p:nvSpPr>
          <p:spPr>
            <a:xfrm>
              <a:off x="108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2"/>
            <p:cNvSpPr/>
            <p:nvPr/>
          </p:nvSpPr>
          <p:spPr>
            <a:xfrm>
              <a:off x="9178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2"/>
            <p:cNvSpPr/>
            <p:nvPr/>
          </p:nvSpPr>
          <p:spPr>
            <a:xfrm>
              <a:off x="108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2"/>
            <p:cNvSpPr/>
            <p:nvPr/>
          </p:nvSpPr>
          <p:spPr>
            <a:xfrm>
              <a:off x="9178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2"/>
            <p:cNvSpPr/>
            <p:nvPr/>
          </p:nvSpPr>
          <p:spPr>
            <a:xfrm>
              <a:off x="108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2"/>
            <p:cNvSpPr/>
            <p:nvPr/>
          </p:nvSpPr>
          <p:spPr>
            <a:xfrm>
              <a:off x="9178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2"/>
            <p:cNvSpPr/>
            <p:nvPr/>
          </p:nvSpPr>
          <p:spPr>
            <a:xfrm>
              <a:off x="108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2"/>
            <p:cNvSpPr/>
            <p:nvPr/>
          </p:nvSpPr>
          <p:spPr>
            <a:xfrm>
              <a:off x="9178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2"/>
            <p:cNvSpPr/>
            <p:nvPr/>
          </p:nvSpPr>
          <p:spPr>
            <a:xfrm>
              <a:off x="108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2"/>
            <p:cNvSpPr/>
            <p:nvPr/>
          </p:nvSpPr>
          <p:spPr>
            <a:xfrm>
              <a:off x="9178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2"/>
            <p:cNvSpPr/>
            <p:nvPr/>
          </p:nvSpPr>
          <p:spPr>
            <a:xfrm>
              <a:off x="108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2"/>
            <p:cNvSpPr/>
            <p:nvPr/>
          </p:nvSpPr>
          <p:spPr>
            <a:xfrm>
              <a:off x="9178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2"/>
            <p:cNvSpPr/>
            <p:nvPr/>
          </p:nvSpPr>
          <p:spPr>
            <a:xfrm>
              <a:off x="108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2"/>
            <p:cNvSpPr/>
            <p:nvPr/>
          </p:nvSpPr>
          <p:spPr>
            <a:xfrm>
              <a:off x="9178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2"/>
            <p:cNvSpPr/>
            <p:nvPr/>
          </p:nvSpPr>
          <p:spPr>
            <a:xfrm>
              <a:off x="108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2"/>
            <p:cNvSpPr/>
            <p:nvPr/>
          </p:nvSpPr>
          <p:spPr>
            <a:xfrm>
              <a:off x="9178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2"/>
            <p:cNvSpPr/>
            <p:nvPr/>
          </p:nvSpPr>
          <p:spPr>
            <a:xfrm>
              <a:off x="108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2"/>
            <p:cNvSpPr/>
            <p:nvPr/>
          </p:nvSpPr>
          <p:spPr>
            <a:xfrm>
              <a:off x="9178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2"/>
            <p:cNvSpPr/>
            <p:nvPr/>
          </p:nvSpPr>
          <p:spPr>
            <a:xfrm>
              <a:off x="108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2"/>
            <p:cNvSpPr/>
            <p:nvPr/>
          </p:nvSpPr>
          <p:spPr>
            <a:xfrm>
              <a:off x="9178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2"/>
            <p:cNvSpPr/>
            <p:nvPr/>
          </p:nvSpPr>
          <p:spPr>
            <a:xfrm>
              <a:off x="74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2"/>
            <p:cNvSpPr/>
            <p:nvPr/>
          </p:nvSpPr>
          <p:spPr>
            <a:xfrm>
              <a:off x="5781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2"/>
            <p:cNvSpPr/>
            <p:nvPr/>
          </p:nvSpPr>
          <p:spPr>
            <a:xfrm>
              <a:off x="74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2"/>
            <p:cNvSpPr/>
            <p:nvPr/>
          </p:nvSpPr>
          <p:spPr>
            <a:xfrm>
              <a:off x="5781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2"/>
            <p:cNvSpPr/>
            <p:nvPr/>
          </p:nvSpPr>
          <p:spPr>
            <a:xfrm>
              <a:off x="74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2"/>
            <p:cNvSpPr/>
            <p:nvPr/>
          </p:nvSpPr>
          <p:spPr>
            <a:xfrm>
              <a:off x="5781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2"/>
            <p:cNvSpPr/>
            <p:nvPr/>
          </p:nvSpPr>
          <p:spPr>
            <a:xfrm>
              <a:off x="74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2"/>
            <p:cNvSpPr/>
            <p:nvPr/>
          </p:nvSpPr>
          <p:spPr>
            <a:xfrm>
              <a:off x="5781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2"/>
            <p:cNvSpPr/>
            <p:nvPr/>
          </p:nvSpPr>
          <p:spPr>
            <a:xfrm>
              <a:off x="74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2"/>
            <p:cNvSpPr/>
            <p:nvPr/>
          </p:nvSpPr>
          <p:spPr>
            <a:xfrm>
              <a:off x="5781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2"/>
            <p:cNvSpPr/>
            <p:nvPr/>
          </p:nvSpPr>
          <p:spPr>
            <a:xfrm>
              <a:off x="74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2"/>
            <p:cNvSpPr/>
            <p:nvPr/>
          </p:nvSpPr>
          <p:spPr>
            <a:xfrm>
              <a:off x="5781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2"/>
            <p:cNvSpPr/>
            <p:nvPr/>
          </p:nvSpPr>
          <p:spPr>
            <a:xfrm>
              <a:off x="74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2"/>
            <p:cNvSpPr/>
            <p:nvPr/>
          </p:nvSpPr>
          <p:spPr>
            <a:xfrm>
              <a:off x="5781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2"/>
            <p:cNvSpPr/>
            <p:nvPr/>
          </p:nvSpPr>
          <p:spPr>
            <a:xfrm>
              <a:off x="74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2"/>
            <p:cNvSpPr/>
            <p:nvPr/>
          </p:nvSpPr>
          <p:spPr>
            <a:xfrm>
              <a:off x="5781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2"/>
            <p:cNvSpPr/>
            <p:nvPr/>
          </p:nvSpPr>
          <p:spPr>
            <a:xfrm>
              <a:off x="74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2"/>
            <p:cNvSpPr/>
            <p:nvPr/>
          </p:nvSpPr>
          <p:spPr>
            <a:xfrm>
              <a:off x="5781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2"/>
            <p:cNvSpPr/>
            <p:nvPr/>
          </p:nvSpPr>
          <p:spPr>
            <a:xfrm>
              <a:off x="74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2"/>
            <p:cNvSpPr/>
            <p:nvPr/>
          </p:nvSpPr>
          <p:spPr>
            <a:xfrm>
              <a:off x="5781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2"/>
            <p:cNvSpPr/>
            <p:nvPr/>
          </p:nvSpPr>
          <p:spPr>
            <a:xfrm>
              <a:off x="74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2"/>
            <p:cNvSpPr/>
            <p:nvPr/>
          </p:nvSpPr>
          <p:spPr>
            <a:xfrm>
              <a:off x="5781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2"/>
            <p:cNvSpPr/>
            <p:nvPr/>
          </p:nvSpPr>
          <p:spPr>
            <a:xfrm>
              <a:off x="74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2"/>
            <p:cNvSpPr/>
            <p:nvPr/>
          </p:nvSpPr>
          <p:spPr>
            <a:xfrm>
              <a:off x="5781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2"/>
            <p:cNvSpPr/>
            <p:nvPr/>
          </p:nvSpPr>
          <p:spPr>
            <a:xfrm>
              <a:off x="40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2"/>
            <p:cNvSpPr/>
            <p:nvPr/>
          </p:nvSpPr>
          <p:spPr>
            <a:xfrm>
              <a:off x="2381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2"/>
            <p:cNvSpPr/>
            <p:nvPr/>
          </p:nvSpPr>
          <p:spPr>
            <a:xfrm>
              <a:off x="40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2"/>
            <p:cNvSpPr/>
            <p:nvPr/>
          </p:nvSpPr>
          <p:spPr>
            <a:xfrm>
              <a:off x="2381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2"/>
            <p:cNvSpPr/>
            <p:nvPr/>
          </p:nvSpPr>
          <p:spPr>
            <a:xfrm>
              <a:off x="40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2"/>
            <p:cNvSpPr/>
            <p:nvPr/>
          </p:nvSpPr>
          <p:spPr>
            <a:xfrm>
              <a:off x="2381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2"/>
            <p:cNvSpPr/>
            <p:nvPr/>
          </p:nvSpPr>
          <p:spPr>
            <a:xfrm>
              <a:off x="40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2"/>
            <p:cNvSpPr/>
            <p:nvPr/>
          </p:nvSpPr>
          <p:spPr>
            <a:xfrm>
              <a:off x="2381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2"/>
            <p:cNvSpPr/>
            <p:nvPr/>
          </p:nvSpPr>
          <p:spPr>
            <a:xfrm>
              <a:off x="40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2"/>
            <p:cNvSpPr/>
            <p:nvPr/>
          </p:nvSpPr>
          <p:spPr>
            <a:xfrm>
              <a:off x="2381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2"/>
            <p:cNvSpPr/>
            <p:nvPr/>
          </p:nvSpPr>
          <p:spPr>
            <a:xfrm>
              <a:off x="40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2"/>
            <p:cNvSpPr/>
            <p:nvPr/>
          </p:nvSpPr>
          <p:spPr>
            <a:xfrm>
              <a:off x="2381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2"/>
            <p:cNvSpPr/>
            <p:nvPr/>
          </p:nvSpPr>
          <p:spPr>
            <a:xfrm>
              <a:off x="40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2"/>
            <p:cNvSpPr/>
            <p:nvPr/>
          </p:nvSpPr>
          <p:spPr>
            <a:xfrm>
              <a:off x="2381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2"/>
            <p:cNvSpPr/>
            <p:nvPr/>
          </p:nvSpPr>
          <p:spPr>
            <a:xfrm>
              <a:off x="40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2"/>
            <p:cNvSpPr/>
            <p:nvPr/>
          </p:nvSpPr>
          <p:spPr>
            <a:xfrm>
              <a:off x="2381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2"/>
            <p:cNvSpPr/>
            <p:nvPr/>
          </p:nvSpPr>
          <p:spPr>
            <a:xfrm>
              <a:off x="40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2"/>
            <p:cNvSpPr/>
            <p:nvPr/>
          </p:nvSpPr>
          <p:spPr>
            <a:xfrm>
              <a:off x="2381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2"/>
            <p:cNvSpPr/>
            <p:nvPr/>
          </p:nvSpPr>
          <p:spPr>
            <a:xfrm>
              <a:off x="40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2"/>
            <p:cNvSpPr/>
            <p:nvPr/>
          </p:nvSpPr>
          <p:spPr>
            <a:xfrm>
              <a:off x="2381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2"/>
            <p:cNvSpPr/>
            <p:nvPr/>
          </p:nvSpPr>
          <p:spPr>
            <a:xfrm>
              <a:off x="40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2"/>
            <p:cNvSpPr/>
            <p:nvPr/>
          </p:nvSpPr>
          <p:spPr>
            <a:xfrm>
              <a:off x="2381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2"/>
            <p:cNvSpPr/>
            <p:nvPr/>
          </p:nvSpPr>
          <p:spPr>
            <a:xfrm>
              <a:off x="40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2"/>
            <p:cNvSpPr/>
            <p:nvPr/>
          </p:nvSpPr>
          <p:spPr>
            <a:xfrm>
              <a:off x="2381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5" name="Google Shape;5605;p12"/>
          <p:cNvSpPr/>
          <p:nvPr/>
        </p:nvSpPr>
        <p:spPr>
          <a:xfrm>
            <a:off x="-44950" y="539501"/>
            <a:ext cx="9200315" cy="1972772"/>
          </a:xfrm>
          <a:custGeom>
            <a:avLst/>
            <a:gdLst/>
            <a:ahLst/>
            <a:cxnLst/>
            <a:rect l="l" t="t" r="r" b="b"/>
            <a:pathLst>
              <a:path w="59423" h="21071" extrusionOk="0">
                <a:moveTo>
                  <a:pt x="1" y="1"/>
                </a:moveTo>
                <a:lnTo>
                  <a:pt x="1" y="21070"/>
                </a:lnTo>
                <a:lnTo>
                  <a:pt x="59423" y="21070"/>
                </a:lnTo>
                <a:lnTo>
                  <a:pt x="594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6" name="Google Shape;5606;p12"/>
          <p:cNvSpPr txBox="1">
            <a:spLocks noGrp="1"/>
          </p:cNvSpPr>
          <p:nvPr>
            <p:ph type="title" hasCustomPrompt="1"/>
          </p:nvPr>
        </p:nvSpPr>
        <p:spPr>
          <a:xfrm rot="134">
            <a:off x="720000" y="909388"/>
            <a:ext cx="77040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7" name="Google Shape;5607;p12"/>
          <p:cNvSpPr txBox="1">
            <a:spLocks noGrp="1"/>
          </p:cNvSpPr>
          <p:nvPr>
            <p:ph type="subTitle" idx="1"/>
          </p:nvPr>
        </p:nvSpPr>
        <p:spPr>
          <a:xfrm flipH="1">
            <a:off x="3115200" y="3671600"/>
            <a:ext cx="2913600" cy="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5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9" name="Google Shape;5609;p13"/>
          <p:cNvGrpSpPr/>
          <p:nvPr/>
        </p:nvGrpSpPr>
        <p:grpSpPr>
          <a:xfrm>
            <a:off x="179" y="667"/>
            <a:ext cx="9326609" cy="5143660"/>
            <a:chOff x="238125" y="886750"/>
            <a:chExt cx="7138075" cy="3936675"/>
          </a:xfrm>
        </p:grpSpPr>
        <p:sp>
          <p:nvSpPr>
            <p:cNvPr id="5610" name="Google Shape;5610;p13"/>
            <p:cNvSpPr/>
            <p:nvPr/>
          </p:nvSpPr>
          <p:spPr>
            <a:xfrm>
              <a:off x="72064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3"/>
            <p:cNvSpPr/>
            <p:nvPr/>
          </p:nvSpPr>
          <p:spPr>
            <a:xfrm>
              <a:off x="7036425" y="10507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3"/>
            <p:cNvSpPr/>
            <p:nvPr/>
          </p:nvSpPr>
          <p:spPr>
            <a:xfrm>
              <a:off x="72064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3"/>
            <p:cNvSpPr/>
            <p:nvPr/>
          </p:nvSpPr>
          <p:spPr>
            <a:xfrm>
              <a:off x="7036425" y="13788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3"/>
            <p:cNvSpPr/>
            <p:nvPr/>
          </p:nvSpPr>
          <p:spPr>
            <a:xfrm>
              <a:off x="72064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3"/>
            <p:cNvSpPr/>
            <p:nvPr/>
          </p:nvSpPr>
          <p:spPr>
            <a:xfrm>
              <a:off x="7036425" y="17068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3"/>
            <p:cNvSpPr/>
            <p:nvPr/>
          </p:nvSpPr>
          <p:spPr>
            <a:xfrm>
              <a:off x="72064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3"/>
            <p:cNvSpPr/>
            <p:nvPr/>
          </p:nvSpPr>
          <p:spPr>
            <a:xfrm>
              <a:off x="7036425" y="20349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3"/>
            <p:cNvSpPr/>
            <p:nvPr/>
          </p:nvSpPr>
          <p:spPr>
            <a:xfrm>
              <a:off x="72064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3"/>
            <p:cNvSpPr/>
            <p:nvPr/>
          </p:nvSpPr>
          <p:spPr>
            <a:xfrm>
              <a:off x="7036425" y="23629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3"/>
            <p:cNvSpPr/>
            <p:nvPr/>
          </p:nvSpPr>
          <p:spPr>
            <a:xfrm>
              <a:off x="72064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3"/>
            <p:cNvSpPr/>
            <p:nvPr/>
          </p:nvSpPr>
          <p:spPr>
            <a:xfrm>
              <a:off x="7036425" y="26910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3"/>
            <p:cNvSpPr/>
            <p:nvPr/>
          </p:nvSpPr>
          <p:spPr>
            <a:xfrm>
              <a:off x="72064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3"/>
            <p:cNvSpPr/>
            <p:nvPr/>
          </p:nvSpPr>
          <p:spPr>
            <a:xfrm>
              <a:off x="7036425" y="30191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3"/>
            <p:cNvSpPr/>
            <p:nvPr/>
          </p:nvSpPr>
          <p:spPr>
            <a:xfrm>
              <a:off x="72064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3"/>
            <p:cNvSpPr/>
            <p:nvPr/>
          </p:nvSpPr>
          <p:spPr>
            <a:xfrm>
              <a:off x="7036425" y="33471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3"/>
            <p:cNvSpPr/>
            <p:nvPr/>
          </p:nvSpPr>
          <p:spPr>
            <a:xfrm>
              <a:off x="72064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3"/>
            <p:cNvSpPr/>
            <p:nvPr/>
          </p:nvSpPr>
          <p:spPr>
            <a:xfrm>
              <a:off x="7036425" y="36752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3"/>
            <p:cNvSpPr/>
            <p:nvPr/>
          </p:nvSpPr>
          <p:spPr>
            <a:xfrm>
              <a:off x="72064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3"/>
            <p:cNvSpPr/>
            <p:nvPr/>
          </p:nvSpPr>
          <p:spPr>
            <a:xfrm>
              <a:off x="7036425" y="40032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3"/>
            <p:cNvSpPr/>
            <p:nvPr/>
          </p:nvSpPr>
          <p:spPr>
            <a:xfrm>
              <a:off x="72064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3"/>
            <p:cNvSpPr/>
            <p:nvPr/>
          </p:nvSpPr>
          <p:spPr>
            <a:xfrm>
              <a:off x="7036425" y="43313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3"/>
            <p:cNvSpPr/>
            <p:nvPr/>
          </p:nvSpPr>
          <p:spPr>
            <a:xfrm>
              <a:off x="72064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3"/>
            <p:cNvSpPr/>
            <p:nvPr/>
          </p:nvSpPr>
          <p:spPr>
            <a:xfrm>
              <a:off x="7036425" y="46593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3"/>
            <p:cNvSpPr/>
            <p:nvPr/>
          </p:nvSpPr>
          <p:spPr>
            <a:xfrm>
              <a:off x="68664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3"/>
            <p:cNvSpPr/>
            <p:nvPr/>
          </p:nvSpPr>
          <p:spPr>
            <a:xfrm>
              <a:off x="66964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3"/>
            <p:cNvSpPr/>
            <p:nvPr/>
          </p:nvSpPr>
          <p:spPr>
            <a:xfrm>
              <a:off x="68664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3"/>
            <p:cNvSpPr/>
            <p:nvPr/>
          </p:nvSpPr>
          <p:spPr>
            <a:xfrm>
              <a:off x="66964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3"/>
            <p:cNvSpPr/>
            <p:nvPr/>
          </p:nvSpPr>
          <p:spPr>
            <a:xfrm>
              <a:off x="68664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3"/>
            <p:cNvSpPr/>
            <p:nvPr/>
          </p:nvSpPr>
          <p:spPr>
            <a:xfrm>
              <a:off x="66964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3"/>
            <p:cNvSpPr/>
            <p:nvPr/>
          </p:nvSpPr>
          <p:spPr>
            <a:xfrm>
              <a:off x="68664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3"/>
            <p:cNvSpPr/>
            <p:nvPr/>
          </p:nvSpPr>
          <p:spPr>
            <a:xfrm>
              <a:off x="66964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3"/>
            <p:cNvSpPr/>
            <p:nvPr/>
          </p:nvSpPr>
          <p:spPr>
            <a:xfrm>
              <a:off x="68664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3"/>
            <p:cNvSpPr/>
            <p:nvPr/>
          </p:nvSpPr>
          <p:spPr>
            <a:xfrm>
              <a:off x="66964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3"/>
            <p:cNvSpPr/>
            <p:nvPr/>
          </p:nvSpPr>
          <p:spPr>
            <a:xfrm>
              <a:off x="68664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3"/>
            <p:cNvSpPr/>
            <p:nvPr/>
          </p:nvSpPr>
          <p:spPr>
            <a:xfrm>
              <a:off x="66964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3"/>
            <p:cNvSpPr/>
            <p:nvPr/>
          </p:nvSpPr>
          <p:spPr>
            <a:xfrm>
              <a:off x="68664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3"/>
            <p:cNvSpPr/>
            <p:nvPr/>
          </p:nvSpPr>
          <p:spPr>
            <a:xfrm>
              <a:off x="66964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3"/>
            <p:cNvSpPr/>
            <p:nvPr/>
          </p:nvSpPr>
          <p:spPr>
            <a:xfrm>
              <a:off x="68664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3"/>
            <p:cNvSpPr/>
            <p:nvPr/>
          </p:nvSpPr>
          <p:spPr>
            <a:xfrm>
              <a:off x="66964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3"/>
            <p:cNvSpPr/>
            <p:nvPr/>
          </p:nvSpPr>
          <p:spPr>
            <a:xfrm>
              <a:off x="68664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3"/>
            <p:cNvSpPr/>
            <p:nvPr/>
          </p:nvSpPr>
          <p:spPr>
            <a:xfrm>
              <a:off x="66964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3"/>
            <p:cNvSpPr/>
            <p:nvPr/>
          </p:nvSpPr>
          <p:spPr>
            <a:xfrm>
              <a:off x="68664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3"/>
            <p:cNvSpPr/>
            <p:nvPr/>
          </p:nvSpPr>
          <p:spPr>
            <a:xfrm>
              <a:off x="66964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3"/>
            <p:cNvSpPr/>
            <p:nvPr/>
          </p:nvSpPr>
          <p:spPr>
            <a:xfrm>
              <a:off x="68664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3"/>
            <p:cNvSpPr/>
            <p:nvPr/>
          </p:nvSpPr>
          <p:spPr>
            <a:xfrm>
              <a:off x="66964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3"/>
            <p:cNvSpPr/>
            <p:nvPr/>
          </p:nvSpPr>
          <p:spPr>
            <a:xfrm>
              <a:off x="68664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3"/>
            <p:cNvSpPr/>
            <p:nvPr/>
          </p:nvSpPr>
          <p:spPr>
            <a:xfrm>
              <a:off x="66964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3"/>
            <p:cNvSpPr/>
            <p:nvPr/>
          </p:nvSpPr>
          <p:spPr>
            <a:xfrm>
              <a:off x="6526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3"/>
            <p:cNvSpPr/>
            <p:nvPr/>
          </p:nvSpPr>
          <p:spPr>
            <a:xfrm>
              <a:off x="63564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3"/>
            <p:cNvSpPr/>
            <p:nvPr/>
          </p:nvSpPr>
          <p:spPr>
            <a:xfrm>
              <a:off x="6526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3"/>
            <p:cNvSpPr/>
            <p:nvPr/>
          </p:nvSpPr>
          <p:spPr>
            <a:xfrm>
              <a:off x="63564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3"/>
            <p:cNvSpPr/>
            <p:nvPr/>
          </p:nvSpPr>
          <p:spPr>
            <a:xfrm>
              <a:off x="6526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3"/>
            <p:cNvSpPr/>
            <p:nvPr/>
          </p:nvSpPr>
          <p:spPr>
            <a:xfrm>
              <a:off x="63564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3"/>
            <p:cNvSpPr/>
            <p:nvPr/>
          </p:nvSpPr>
          <p:spPr>
            <a:xfrm>
              <a:off x="6526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3"/>
            <p:cNvSpPr/>
            <p:nvPr/>
          </p:nvSpPr>
          <p:spPr>
            <a:xfrm>
              <a:off x="63564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3"/>
            <p:cNvSpPr/>
            <p:nvPr/>
          </p:nvSpPr>
          <p:spPr>
            <a:xfrm>
              <a:off x="6526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3"/>
            <p:cNvSpPr/>
            <p:nvPr/>
          </p:nvSpPr>
          <p:spPr>
            <a:xfrm>
              <a:off x="63564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3"/>
            <p:cNvSpPr/>
            <p:nvPr/>
          </p:nvSpPr>
          <p:spPr>
            <a:xfrm>
              <a:off x="6526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3"/>
            <p:cNvSpPr/>
            <p:nvPr/>
          </p:nvSpPr>
          <p:spPr>
            <a:xfrm>
              <a:off x="63564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3"/>
            <p:cNvSpPr/>
            <p:nvPr/>
          </p:nvSpPr>
          <p:spPr>
            <a:xfrm>
              <a:off x="6526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3"/>
            <p:cNvSpPr/>
            <p:nvPr/>
          </p:nvSpPr>
          <p:spPr>
            <a:xfrm>
              <a:off x="63564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3"/>
            <p:cNvSpPr/>
            <p:nvPr/>
          </p:nvSpPr>
          <p:spPr>
            <a:xfrm>
              <a:off x="6526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3"/>
            <p:cNvSpPr/>
            <p:nvPr/>
          </p:nvSpPr>
          <p:spPr>
            <a:xfrm>
              <a:off x="63564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3"/>
            <p:cNvSpPr/>
            <p:nvPr/>
          </p:nvSpPr>
          <p:spPr>
            <a:xfrm>
              <a:off x="6526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3"/>
            <p:cNvSpPr/>
            <p:nvPr/>
          </p:nvSpPr>
          <p:spPr>
            <a:xfrm>
              <a:off x="63564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3"/>
            <p:cNvSpPr/>
            <p:nvPr/>
          </p:nvSpPr>
          <p:spPr>
            <a:xfrm>
              <a:off x="6526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3"/>
            <p:cNvSpPr/>
            <p:nvPr/>
          </p:nvSpPr>
          <p:spPr>
            <a:xfrm>
              <a:off x="63564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13"/>
            <p:cNvSpPr/>
            <p:nvPr/>
          </p:nvSpPr>
          <p:spPr>
            <a:xfrm>
              <a:off x="6526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13"/>
            <p:cNvSpPr/>
            <p:nvPr/>
          </p:nvSpPr>
          <p:spPr>
            <a:xfrm>
              <a:off x="63564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13"/>
            <p:cNvSpPr/>
            <p:nvPr/>
          </p:nvSpPr>
          <p:spPr>
            <a:xfrm>
              <a:off x="6526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13"/>
            <p:cNvSpPr/>
            <p:nvPr/>
          </p:nvSpPr>
          <p:spPr>
            <a:xfrm>
              <a:off x="63564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13"/>
            <p:cNvSpPr/>
            <p:nvPr/>
          </p:nvSpPr>
          <p:spPr>
            <a:xfrm>
              <a:off x="618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13"/>
            <p:cNvSpPr/>
            <p:nvPr/>
          </p:nvSpPr>
          <p:spPr>
            <a:xfrm>
              <a:off x="60166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13"/>
            <p:cNvSpPr/>
            <p:nvPr/>
          </p:nvSpPr>
          <p:spPr>
            <a:xfrm>
              <a:off x="618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13"/>
            <p:cNvSpPr/>
            <p:nvPr/>
          </p:nvSpPr>
          <p:spPr>
            <a:xfrm>
              <a:off x="60166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13"/>
            <p:cNvSpPr/>
            <p:nvPr/>
          </p:nvSpPr>
          <p:spPr>
            <a:xfrm>
              <a:off x="618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13"/>
            <p:cNvSpPr/>
            <p:nvPr/>
          </p:nvSpPr>
          <p:spPr>
            <a:xfrm>
              <a:off x="60166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13"/>
            <p:cNvSpPr/>
            <p:nvPr/>
          </p:nvSpPr>
          <p:spPr>
            <a:xfrm>
              <a:off x="618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13"/>
            <p:cNvSpPr/>
            <p:nvPr/>
          </p:nvSpPr>
          <p:spPr>
            <a:xfrm>
              <a:off x="60166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13"/>
            <p:cNvSpPr/>
            <p:nvPr/>
          </p:nvSpPr>
          <p:spPr>
            <a:xfrm>
              <a:off x="618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13"/>
            <p:cNvSpPr/>
            <p:nvPr/>
          </p:nvSpPr>
          <p:spPr>
            <a:xfrm>
              <a:off x="60166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13"/>
            <p:cNvSpPr/>
            <p:nvPr/>
          </p:nvSpPr>
          <p:spPr>
            <a:xfrm>
              <a:off x="618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13"/>
            <p:cNvSpPr/>
            <p:nvPr/>
          </p:nvSpPr>
          <p:spPr>
            <a:xfrm>
              <a:off x="60166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13"/>
            <p:cNvSpPr/>
            <p:nvPr/>
          </p:nvSpPr>
          <p:spPr>
            <a:xfrm>
              <a:off x="618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13"/>
            <p:cNvSpPr/>
            <p:nvPr/>
          </p:nvSpPr>
          <p:spPr>
            <a:xfrm>
              <a:off x="60166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13"/>
            <p:cNvSpPr/>
            <p:nvPr/>
          </p:nvSpPr>
          <p:spPr>
            <a:xfrm>
              <a:off x="618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13"/>
            <p:cNvSpPr/>
            <p:nvPr/>
          </p:nvSpPr>
          <p:spPr>
            <a:xfrm>
              <a:off x="60166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13"/>
            <p:cNvSpPr/>
            <p:nvPr/>
          </p:nvSpPr>
          <p:spPr>
            <a:xfrm>
              <a:off x="618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13"/>
            <p:cNvSpPr/>
            <p:nvPr/>
          </p:nvSpPr>
          <p:spPr>
            <a:xfrm>
              <a:off x="60166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13"/>
            <p:cNvSpPr/>
            <p:nvPr/>
          </p:nvSpPr>
          <p:spPr>
            <a:xfrm>
              <a:off x="618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13"/>
            <p:cNvSpPr/>
            <p:nvPr/>
          </p:nvSpPr>
          <p:spPr>
            <a:xfrm>
              <a:off x="60166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13"/>
            <p:cNvSpPr/>
            <p:nvPr/>
          </p:nvSpPr>
          <p:spPr>
            <a:xfrm>
              <a:off x="618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13"/>
            <p:cNvSpPr/>
            <p:nvPr/>
          </p:nvSpPr>
          <p:spPr>
            <a:xfrm>
              <a:off x="60166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13"/>
            <p:cNvSpPr/>
            <p:nvPr/>
          </p:nvSpPr>
          <p:spPr>
            <a:xfrm>
              <a:off x="618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13"/>
            <p:cNvSpPr/>
            <p:nvPr/>
          </p:nvSpPr>
          <p:spPr>
            <a:xfrm>
              <a:off x="60166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13"/>
            <p:cNvSpPr/>
            <p:nvPr/>
          </p:nvSpPr>
          <p:spPr>
            <a:xfrm>
              <a:off x="584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13"/>
            <p:cNvSpPr/>
            <p:nvPr/>
          </p:nvSpPr>
          <p:spPr>
            <a:xfrm>
              <a:off x="56766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13"/>
            <p:cNvSpPr/>
            <p:nvPr/>
          </p:nvSpPr>
          <p:spPr>
            <a:xfrm>
              <a:off x="584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13"/>
            <p:cNvSpPr/>
            <p:nvPr/>
          </p:nvSpPr>
          <p:spPr>
            <a:xfrm>
              <a:off x="56766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13"/>
            <p:cNvSpPr/>
            <p:nvPr/>
          </p:nvSpPr>
          <p:spPr>
            <a:xfrm>
              <a:off x="584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13"/>
            <p:cNvSpPr/>
            <p:nvPr/>
          </p:nvSpPr>
          <p:spPr>
            <a:xfrm>
              <a:off x="56766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13"/>
            <p:cNvSpPr/>
            <p:nvPr/>
          </p:nvSpPr>
          <p:spPr>
            <a:xfrm>
              <a:off x="584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13"/>
            <p:cNvSpPr/>
            <p:nvPr/>
          </p:nvSpPr>
          <p:spPr>
            <a:xfrm>
              <a:off x="56766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13"/>
            <p:cNvSpPr/>
            <p:nvPr/>
          </p:nvSpPr>
          <p:spPr>
            <a:xfrm>
              <a:off x="584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13"/>
            <p:cNvSpPr/>
            <p:nvPr/>
          </p:nvSpPr>
          <p:spPr>
            <a:xfrm>
              <a:off x="56766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13"/>
            <p:cNvSpPr/>
            <p:nvPr/>
          </p:nvSpPr>
          <p:spPr>
            <a:xfrm>
              <a:off x="584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13"/>
            <p:cNvSpPr/>
            <p:nvPr/>
          </p:nvSpPr>
          <p:spPr>
            <a:xfrm>
              <a:off x="56766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13"/>
            <p:cNvSpPr/>
            <p:nvPr/>
          </p:nvSpPr>
          <p:spPr>
            <a:xfrm>
              <a:off x="584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13"/>
            <p:cNvSpPr/>
            <p:nvPr/>
          </p:nvSpPr>
          <p:spPr>
            <a:xfrm>
              <a:off x="56766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13"/>
            <p:cNvSpPr/>
            <p:nvPr/>
          </p:nvSpPr>
          <p:spPr>
            <a:xfrm>
              <a:off x="584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13"/>
            <p:cNvSpPr/>
            <p:nvPr/>
          </p:nvSpPr>
          <p:spPr>
            <a:xfrm>
              <a:off x="56766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13"/>
            <p:cNvSpPr/>
            <p:nvPr/>
          </p:nvSpPr>
          <p:spPr>
            <a:xfrm>
              <a:off x="584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13"/>
            <p:cNvSpPr/>
            <p:nvPr/>
          </p:nvSpPr>
          <p:spPr>
            <a:xfrm>
              <a:off x="56766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13"/>
            <p:cNvSpPr/>
            <p:nvPr/>
          </p:nvSpPr>
          <p:spPr>
            <a:xfrm>
              <a:off x="584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13"/>
            <p:cNvSpPr/>
            <p:nvPr/>
          </p:nvSpPr>
          <p:spPr>
            <a:xfrm>
              <a:off x="56766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13"/>
            <p:cNvSpPr/>
            <p:nvPr/>
          </p:nvSpPr>
          <p:spPr>
            <a:xfrm>
              <a:off x="584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13"/>
            <p:cNvSpPr/>
            <p:nvPr/>
          </p:nvSpPr>
          <p:spPr>
            <a:xfrm>
              <a:off x="56766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13"/>
            <p:cNvSpPr/>
            <p:nvPr/>
          </p:nvSpPr>
          <p:spPr>
            <a:xfrm>
              <a:off x="584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13"/>
            <p:cNvSpPr/>
            <p:nvPr/>
          </p:nvSpPr>
          <p:spPr>
            <a:xfrm>
              <a:off x="56766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13"/>
            <p:cNvSpPr/>
            <p:nvPr/>
          </p:nvSpPr>
          <p:spPr>
            <a:xfrm>
              <a:off x="5506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13"/>
            <p:cNvSpPr/>
            <p:nvPr/>
          </p:nvSpPr>
          <p:spPr>
            <a:xfrm>
              <a:off x="53369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13"/>
            <p:cNvSpPr/>
            <p:nvPr/>
          </p:nvSpPr>
          <p:spPr>
            <a:xfrm>
              <a:off x="5506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13"/>
            <p:cNvSpPr/>
            <p:nvPr/>
          </p:nvSpPr>
          <p:spPr>
            <a:xfrm>
              <a:off x="53369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13"/>
            <p:cNvSpPr/>
            <p:nvPr/>
          </p:nvSpPr>
          <p:spPr>
            <a:xfrm>
              <a:off x="5506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13"/>
            <p:cNvSpPr/>
            <p:nvPr/>
          </p:nvSpPr>
          <p:spPr>
            <a:xfrm>
              <a:off x="53369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13"/>
            <p:cNvSpPr/>
            <p:nvPr/>
          </p:nvSpPr>
          <p:spPr>
            <a:xfrm>
              <a:off x="5506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13"/>
            <p:cNvSpPr/>
            <p:nvPr/>
          </p:nvSpPr>
          <p:spPr>
            <a:xfrm>
              <a:off x="53369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13"/>
            <p:cNvSpPr/>
            <p:nvPr/>
          </p:nvSpPr>
          <p:spPr>
            <a:xfrm>
              <a:off x="5506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13"/>
            <p:cNvSpPr/>
            <p:nvPr/>
          </p:nvSpPr>
          <p:spPr>
            <a:xfrm>
              <a:off x="53369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13"/>
            <p:cNvSpPr/>
            <p:nvPr/>
          </p:nvSpPr>
          <p:spPr>
            <a:xfrm>
              <a:off x="5506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13"/>
            <p:cNvSpPr/>
            <p:nvPr/>
          </p:nvSpPr>
          <p:spPr>
            <a:xfrm>
              <a:off x="53369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13"/>
            <p:cNvSpPr/>
            <p:nvPr/>
          </p:nvSpPr>
          <p:spPr>
            <a:xfrm>
              <a:off x="5506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13"/>
            <p:cNvSpPr/>
            <p:nvPr/>
          </p:nvSpPr>
          <p:spPr>
            <a:xfrm>
              <a:off x="53369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13"/>
            <p:cNvSpPr/>
            <p:nvPr/>
          </p:nvSpPr>
          <p:spPr>
            <a:xfrm>
              <a:off x="5506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13"/>
            <p:cNvSpPr/>
            <p:nvPr/>
          </p:nvSpPr>
          <p:spPr>
            <a:xfrm>
              <a:off x="53369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13"/>
            <p:cNvSpPr/>
            <p:nvPr/>
          </p:nvSpPr>
          <p:spPr>
            <a:xfrm>
              <a:off x="5506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13"/>
            <p:cNvSpPr/>
            <p:nvPr/>
          </p:nvSpPr>
          <p:spPr>
            <a:xfrm>
              <a:off x="53369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13"/>
            <p:cNvSpPr/>
            <p:nvPr/>
          </p:nvSpPr>
          <p:spPr>
            <a:xfrm>
              <a:off x="5506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13"/>
            <p:cNvSpPr/>
            <p:nvPr/>
          </p:nvSpPr>
          <p:spPr>
            <a:xfrm>
              <a:off x="53369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13"/>
            <p:cNvSpPr/>
            <p:nvPr/>
          </p:nvSpPr>
          <p:spPr>
            <a:xfrm>
              <a:off x="5506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13"/>
            <p:cNvSpPr/>
            <p:nvPr/>
          </p:nvSpPr>
          <p:spPr>
            <a:xfrm>
              <a:off x="53369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13"/>
            <p:cNvSpPr/>
            <p:nvPr/>
          </p:nvSpPr>
          <p:spPr>
            <a:xfrm>
              <a:off x="5506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13"/>
            <p:cNvSpPr/>
            <p:nvPr/>
          </p:nvSpPr>
          <p:spPr>
            <a:xfrm>
              <a:off x="53369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13"/>
            <p:cNvSpPr/>
            <p:nvPr/>
          </p:nvSpPr>
          <p:spPr>
            <a:xfrm>
              <a:off x="51669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13"/>
            <p:cNvSpPr/>
            <p:nvPr/>
          </p:nvSpPr>
          <p:spPr>
            <a:xfrm>
              <a:off x="49969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13"/>
            <p:cNvSpPr/>
            <p:nvPr/>
          </p:nvSpPr>
          <p:spPr>
            <a:xfrm>
              <a:off x="51669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13"/>
            <p:cNvSpPr/>
            <p:nvPr/>
          </p:nvSpPr>
          <p:spPr>
            <a:xfrm>
              <a:off x="49969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13"/>
            <p:cNvSpPr/>
            <p:nvPr/>
          </p:nvSpPr>
          <p:spPr>
            <a:xfrm>
              <a:off x="51669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13"/>
            <p:cNvSpPr/>
            <p:nvPr/>
          </p:nvSpPr>
          <p:spPr>
            <a:xfrm>
              <a:off x="49969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13"/>
            <p:cNvSpPr/>
            <p:nvPr/>
          </p:nvSpPr>
          <p:spPr>
            <a:xfrm>
              <a:off x="51669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13"/>
            <p:cNvSpPr/>
            <p:nvPr/>
          </p:nvSpPr>
          <p:spPr>
            <a:xfrm>
              <a:off x="49969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13"/>
            <p:cNvSpPr/>
            <p:nvPr/>
          </p:nvSpPr>
          <p:spPr>
            <a:xfrm>
              <a:off x="51669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13"/>
            <p:cNvSpPr/>
            <p:nvPr/>
          </p:nvSpPr>
          <p:spPr>
            <a:xfrm>
              <a:off x="49969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13"/>
            <p:cNvSpPr/>
            <p:nvPr/>
          </p:nvSpPr>
          <p:spPr>
            <a:xfrm>
              <a:off x="51669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13"/>
            <p:cNvSpPr/>
            <p:nvPr/>
          </p:nvSpPr>
          <p:spPr>
            <a:xfrm>
              <a:off x="49969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13"/>
            <p:cNvSpPr/>
            <p:nvPr/>
          </p:nvSpPr>
          <p:spPr>
            <a:xfrm>
              <a:off x="51669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13"/>
            <p:cNvSpPr/>
            <p:nvPr/>
          </p:nvSpPr>
          <p:spPr>
            <a:xfrm>
              <a:off x="49969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13"/>
            <p:cNvSpPr/>
            <p:nvPr/>
          </p:nvSpPr>
          <p:spPr>
            <a:xfrm>
              <a:off x="51669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13"/>
            <p:cNvSpPr/>
            <p:nvPr/>
          </p:nvSpPr>
          <p:spPr>
            <a:xfrm>
              <a:off x="49969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13"/>
            <p:cNvSpPr/>
            <p:nvPr/>
          </p:nvSpPr>
          <p:spPr>
            <a:xfrm>
              <a:off x="51669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13"/>
            <p:cNvSpPr/>
            <p:nvPr/>
          </p:nvSpPr>
          <p:spPr>
            <a:xfrm>
              <a:off x="49969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13"/>
            <p:cNvSpPr/>
            <p:nvPr/>
          </p:nvSpPr>
          <p:spPr>
            <a:xfrm>
              <a:off x="51669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13"/>
            <p:cNvSpPr/>
            <p:nvPr/>
          </p:nvSpPr>
          <p:spPr>
            <a:xfrm>
              <a:off x="49969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13"/>
            <p:cNvSpPr/>
            <p:nvPr/>
          </p:nvSpPr>
          <p:spPr>
            <a:xfrm>
              <a:off x="51669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13"/>
            <p:cNvSpPr/>
            <p:nvPr/>
          </p:nvSpPr>
          <p:spPr>
            <a:xfrm>
              <a:off x="49969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13"/>
            <p:cNvSpPr/>
            <p:nvPr/>
          </p:nvSpPr>
          <p:spPr>
            <a:xfrm>
              <a:off x="51669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13"/>
            <p:cNvSpPr/>
            <p:nvPr/>
          </p:nvSpPr>
          <p:spPr>
            <a:xfrm>
              <a:off x="49969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13"/>
            <p:cNvSpPr/>
            <p:nvPr/>
          </p:nvSpPr>
          <p:spPr>
            <a:xfrm>
              <a:off x="48269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13"/>
            <p:cNvSpPr/>
            <p:nvPr/>
          </p:nvSpPr>
          <p:spPr>
            <a:xfrm>
              <a:off x="465690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13"/>
            <p:cNvSpPr/>
            <p:nvPr/>
          </p:nvSpPr>
          <p:spPr>
            <a:xfrm>
              <a:off x="48269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13"/>
            <p:cNvSpPr/>
            <p:nvPr/>
          </p:nvSpPr>
          <p:spPr>
            <a:xfrm>
              <a:off x="465690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13"/>
            <p:cNvSpPr/>
            <p:nvPr/>
          </p:nvSpPr>
          <p:spPr>
            <a:xfrm>
              <a:off x="48269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13"/>
            <p:cNvSpPr/>
            <p:nvPr/>
          </p:nvSpPr>
          <p:spPr>
            <a:xfrm>
              <a:off x="465690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13"/>
            <p:cNvSpPr/>
            <p:nvPr/>
          </p:nvSpPr>
          <p:spPr>
            <a:xfrm>
              <a:off x="48269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13"/>
            <p:cNvSpPr/>
            <p:nvPr/>
          </p:nvSpPr>
          <p:spPr>
            <a:xfrm>
              <a:off x="465690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13"/>
            <p:cNvSpPr/>
            <p:nvPr/>
          </p:nvSpPr>
          <p:spPr>
            <a:xfrm>
              <a:off x="48269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13"/>
            <p:cNvSpPr/>
            <p:nvPr/>
          </p:nvSpPr>
          <p:spPr>
            <a:xfrm>
              <a:off x="465690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13"/>
            <p:cNvSpPr/>
            <p:nvPr/>
          </p:nvSpPr>
          <p:spPr>
            <a:xfrm>
              <a:off x="48269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13"/>
            <p:cNvSpPr/>
            <p:nvPr/>
          </p:nvSpPr>
          <p:spPr>
            <a:xfrm>
              <a:off x="465690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13"/>
            <p:cNvSpPr/>
            <p:nvPr/>
          </p:nvSpPr>
          <p:spPr>
            <a:xfrm>
              <a:off x="48269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13"/>
            <p:cNvSpPr/>
            <p:nvPr/>
          </p:nvSpPr>
          <p:spPr>
            <a:xfrm>
              <a:off x="465690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13"/>
            <p:cNvSpPr/>
            <p:nvPr/>
          </p:nvSpPr>
          <p:spPr>
            <a:xfrm>
              <a:off x="48269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13"/>
            <p:cNvSpPr/>
            <p:nvPr/>
          </p:nvSpPr>
          <p:spPr>
            <a:xfrm>
              <a:off x="465690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13"/>
            <p:cNvSpPr/>
            <p:nvPr/>
          </p:nvSpPr>
          <p:spPr>
            <a:xfrm>
              <a:off x="48269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13"/>
            <p:cNvSpPr/>
            <p:nvPr/>
          </p:nvSpPr>
          <p:spPr>
            <a:xfrm>
              <a:off x="465690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13"/>
            <p:cNvSpPr/>
            <p:nvPr/>
          </p:nvSpPr>
          <p:spPr>
            <a:xfrm>
              <a:off x="48269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13"/>
            <p:cNvSpPr/>
            <p:nvPr/>
          </p:nvSpPr>
          <p:spPr>
            <a:xfrm>
              <a:off x="465690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13"/>
            <p:cNvSpPr/>
            <p:nvPr/>
          </p:nvSpPr>
          <p:spPr>
            <a:xfrm>
              <a:off x="48269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13"/>
            <p:cNvSpPr/>
            <p:nvPr/>
          </p:nvSpPr>
          <p:spPr>
            <a:xfrm>
              <a:off x="465690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13"/>
            <p:cNvSpPr/>
            <p:nvPr/>
          </p:nvSpPr>
          <p:spPr>
            <a:xfrm>
              <a:off x="48269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13"/>
            <p:cNvSpPr/>
            <p:nvPr/>
          </p:nvSpPr>
          <p:spPr>
            <a:xfrm>
              <a:off x="465690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13"/>
            <p:cNvSpPr/>
            <p:nvPr/>
          </p:nvSpPr>
          <p:spPr>
            <a:xfrm>
              <a:off x="44871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13"/>
            <p:cNvSpPr/>
            <p:nvPr/>
          </p:nvSpPr>
          <p:spPr>
            <a:xfrm>
              <a:off x="43171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13"/>
            <p:cNvSpPr/>
            <p:nvPr/>
          </p:nvSpPr>
          <p:spPr>
            <a:xfrm>
              <a:off x="44871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13"/>
            <p:cNvSpPr/>
            <p:nvPr/>
          </p:nvSpPr>
          <p:spPr>
            <a:xfrm>
              <a:off x="43171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13"/>
            <p:cNvSpPr/>
            <p:nvPr/>
          </p:nvSpPr>
          <p:spPr>
            <a:xfrm>
              <a:off x="44871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13"/>
            <p:cNvSpPr/>
            <p:nvPr/>
          </p:nvSpPr>
          <p:spPr>
            <a:xfrm>
              <a:off x="43171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13"/>
            <p:cNvSpPr/>
            <p:nvPr/>
          </p:nvSpPr>
          <p:spPr>
            <a:xfrm>
              <a:off x="44871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13"/>
            <p:cNvSpPr/>
            <p:nvPr/>
          </p:nvSpPr>
          <p:spPr>
            <a:xfrm>
              <a:off x="43171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13"/>
            <p:cNvSpPr/>
            <p:nvPr/>
          </p:nvSpPr>
          <p:spPr>
            <a:xfrm>
              <a:off x="44871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13"/>
            <p:cNvSpPr/>
            <p:nvPr/>
          </p:nvSpPr>
          <p:spPr>
            <a:xfrm>
              <a:off x="43171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13"/>
            <p:cNvSpPr/>
            <p:nvPr/>
          </p:nvSpPr>
          <p:spPr>
            <a:xfrm>
              <a:off x="44871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13"/>
            <p:cNvSpPr/>
            <p:nvPr/>
          </p:nvSpPr>
          <p:spPr>
            <a:xfrm>
              <a:off x="43171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13"/>
            <p:cNvSpPr/>
            <p:nvPr/>
          </p:nvSpPr>
          <p:spPr>
            <a:xfrm>
              <a:off x="44871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13"/>
            <p:cNvSpPr/>
            <p:nvPr/>
          </p:nvSpPr>
          <p:spPr>
            <a:xfrm>
              <a:off x="43171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13"/>
            <p:cNvSpPr/>
            <p:nvPr/>
          </p:nvSpPr>
          <p:spPr>
            <a:xfrm>
              <a:off x="44871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13"/>
            <p:cNvSpPr/>
            <p:nvPr/>
          </p:nvSpPr>
          <p:spPr>
            <a:xfrm>
              <a:off x="43171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13"/>
            <p:cNvSpPr/>
            <p:nvPr/>
          </p:nvSpPr>
          <p:spPr>
            <a:xfrm>
              <a:off x="44871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13"/>
            <p:cNvSpPr/>
            <p:nvPr/>
          </p:nvSpPr>
          <p:spPr>
            <a:xfrm>
              <a:off x="43171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13"/>
            <p:cNvSpPr/>
            <p:nvPr/>
          </p:nvSpPr>
          <p:spPr>
            <a:xfrm>
              <a:off x="44871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13"/>
            <p:cNvSpPr/>
            <p:nvPr/>
          </p:nvSpPr>
          <p:spPr>
            <a:xfrm>
              <a:off x="43171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13"/>
            <p:cNvSpPr/>
            <p:nvPr/>
          </p:nvSpPr>
          <p:spPr>
            <a:xfrm>
              <a:off x="44871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13"/>
            <p:cNvSpPr/>
            <p:nvPr/>
          </p:nvSpPr>
          <p:spPr>
            <a:xfrm>
              <a:off x="43171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13"/>
            <p:cNvSpPr/>
            <p:nvPr/>
          </p:nvSpPr>
          <p:spPr>
            <a:xfrm>
              <a:off x="44871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13"/>
            <p:cNvSpPr/>
            <p:nvPr/>
          </p:nvSpPr>
          <p:spPr>
            <a:xfrm>
              <a:off x="43171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13"/>
            <p:cNvSpPr/>
            <p:nvPr/>
          </p:nvSpPr>
          <p:spPr>
            <a:xfrm>
              <a:off x="414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13"/>
            <p:cNvSpPr/>
            <p:nvPr/>
          </p:nvSpPr>
          <p:spPr>
            <a:xfrm>
              <a:off x="39771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13"/>
            <p:cNvSpPr/>
            <p:nvPr/>
          </p:nvSpPr>
          <p:spPr>
            <a:xfrm>
              <a:off x="414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13"/>
            <p:cNvSpPr/>
            <p:nvPr/>
          </p:nvSpPr>
          <p:spPr>
            <a:xfrm>
              <a:off x="39771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13"/>
            <p:cNvSpPr/>
            <p:nvPr/>
          </p:nvSpPr>
          <p:spPr>
            <a:xfrm>
              <a:off x="414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13"/>
            <p:cNvSpPr/>
            <p:nvPr/>
          </p:nvSpPr>
          <p:spPr>
            <a:xfrm>
              <a:off x="39771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13"/>
            <p:cNvSpPr/>
            <p:nvPr/>
          </p:nvSpPr>
          <p:spPr>
            <a:xfrm>
              <a:off x="414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13"/>
            <p:cNvSpPr/>
            <p:nvPr/>
          </p:nvSpPr>
          <p:spPr>
            <a:xfrm>
              <a:off x="39771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13"/>
            <p:cNvSpPr/>
            <p:nvPr/>
          </p:nvSpPr>
          <p:spPr>
            <a:xfrm>
              <a:off x="4143750" y="2198950"/>
              <a:ext cx="6575" cy="328075"/>
            </a:xfrm>
            <a:custGeom>
              <a:avLst/>
              <a:gdLst/>
              <a:ahLst/>
              <a:cxnLst/>
              <a:rect l="l" t="t" r="r" b="b"/>
              <a:pathLst>
                <a:path w="263" h="13123" fill="none" extrusionOk="0">
                  <a:moveTo>
                    <a:pt x="262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13"/>
            <p:cNvSpPr/>
            <p:nvPr/>
          </p:nvSpPr>
          <p:spPr>
            <a:xfrm>
              <a:off x="3977150" y="2359575"/>
              <a:ext cx="340050" cy="6850"/>
            </a:xfrm>
            <a:custGeom>
              <a:avLst/>
              <a:gdLst/>
              <a:ahLst/>
              <a:cxnLst/>
              <a:rect l="l" t="t" r="r" b="b"/>
              <a:pathLst>
                <a:path w="13602" h="274" fill="none" extrusionOk="0">
                  <a:moveTo>
                    <a:pt x="0" y="0"/>
                  </a:moveTo>
                  <a:lnTo>
                    <a:pt x="13601" y="274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13"/>
            <p:cNvSpPr/>
            <p:nvPr/>
          </p:nvSpPr>
          <p:spPr>
            <a:xfrm>
              <a:off x="414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13"/>
            <p:cNvSpPr/>
            <p:nvPr/>
          </p:nvSpPr>
          <p:spPr>
            <a:xfrm>
              <a:off x="39771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13"/>
            <p:cNvSpPr/>
            <p:nvPr/>
          </p:nvSpPr>
          <p:spPr>
            <a:xfrm>
              <a:off x="414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13"/>
            <p:cNvSpPr/>
            <p:nvPr/>
          </p:nvSpPr>
          <p:spPr>
            <a:xfrm>
              <a:off x="39771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13"/>
            <p:cNvSpPr/>
            <p:nvPr/>
          </p:nvSpPr>
          <p:spPr>
            <a:xfrm>
              <a:off x="414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13"/>
            <p:cNvSpPr/>
            <p:nvPr/>
          </p:nvSpPr>
          <p:spPr>
            <a:xfrm>
              <a:off x="39771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13"/>
            <p:cNvSpPr/>
            <p:nvPr/>
          </p:nvSpPr>
          <p:spPr>
            <a:xfrm>
              <a:off x="414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13"/>
            <p:cNvSpPr/>
            <p:nvPr/>
          </p:nvSpPr>
          <p:spPr>
            <a:xfrm>
              <a:off x="39771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13"/>
            <p:cNvSpPr/>
            <p:nvPr/>
          </p:nvSpPr>
          <p:spPr>
            <a:xfrm>
              <a:off x="414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13"/>
            <p:cNvSpPr/>
            <p:nvPr/>
          </p:nvSpPr>
          <p:spPr>
            <a:xfrm>
              <a:off x="39771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13"/>
            <p:cNvSpPr/>
            <p:nvPr/>
          </p:nvSpPr>
          <p:spPr>
            <a:xfrm>
              <a:off x="414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13"/>
            <p:cNvSpPr/>
            <p:nvPr/>
          </p:nvSpPr>
          <p:spPr>
            <a:xfrm>
              <a:off x="39771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13"/>
            <p:cNvSpPr/>
            <p:nvPr/>
          </p:nvSpPr>
          <p:spPr>
            <a:xfrm>
              <a:off x="414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13"/>
            <p:cNvSpPr/>
            <p:nvPr/>
          </p:nvSpPr>
          <p:spPr>
            <a:xfrm>
              <a:off x="39771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13"/>
            <p:cNvSpPr/>
            <p:nvPr/>
          </p:nvSpPr>
          <p:spPr>
            <a:xfrm>
              <a:off x="380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13"/>
            <p:cNvSpPr/>
            <p:nvPr/>
          </p:nvSpPr>
          <p:spPr>
            <a:xfrm>
              <a:off x="36371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13"/>
            <p:cNvSpPr/>
            <p:nvPr/>
          </p:nvSpPr>
          <p:spPr>
            <a:xfrm>
              <a:off x="380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13"/>
            <p:cNvSpPr/>
            <p:nvPr/>
          </p:nvSpPr>
          <p:spPr>
            <a:xfrm>
              <a:off x="36371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13"/>
            <p:cNvSpPr/>
            <p:nvPr/>
          </p:nvSpPr>
          <p:spPr>
            <a:xfrm>
              <a:off x="380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13"/>
            <p:cNvSpPr/>
            <p:nvPr/>
          </p:nvSpPr>
          <p:spPr>
            <a:xfrm>
              <a:off x="36371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13"/>
            <p:cNvSpPr/>
            <p:nvPr/>
          </p:nvSpPr>
          <p:spPr>
            <a:xfrm>
              <a:off x="380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13"/>
            <p:cNvSpPr/>
            <p:nvPr/>
          </p:nvSpPr>
          <p:spPr>
            <a:xfrm>
              <a:off x="36371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13"/>
            <p:cNvSpPr/>
            <p:nvPr/>
          </p:nvSpPr>
          <p:spPr>
            <a:xfrm>
              <a:off x="38071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13"/>
            <p:cNvSpPr/>
            <p:nvPr/>
          </p:nvSpPr>
          <p:spPr>
            <a:xfrm>
              <a:off x="36371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13"/>
            <p:cNvSpPr/>
            <p:nvPr/>
          </p:nvSpPr>
          <p:spPr>
            <a:xfrm>
              <a:off x="380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13"/>
            <p:cNvSpPr/>
            <p:nvPr/>
          </p:nvSpPr>
          <p:spPr>
            <a:xfrm>
              <a:off x="36371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13"/>
            <p:cNvSpPr/>
            <p:nvPr/>
          </p:nvSpPr>
          <p:spPr>
            <a:xfrm>
              <a:off x="380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13"/>
            <p:cNvSpPr/>
            <p:nvPr/>
          </p:nvSpPr>
          <p:spPr>
            <a:xfrm>
              <a:off x="36371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13"/>
            <p:cNvSpPr/>
            <p:nvPr/>
          </p:nvSpPr>
          <p:spPr>
            <a:xfrm>
              <a:off x="380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13"/>
            <p:cNvSpPr/>
            <p:nvPr/>
          </p:nvSpPr>
          <p:spPr>
            <a:xfrm>
              <a:off x="36371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13"/>
            <p:cNvSpPr/>
            <p:nvPr/>
          </p:nvSpPr>
          <p:spPr>
            <a:xfrm>
              <a:off x="380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13"/>
            <p:cNvSpPr/>
            <p:nvPr/>
          </p:nvSpPr>
          <p:spPr>
            <a:xfrm>
              <a:off x="36371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13"/>
            <p:cNvSpPr/>
            <p:nvPr/>
          </p:nvSpPr>
          <p:spPr>
            <a:xfrm>
              <a:off x="380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13"/>
            <p:cNvSpPr/>
            <p:nvPr/>
          </p:nvSpPr>
          <p:spPr>
            <a:xfrm>
              <a:off x="36371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13"/>
            <p:cNvSpPr/>
            <p:nvPr/>
          </p:nvSpPr>
          <p:spPr>
            <a:xfrm>
              <a:off x="380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13"/>
            <p:cNvSpPr/>
            <p:nvPr/>
          </p:nvSpPr>
          <p:spPr>
            <a:xfrm>
              <a:off x="36371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13"/>
            <p:cNvSpPr/>
            <p:nvPr/>
          </p:nvSpPr>
          <p:spPr>
            <a:xfrm>
              <a:off x="380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13"/>
            <p:cNvSpPr/>
            <p:nvPr/>
          </p:nvSpPr>
          <p:spPr>
            <a:xfrm>
              <a:off x="36371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13"/>
            <p:cNvSpPr/>
            <p:nvPr/>
          </p:nvSpPr>
          <p:spPr>
            <a:xfrm>
              <a:off x="346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13"/>
            <p:cNvSpPr/>
            <p:nvPr/>
          </p:nvSpPr>
          <p:spPr>
            <a:xfrm>
              <a:off x="32974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13"/>
            <p:cNvSpPr/>
            <p:nvPr/>
          </p:nvSpPr>
          <p:spPr>
            <a:xfrm>
              <a:off x="346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13"/>
            <p:cNvSpPr/>
            <p:nvPr/>
          </p:nvSpPr>
          <p:spPr>
            <a:xfrm>
              <a:off x="32974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13"/>
            <p:cNvSpPr/>
            <p:nvPr/>
          </p:nvSpPr>
          <p:spPr>
            <a:xfrm>
              <a:off x="346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13"/>
            <p:cNvSpPr/>
            <p:nvPr/>
          </p:nvSpPr>
          <p:spPr>
            <a:xfrm>
              <a:off x="32974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13"/>
            <p:cNvSpPr/>
            <p:nvPr/>
          </p:nvSpPr>
          <p:spPr>
            <a:xfrm>
              <a:off x="346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13"/>
            <p:cNvSpPr/>
            <p:nvPr/>
          </p:nvSpPr>
          <p:spPr>
            <a:xfrm>
              <a:off x="32974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13"/>
            <p:cNvSpPr/>
            <p:nvPr/>
          </p:nvSpPr>
          <p:spPr>
            <a:xfrm>
              <a:off x="346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13"/>
            <p:cNvSpPr/>
            <p:nvPr/>
          </p:nvSpPr>
          <p:spPr>
            <a:xfrm>
              <a:off x="32974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13"/>
            <p:cNvSpPr/>
            <p:nvPr/>
          </p:nvSpPr>
          <p:spPr>
            <a:xfrm>
              <a:off x="346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13"/>
            <p:cNvSpPr/>
            <p:nvPr/>
          </p:nvSpPr>
          <p:spPr>
            <a:xfrm>
              <a:off x="32974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13"/>
            <p:cNvSpPr/>
            <p:nvPr/>
          </p:nvSpPr>
          <p:spPr>
            <a:xfrm>
              <a:off x="346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13"/>
            <p:cNvSpPr/>
            <p:nvPr/>
          </p:nvSpPr>
          <p:spPr>
            <a:xfrm>
              <a:off x="32974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13"/>
            <p:cNvSpPr/>
            <p:nvPr/>
          </p:nvSpPr>
          <p:spPr>
            <a:xfrm>
              <a:off x="346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13"/>
            <p:cNvSpPr/>
            <p:nvPr/>
          </p:nvSpPr>
          <p:spPr>
            <a:xfrm>
              <a:off x="32974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13"/>
            <p:cNvSpPr/>
            <p:nvPr/>
          </p:nvSpPr>
          <p:spPr>
            <a:xfrm>
              <a:off x="346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13"/>
            <p:cNvSpPr/>
            <p:nvPr/>
          </p:nvSpPr>
          <p:spPr>
            <a:xfrm>
              <a:off x="32974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13"/>
            <p:cNvSpPr/>
            <p:nvPr/>
          </p:nvSpPr>
          <p:spPr>
            <a:xfrm>
              <a:off x="346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13"/>
            <p:cNvSpPr/>
            <p:nvPr/>
          </p:nvSpPr>
          <p:spPr>
            <a:xfrm>
              <a:off x="32974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13"/>
            <p:cNvSpPr/>
            <p:nvPr/>
          </p:nvSpPr>
          <p:spPr>
            <a:xfrm>
              <a:off x="346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13"/>
            <p:cNvSpPr/>
            <p:nvPr/>
          </p:nvSpPr>
          <p:spPr>
            <a:xfrm>
              <a:off x="32974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13"/>
            <p:cNvSpPr/>
            <p:nvPr/>
          </p:nvSpPr>
          <p:spPr>
            <a:xfrm>
              <a:off x="346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13"/>
            <p:cNvSpPr/>
            <p:nvPr/>
          </p:nvSpPr>
          <p:spPr>
            <a:xfrm>
              <a:off x="32974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13"/>
            <p:cNvSpPr/>
            <p:nvPr/>
          </p:nvSpPr>
          <p:spPr>
            <a:xfrm>
              <a:off x="312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13"/>
            <p:cNvSpPr/>
            <p:nvPr/>
          </p:nvSpPr>
          <p:spPr>
            <a:xfrm>
              <a:off x="29573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13"/>
            <p:cNvSpPr/>
            <p:nvPr/>
          </p:nvSpPr>
          <p:spPr>
            <a:xfrm>
              <a:off x="312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13"/>
            <p:cNvSpPr/>
            <p:nvPr/>
          </p:nvSpPr>
          <p:spPr>
            <a:xfrm>
              <a:off x="29573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13"/>
            <p:cNvSpPr/>
            <p:nvPr/>
          </p:nvSpPr>
          <p:spPr>
            <a:xfrm>
              <a:off x="312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13"/>
            <p:cNvSpPr/>
            <p:nvPr/>
          </p:nvSpPr>
          <p:spPr>
            <a:xfrm>
              <a:off x="29573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13"/>
            <p:cNvSpPr/>
            <p:nvPr/>
          </p:nvSpPr>
          <p:spPr>
            <a:xfrm>
              <a:off x="312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13"/>
            <p:cNvSpPr/>
            <p:nvPr/>
          </p:nvSpPr>
          <p:spPr>
            <a:xfrm>
              <a:off x="29573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13"/>
            <p:cNvSpPr/>
            <p:nvPr/>
          </p:nvSpPr>
          <p:spPr>
            <a:xfrm>
              <a:off x="312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13"/>
            <p:cNvSpPr/>
            <p:nvPr/>
          </p:nvSpPr>
          <p:spPr>
            <a:xfrm>
              <a:off x="29573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13"/>
            <p:cNvSpPr/>
            <p:nvPr/>
          </p:nvSpPr>
          <p:spPr>
            <a:xfrm>
              <a:off x="312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13"/>
            <p:cNvSpPr/>
            <p:nvPr/>
          </p:nvSpPr>
          <p:spPr>
            <a:xfrm>
              <a:off x="29573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13"/>
            <p:cNvSpPr/>
            <p:nvPr/>
          </p:nvSpPr>
          <p:spPr>
            <a:xfrm>
              <a:off x="312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13"/>
            <p:cNvSpPr/>
            <p:nvPr/>
          </p:nvSpPr>
          <p:spPr>
            <a:xfrm>
              <a:off x="29573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13"/>
            <p:cNvSpPr/>
            <p:nvPr/>
          </p:nvSpPr>
          <p:spPr>
            <a:xfrm>
              <a:off x="312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13"/>
            <p:cNvSpPr/>
            <p:nvPr/>
          </p:nvSpPr>
          <p:spPr>
            <a:xfrm>
              <a:off x="29573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13"/>
            <p:cNvSpPr/>
            <p:nvPr/>
          </p:nvSpPr>
          <p:spPr>
            <a:xfrm>
              <a:off x="312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13"/>
            <p:cNvSpPr/>
            <p:nvPr/>
          </p:nvSpPr>
          <p:spPr>
            <a:xfrm>
              <a:off x="29573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13"/>
            <p:cNvSpPr/>
            <p:nvPr/>
          </p:nvSpPr>
          <p:spPr>
            <a:xfrm>
              <a:off x="312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13"/>
            <p:cNvSpPr/>
            <p:nvPr/>
          </p:nvSpPr>
          <p:spPr>
            <a:xfrm>
              <a:off x="29573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13"/>
            <p:cNvSpPr/>
            <p:nvPr/>
          </p:nvSpPr>
          <p:spPr>
            <a:xfrm>
              <a:off x="312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13"/>
            <p:cNvSpPr/>
            <p:nvPr/>
          </p:nvSpPr>
          <p:spPr>
            <a:xfrm>
              <a:off x="29573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13"/>
            <p:cNvSpPr/>
            <p:nvPr/>
          </p:nvSpPr>
          <p:spPr>
            <a:xfrm>
              <a:off x="312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13"/>
            <p:cNvSpPr/>
            <p:nvPr/>
          </p:nvSpPr>
          <p:spPr>
            <a:xfrm>
              <a:off x="29573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13"/>
            <p:cNvSpPr/>
            <p:nvPr/>
          </p:nvSpPr>
          <p:spPr>
            <a:xfrm>
              <a:off x="27873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13"/>
            <p:cNvSpPr/>
            <p:nvPr/>
          </p:nvSpPr>
          <p:spPr>
            <a:xfrm>
              <a:off x="261765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13"/>
            <p:cNvSpPr/>
            <p:nvPr/>
          </p:nvSpPr>
          <p:spPr>
            <a:xfrm>
              <a:off x="27873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13"/>
            <p:cNvSpPr/>
            <p:nvPr/>
          </p:nvSpPr>
          <p:spPr>
            <a:xfrm>
              <a:off x="261765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13"/>
            <p:cNvSpPr/>
            <p:nvPr/>
          </p:nvSpPr>
          <p:spPr>
            <a:xfrm>
              <a:off x="27873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13"/>
            <p:cNvSpPr/>
            <p:nvPr/>
          </p:nvSpPr>
          <p:spPr>
            <a:xfrm>
              <a:off x="261765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13"/>
            <p:cNvSpPr/>
            <p:nvPr/>
          </p:nvSpPr>
          <p:spPr>
            <a:xfrm>
              <a:off x="27873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13"/>
            <p:cNvSpPr/>
            <p:nvPr/>
          </p:nvSpPr>
          <p:spPr>
            <a:xfrm>
              <a:off x="261765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13"/>
            <p:cNvSpPr/>
            <p:nvPr/>
          </p:nvSpPr>
          <p:spPr>
            <a:xfrm>
              <a:off x="27873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13"/>
            <p:cNvSpPr/>
            <p:nvPr/>
          </p:nvSpPr>
          <p:spPr>
            <a:xfrm>
              <a:off x="261765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13"/>
            <p:cNvSpPr/>
            <p:nvPr/>
          </p:nvSpPr>
          <p:spPr>
            <a:xfrm>
              <a:off x="27873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13"/>
            <p:cNvSpPr/>
            <p:nvPr/>
          </p:nvSpPr>
          <p:spPr>
            <a:xfrm>
              <a:off x="261765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13"/>
            <p:cNvSpPr/>
            <p:nvPr/>
          </p:nvSpPr>
          <p:spPr>
            <a:xfrm>
              <a:off x="27873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13"/>
            <p:cNvSpPr/>
            <p:nvPr/>
          </p:nvSpPr>
          <p:spPr>
            <a:xfrm>
              <a:off x="261765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13"/>
            <p:cNvSpPr/>
            <p:nvPr/>
          </p:nvSpPr>
          <p:spPr>
            <a:xfrm>
              <a:off x="27873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13"/>
            <p:cNvSpPr/>
            <p:nvPr/>
          </p:nvSpPr>
          <p:spPr>
            <a:xfrm>
              <a:off x="261765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13"/>
            <p:cNvSpPr/>
            <p:nvPr/>
          </p:nvSpPr>
          <p:spPr>
            <a:xfrm>
              <a:off x="27873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13"/>
            <p:cNvSpPr/>
            <p:nvPr/>
          </p:nvSpPr>
          <p:spPr>
            <a:xfrm>
              <a:off x="261765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13"/>
            <p:cNvSpPr/>
            <p:nvPr/>
          </p:nvSpPr>
          <p:spPr>
            <a:xfrm>
              <a:off x="27873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13"/>
            <p:cNvSpPr/>
            <p:nvPr/>
          </p:nvSpPr>
          <p:spPr>
            <a:xfrm>
              <a:off x="261765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13"/>
            <p:cNvSpPr/>
            <p:nvPr/>
          </p:nvSpPr>
          <p:spPr>
            <a:xfrm>
              <a:off x="27873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13"/>
            <p:cNvSpPr/>
            <p:nvPr/>
          </p:nvSpPr>
          <p:spPr>
            <a:xfrm>
              <a:off x="261765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13"/>
            <p:cNvSpPr/>
            <p:nvPr/>
          </p:nvSpPr>
          <p:spPr>
            <a:xfrm>
              <a:off x="27873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13"/>
            <p:cNvSpPr/>
            <p:nvPr/>
          </p:nvSpPr>
          <p:spPr>
            <a:xfrm>
              <a:off x="261765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13"/>
            <p:cNvSpPr/>
            <p:nvPr/>
          </p:nvSpPr>
          <p:spPr>
            <a:xfrm>
              <a:off x="2447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13"/>
            <p:cNvSpPr/>
            <p:nvPr/>
          </p:nvSpPr>
          <p:spPr>
            <a:xfrm>
              <a:off x="227765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13"/>
            <p:cNvSpPr/>
            <p:nvPr/>
          </p:nvSpPr>
          <p:spPr>
            <a:xfrm>
              <a:off x="2447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13"/>
            <p:cNvSpPr/>
            <p:nvPr/>
          </p:nvSpPr>
          <p:spPr>
            <a:xfrm>
              <a:off x="227765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13"/>
            <p:cNvSpPr/>
            <p:nvPr/>
          </p:nvSpPr>
          <p:spPr>
            <a:xfrm>
              <a:off x="2447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13"/>
            <p:cNvSpPr/>
            <p:nvPr/>
          </p:nvSpPr>
          <p:spPr>
            <a:xfrm>
              <a:off x="227765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13"/>
            <p:cNvSpPr/>
            <p:nvPr/>
          </p:nvSpPr>
          <p:spPr>
            <a:xfrm>
              <a:off x="2447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13"/>
            <p:cNvSpPr/>
            <p:nvPr/>
          </p:nvSpPr>
          <p:spPr>
            <a:xfrm>
              <a:off x="227765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13"/>
            <p:cNvSpPr/>
            <p:nvPr/>
          </p:nvSpPr>
          <p:spPr>
            <a:xfrm>
              <a:off x="2447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13"/>
            <p:cNvSpPr/>
            <p:nvPr/>
          </p:nvSpPr>
          <p:spPr>
            <a:xfrm>
              <a:off x="227765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13"/>
            <p:cNvSpPr/>
            <p:nvPr/>
          </p:nvSpPr>
          <p:spPr>
            <a:xfrm>
              <a:off x="2447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13"/>
            <p:cNvSpPr/>
            <p:nvPr/>
          </p:nvSpPr>
          <p:spPr>
            <a:xfrm>
              <a:off x="227765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13"/>
            <p:cNvSpPr/>
            <p:nvPr/>
          </p:nvSpPr>
          <p:spPr>
            <a:xfrm>
              <a:off x="2447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13"/>
            <p:cNvSpPr/>
            <p:nvPr/>
          </p:nvSpPr>
          <p:spPr>
            <a:xfrm>
              <a:off x="227765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13"/>
            <p:cNvSpPr/>
            <p:nvPr/>
          </p:nvSpPr>
          <p:spPr>
            <a:xfrm>
              <a:off x="2447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13"/>
            <p:cNvSpPr/>
            <p:nvPr/>
          </p:nvSpPr>
          <p:spPr>
            <a:xfrm>
              <a:off x="227765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13"/>
            <p:cNvSpPr/>
            <p:nvPr/>
          </p:nvSpPr>
          <p:spPr>
            <a:xfrm>
              <a:off x="2447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13"/>
            <p:cNvSpPr/>
            <p:nvPr/>
          </p:nvSpPr>
          <p:spPr>
            <a:xfrm>
              <a:off x="227765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13"/>
            <p:cNvSpPr/>
            <p:nvPr/>
          </p:nvSpPr>
          <p:spPr>
            <a:xfrm>
              <a:off x="2447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13"/>
            <p:cNvSpPr/>
            <p:nvPr/>
          </p:nvSpPr>
          <p:spPr>
            <a:xfrm>
              <a:off x="227765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13"/>
            <p:cNvSpPr/>
            <p:nvPr/>
          </p:nvSpPr>
          <p:spPr>
            <a:xfrm>
              <a:off x="2447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13"/>
            <p:cNvSpPr/>
            <p:nvPr/>
          </p:nvSpPr>
          <p:spPr>
            <a:xfrm>
              <a:off x="227765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13"/>
            <p:cNvSpPr/>
            <p:nvPr/>
          </p:nvSpPr>
          <p:spPr>
            <a:xfrm>
              <a:off x="2447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13"/>
            <p:cNvSpPr/>
            <p:nvPr/>
          </p:nvSpPr>
          <p:spPr>
            <a:xfrm>
              <a:off x="227765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13"/>
            <p:cNvSpPr/>
            <p:nvPr/>
          </p:nvSpPr>
          <p:spPr>
            <a:xfrm>
              <a:off x="210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13"/>
            <p:cNvSpPr/>
            <p:nvPr/>
          </p:nvSpPr>
          <p:spPr>
            <a:xfrm>
              <a:off x="19376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13"/>
            <p:cNvSpPr/>
            <p:nvPr/>
          </p:nvSpPr>
          <p:spPr>
            <a:xfrm>
              <a:off x="210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13"/>
            <p:cNvSpPr/>
            <p:nvPr/>
          </p:nvSpPr>
          <p:spPr>
            <a:xfrm>
              <a:off x="19376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13"/>
            <p:cNvSpPr/>
            <p:nvPr/>
          </p:nvSpPr>
          <p:spPr>
            <a:xfrm>
              <a:off x="210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13"/>
            <p:cNvSpPr/>
            <p:nvPr/>
          </p:nvSpPr>
          <p:spPr>
            <a:xfrm>
              <a:off x="19376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13"/>
            <p:cNvSpPr/>
            <p:nvPr/>
          </p:nvSpPr>
          <p:spPr>
            <a:xfrm>
              <a:off x="210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13"/>
            <p:cNvSpPr/>
            <p:nvPr/>
          </p:nvSpPr>
          <p:spPr>
            <a:xfrm>
              <a:off x="19376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13"/>
            <p:cNvSpPr/>
            <p:nvPr/>
          </p:nvSpPr>
          <p:spPr>
            <a:xfrm>
              <a:off x="210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13"/>
            <p:cNvSpPr/>
            <p:nvPr/>
          </p:nvSpPr>
          <p:spPr>
            <a:xfrm>
              <a:off x="19376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13"/>
            <p:cNvSpPr/>
            <p:nvPr/>
          </p:nvSpPr>
          <p:spPr>
            <a:xfrm>
              <a:off x="210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13"/>
            <p:cNvSpPr/>
            <p:nvPr/>
          </p:nvSpPr>
          <p:spPr>
            <a:xfrm>
              <a:off x="19376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13"/>
            <p:cNvSpPr/>
            <p:nvPr/>
          </p:nvSpPr>
          <p:spPr>
            <a:xfrm>
              <a:off x="210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13"/>
            <p:cNvSpPr/>
            <p:nvPr/>
          </p:nvSpPr>
          <p:spPr>
            <a:xfrm>
              <a:off x="19376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13"/>
            <p:cNvSpPr/>
            <p:nvPr/>
          </p:nvSpPr>
          <p:spPr>
            <a:xfrm>
              <a:off x="210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13"/>
            <p:cNvSpPr/>
            <p:nvPr/>
          </p:nvSpPr>
          <p:spPr>
            <a:xfrm>
              <a:off x="19376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13"/>
            <p:cNvSpPr/>
            <p:nvPr/>
          </p:nvSpPr>
          <p:spPr>
            <a:xfrm>
              <a:off x="210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13"/>
            <p:cNvSpPr/>
            <p:nvPr/>
          </p:nvSpPr>
          <p:spPr>
            <a:xfrm>
              <a:off x="19376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13"/>
            <p:cNvSpPr/>
            <p:nvPr/>
          </p:nvSpPr>
          <p:spPr>
            <a:xfrm>
              <a:off x="210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13"/>
            <p:cNvSpPr/>
            <p:nvPr/>
          </p:nvSpPr>
          <p:spPr>
            <a:xfrm>
              <a:off x="19376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13"/>
            <p:cNvSpPr/>
            <p:nvPr/>
          </p:nvSpPr>
          <p:spPr>
            <a:xfrm>
              <a:off x="210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13"/>
            <p:cNvSpPr/>
            <p:nvPr/>
          </p:nvSpPr>
          <p:spPr>
            <a:xfrm>
              <a:off x="19376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13"/>
            <p:cNvSpPr/>
            <p:nvPr/>
          </p:nvSpPr>
          <p:spPr>
            <a:xfrm>
              <a:off x="210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13"/>
            <p:cNvSpPr/>
            <p:nvPr/>
          </p:nvSpPr>
          <p:spPr>
            <a:xfrm>
              <a:off x="19376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13"/>
            <p:cNvSpPr/>
            <p:nvPr/>
          </p:nvSpPr>
          <p:spPr>
            <a:xfrm>
              <a:off x="176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13"/>
            <p:cNvSpPr/>
            <p:nvPr/>
          </p:nvSpPr>
          <p:spPr>
            <a:xfrm>
              <a:off x="15979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13"/>
            <p:cNvSpPr/>
            <p:nvPr/>
          </p:nvSpPr>
          <p:spPr>
            <a:xfrm>
              <a:off x="176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13"/>
            <p:cNvSpPr/>
            <p:nvPr/>
          </p:nvSpPr>
          <p:spPr>
            <a:xfrm>
              <a:off x="15979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13"/>
            <p:cNvSpPr/>
            <p:nvPr/>
          </p:nvSpPr>
          <p:spPr>
            <a:xfrm>
              <a:off x="176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13"/>
            <p:cNvSpPr/>
            <p:nvPr/>
          </p:nvSpPr>
          <p:spPr>
            <a:xfrm>
              <a:off x="15979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13"/>
            <p:cNvSpPr/>
            <p:nvPr/>
          </p:nvSpPr>
          <p:spPr>
            <a:xfrm>
              <a:off x="176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13"/>
            <p:cNvSpPr/>
            <p:nvPr/>
          </p:nvSpPr>
          <p:spPr>
            <a:xfrm>
              <a:off x="15979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13"/>
            <p:cNvSpPr/>
            <p:nvPr/>
          </p:nvSpPr>
          <p:spPr>
            <a:xfrm>
              <a:off x="176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13"/>
            <p:cNvSpPr/>
            <p:nvPr/>
          </p:nvSpPr>
          <p:spPr>
            <a:xfrm>
              <a:off x="15979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13"/>
            <p:cNvSpPr/>
            <p:nvPr/>
          </p:nvSpPr>
          <p:spPr>
            <a:xfrm>
              <a:off x="176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13"/>
            <p:cNvSpPr/>
            <p:nvPr/>
          </p:nvSpPr>
          <p:spPr>
            <a:xfrm>
              <a:off x="15979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13"/>
            <p:cNvSpPr/>
            <p:nvPr/>
          </p:nvSpPr>
          <p:spPr>
            <a:xfrm>
              <a:off x="176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13"/>
            <p:cNvSpPr/>
            <p:nvPr/>
          </p:nvSpPr>
          <p:spPr>
            <a:xfrm>
              <a:off x="15979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13"/>
            <p:cNvSpPr/>
            <p:nvPr/>
          </p:nvSpPr>
          <p:spPr>
            <a:xfrm>
              <a:off x="176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13"/>
            <p:cNvSpPr/>
            <p:nvPr/>
          </p:nvSpPr>
          <p:spPr>
            <a:xfrm>
              <a:off x="15979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13"/>
            <p:cNvSpPr/>
            <p:nvPr/>
          </p:nvSpPr>
          <p:spPr>
            <a:xfrm>
              <a:off x="176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13"/>
            <p:cNvSpPr/>
            <p:nvPr/>
          </p:nvSpPr>
          <p:spPr>
            <a:xfrm>
              <a:off x="15979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13"/>
            <p:cNvSpPr/>
            <p:nvPr/>
          </p:nvSpPr>
          <p:spPr>
            <a:xfrm>
              <a:off x="176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13"/>
            <p:cNvSpPr/>
            <p:nvPr/>
          </p:nvSpPr>
          <p:spPr>
            <a:xfrm>
              <a:off x="15979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13"/>
            <p:cNvSpPr/>
            <p:nvPr/>
          </p:nvSpPr>
          <p:spPr>
            <a:xfrm>
              <a:off x="176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13"/>
            <p:cNvSpPr/>
            <p:nvPr/>
          </p:nvSpPr>
          <p:spPr>
            <a:xfrm>
              <a:off x="15979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13"/>
            <p:cNvSpPr/>
            <p:nvPr/>
          </p:nvSpPr>
          <p:spPr>
            <a:xfrm>
              <a:off x="176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13"/>
            <p:cNvSpPr/>
            <p:nvPr/>
          </p:nvSpPr>
          <p:spPr>
            <a:xfrm>
              <a:off x="15979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13"/>
            <p:cNvSpPr/>
            <p:nvPr/>
          </p:nvSpPr>
          <p:spPr>
            <a:xfrm>
              <a:off x="142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13"/>
            <p:cNvSpPr/>
            <p:nvPr/>
          </p:nvSpPr>
          <p:spPr>
            <a:xfrm>
              <a:off x="12578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13"/>
            <p:cNvSpPr/>
            <p:nvPr/>
          </p:nvSpPr>
          <p:spPr>
            <a:xfrm>
              <a:off x="142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13"/>
            <p:cNvSpPr/>
            <p:nvPr/>
          </p:nvSpPr>
          <p:spPr>
            <a:xfrm>
              <a:off x="12578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13"/>
            <p:cNvSpPr/>
            <p:nvPr/>
          </p:nvSpPr>
          <p:spPr>
            <a:xfrm>
              <a:off x="142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13"/>
            <p:cNvSpPr/>
            <p:nvPr/>
          </p:nvSpPr>
          <p:spPr>
            <a:xfrm>
              <a:off x="12578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13"/>
            <p:cNvSpPr/>
            <p:nvPr/>
          </p:nvSpPr>
          <p:spPr>
            <a:xfrm>
              <a:off x="142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13"/>
            <p:cNvSpPr/>
            <p:nvPr/>
          </p:nvSpPr>
          <p:spPr>
            <a:xfrm>
              <a:off x="12578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13"/>
            <p:cNvSpPr/>
            <p:nvPr/>
          </p:nvSpPr>
          <p:spPr>
            <a:xfrm>
              <a:off x="142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13"/>
            <p:cNvSpPr/>
            <p:nvPr/>
          </p:nvSpPr>
          <p:spPr>
            <a:xfrm>
              <a:off x="12578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13"/>
            <p:cNvSpPr/>
            <p:nvPr/>
          </p:nvSpPr>
          <p:spPr>
            <a:xfrm>
              <a:off x="142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13"/>
            <p:cNvSpPr/>
            <p:nvPr/>
          </p:nvSpPr>
          <p:spPr>
            <a:xfrm>
              <a:off x="12578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13"/>
            <p:cNvSpPr/>
            <p:nvPr/>
          </p:nvSpPr>
          <p:spPr>
            <a:xfrm>
              <a:off x="142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13"/>
            <p:cNvSpPr/>
            <p:nvPr/>
          </p:nvSpPr>
          <p:spPr>
            <a:xfrm>
              <a:off x="12578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13"/>
            <p:cNvSpPr/>
            <p:nvPr/>
          </p:nvSpPr>
          <p:spPr>
            <a:xfrm>
              <a:off x="142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13"/>
            <p:cNvSpPr/>
            <p:nvPr/>
          </p:nvSpPr>
          <p:spPr>
            <a:xfrm>
              <a:off x="12578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13"/>
            <p:cNvSpPr/>
            <p:nvPr/>
          </p:nvSpPr>
          <p:spPr>
            <a:xfrm>
              <a:off x="142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13"/>
            <p:cNvSpPr/>
            <p:nvPr/>
          </p:nvSpPr>
          <p:spPr>
            <a:xfrm>
              <a:off x="12578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13"/>
            <p:cNvSpPr/>
            <p:nvPr/>
          </p:nvSpPr>
          <p:spPr>
            <a:xfrm>
              <a:off x="142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13"/>
            <p:cNvSpPr/>
            <p:nvPr/>
          </p:nvSpPr>
          <p:spPr>
            <a:xfrm>
              <a:off x="12578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13"/>
            <p:cNvSpPr/>
            <p:nvPr/>
          </p:nvSpPr>
          <p:spPr>
            <a:xfrm>
              <a:off x="142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13"/>
            <p:cNvSpPr/>
            <p:nvPr/>
          </p:nvSpPr>
          <p:spPr>
            <a:xfrm>
              <a:off x="12578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13"/>
            <p:cNvSpPr/>
            <p:nvPr/>
          </p:nvSpPr>
          <p:spPr>
            <a:xfrm>
              <a:off x="142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13"/>
            <p:cNvSpPr/>
            <p:nvPr/>
          </p:nvSpPr>
          <p:spPr>
            <a:xfrm>
              <a:off x="12578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13"/>
            <p:cNvSpPr/>
            <p:nvPr/>
          </p:nvSpPr>
          <p:spPr>
            <a:xfrm>
              <a:off x="108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13"/>
            <p:cNvSpPr/>
            <p:nvPr/>
          </p:nvSpPr>
          <p:spPr>
            <a:xfrm>
              <a:off x="9178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13"/>
            <p:cNvSpPr/>
            <p:nvPr/>
          </p:nvSpPr>
          <p:spPr>
            <a:xfrm>
              <a:off x="108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13"/>
            <p:cNvSpPr/>
            <p:nvPr/>
          </p:nvSpPr>
          <p:spPr>
            <a:xfrm>
              <a:off x="9178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13"/>
            <p:cNvSpPr/>
            <p:nvPr/>
          </p:nvSpPr>
          <p:spPr>
            <a:xfrm>
              <a:off x="108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13"/>
            <p:cNvSpPr/>
            <p:nvPr/>
          </p:nvSpPr>
          <p:spPr>
            <a:xfrm>
              <a:off x="9178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13"/>
            <p:cNvSpPr/>
            <p:nvPr/>
          </p:nvSpPr>
          <p:spPr>
            <a:xfrm>
              <a:off x="108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13"/>
            <p:cNvSpPr/>
            <p:nvPr/>
          </p:nvSpPr>
          <p:spPr>
            <a:xfrm>
              <a:off x="9178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13"/>
            <p:cNvSpPr/>
            <p:nvPr/>
          </p:nvSpPr>
          <p:spPr>
            <a:xfrm>
              <a:off x="108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13"/>
            <p:cNvSpPr/>
            <p:nvPr/>
          </p:nvSpPr>
          <p:spPr>
            <a:xfrm>
              <a:off x="9178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13"/>
            <p:cNvSpPr/>
            <p:nvPr/>
          </p:nvSpPr>
          <p:spPr>
            <a:xfrm>
              <a:off x="108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13"/>
            <p:cNvSpPr/>
            <p:nvPr/>
          </p:nvSpPr>
          <p:spPr>
            <a:xfrm>
              <a:off x="9178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13"/>
            <p:cNvSpPr/>
            <p:nvPr/>
          </p:nvSpPr>
          <p:spPr>
            <a:xfrm>
              <a:off x="108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13"/>
            <p:cNvSpPr/>
            <p:nvPr/>
          </p:nvSpPr>
          <p:spPr>
            <a:xfrm>
              <a:off x="9178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13"/>
            <p:cNvSpPr/>
            <p:nvPr/>
          </p:nvSpPr>
          <p:spPr>
            <a:xfrm>
              <a:off x="108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13"/>
            <p:cNvSpPr/>
            <p:nvPr/>
          </p:nvSpPr>
          <p:spPr>
            <a:xfrm>
              <a:off x="9178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13"/>
            <p:cNvSpPr/>
            <p:nvPr/>
          </p:nvSpPr>
          <p:spPr>
            <a:xfrm>
              <a:off x="108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13"/>
            <p:cNvSpPr/>
            <p:nvPr/>
          </p:nvSpPr>
          <p:spPr>
            <a:xfrm>
              <a:off x="9178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13"/>
            <p:cNvSpPr/>
            <p:nvPr/>
          </p:nvSpPr>
          <p:spPr>
            <a:xfrm>
              <a:off x="108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13"/>
            <p:cNvSpPr/>
            <p:nvPr/>
          </p:nvSpPr>
          <p:spPr>
            <a:xfrm>
              <a:off x="9178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13"/>
            <p:cNvSpPr/>
            <p:nvPr/>
          </p:nvSpPr>
          <p:spPr>
            <a:xfrm>
              <a:off x="108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13"/>
            <p:cNvSpPr/>
            <p:nvPr/>
          </p:nvSpPr>
          <p:spPr>
            <a:xfrm>
              <a:off x="9178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13"/>
            <p:cNvSpPr/>
            <p:nvPr/>
          </p:nvSpPr>
          <p:spPr>
            <a:xfrm>
              <a:off x="108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13"/>
            <p:cNvSpPr/>
            <p:nvPr/>
          </p:nvSpPr>
          <p:spPr>
            <a:xfrm>
              <a:off x="9178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13"/>
            <p:cNvSpPr/>
            <p:nvPr/>
          </p:nvSpPr>
          <p:spPr>
            <a:xfrm>
              <a:off x="74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13"/>
            <p:cNvSpPr/>
            <p:nvPr/>
          </p:nvSpPr>
          <p:spPr>
            <a:xfrm>
              <a:off x="5781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13"/>
            <p:cNvSpPr/>
            <p:nvPr/>
          </p:nvSpPr>
          <p:spPr>
            <a:xfrm>
              <a:off x="74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13"/>
            <p:cNvSpPr/>
            <p:nvPr/>
          </p:nvSpPr>
          <p:spPr>
            <a:xfrm>
              <a:off x="5781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13"/>
            <p:cNvSpPr/>
            <p:nvPr/>
          </p:nvSpPr>
          <p:spPr>
            <a:xfrm>
              <a:off x="74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13"/>
            <p:cNvSpPr/>
            <p:nvPr/>
          </p:nvSpPr>
          <p:spPr>
            <a:xfrm>
              <a:off x="5781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13"/>
            <p:cNvSpPr/>
            <p:nvPr/>
          </p:nvSpPr>
          <p:spPr>
            <a:xfrm>
              <a:off x="74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13"/>
            <p:cNvSpPr/>
            <p:nvPr/>
          </p:nvSpPr>
          <p:spPr>
            <a:xfrm>
              <a:off x="5781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13"/>
            <p:cNvSpPr/>
            <p:nvPr/>
          </p:nvSpPr>
          <p:spPr>
            <a:xfrm>
              <a:off x="74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13"/>
            <p:cNvSpPr/>
            <p:nvPr/>
          </p:nvSpPr>
          <p:spPr>
            <a:xfrm>
              <a:off x="5781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13"/>
            <p:cNvSpPr/>
            <p:nvPr/>
          </p:nvSpPr>
          <p:spPr>
            <a:xfrm>
              <a:off x="74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13"/>
            <p:cNvSpPr/>
            <p:nvPr/>
          </p:nvSpPr>
          <p:spPr>
            <a:xfrm>
              <a:off x="5781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13"/>
            <p:cNvSpPr/>
            <p:nvPr/>
          </p:nvSpPr>
          <p:spPr>
            <a:xfrm>
              <a:off x="74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13"/>
            <p:cNvSpPr/>
            <p:nvPr/>
          </p:nvSpPr>
          <p:spPr>
            <a:xfrm>
              <a:off x="5781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13"/>
            <p:cNvSpPr/>
            <p:nvPr/>
          </p:nvSpPr>
          <p:spPr>
            <a:xfrm>
              <a:off x="74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13"/>
            <p:cNvSpPr/>
            <p:nvPr/>
          </p:nvSpPr>
          <p:spPr>
            <a:xfrm>
              <a:off x="5781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13"/>
            <p:cNvSpPr/>
            <p:nvPr/>
          </p:nvSpPr>
          <p:spPr>
            <a:xfrm>
              <a:off x="74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13"/>
            <p:cNvSpPr/>
            <p:nvPr/>
          </p:nvSpPr>
          <p:spPr>
            <a:xfrm>
              <a:off x="5781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13"/>
            <p:cNvSpPr/>
            <p:nvPr/>
          </p:nvSpPr>
          <p:spPr>
            <a:xfrm>
              <a:off x="74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13"/>
            <p:cNvSpPr/>
            <p:nvPr/>
          </p:nvSpPr>
          <p:spPr>
            <a:xfrm>
              <a:off x="5781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13"/>
            <p:cNvSpPr/>
            <p:nvPr/>
          </p:nvSpPr>
          <p:spPr>
            <a:xfrm>
              <a:off x="74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13"/>
            <p:cNvSpPr/>
            <p:nvPr/>
          </p:nvSpPr>
          <p:spPr>
            <a:xfrm>
              <a:off x="5781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13"/>
            <p:cNvSpPr/>
            <p:nvPr/>
          </p:nvSpPr>
          <p:spPr>
            <a:xfrm>
              <a:off x="74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13"/>
            <p:cNvSpPr/>
            <p:nvPr/>
          </p:nvSpPr>
          <p:spPr>
            <a:xfrm>
              <a:off x="5781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13"/>
            <p:cNvSpPr/>
            <p:nvPr/>
          </p:nvSpPr>
          <p:spPr>
            <a:xfrm>
              <a:off x="40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13"/>
            <p:cNvSpPr/>
            <p:nvPr/>
          </p:nvSpPr>
          <p:spPr>
            <a:xfrm>
              <a:off x="2381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13"/>
            <p:cNvSpPr/>
            <p:nvPr/>
          </p:nvSpPr>
          <p:spPr>
            <a:xfrm>
              <a:off x="40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13"/>
            <p:cNvSpPr/>
            <p:nvPr/>
          </p:nvSpPr>
          <p:spPr>
            <a:xfrm>
              <a:off x="2381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13"/>
            <p:cNvSpPr/>
            <p:nvPr/>
          </p:nvSpPr>
          <p:spPr>
            <a:xfrm>
              <a:off x="40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13"/>
            <p:cNvSpPr/>
            <p:nvPr/>
          </p:nvSpPr>
          <p:spPr>
            <a:xfrm>
              <a:off x="2381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13"/>
            <p:cNvSpPr/>
            <p:nvPr/>
          </p:nvSpPr>
          <p:spPr>
            <a:xfrm>
              <a:off x="40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13"/>
            <p:cNvSpPr/>
            <p:nvPr/>
          </p:nvSpPr>
          <p:spPr>
            <a:xfrm>
              <a:off x="2381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13"/>
            <p:cNvSpPr/>
            <p:nvPr/>
          </p:nvSpPr>
          <p:spPr>
            <a:xfrm>
              <a:off x="40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13"/>
            <p:cNvSpPr/>
            <p:nvPr/>
          </p:nvSpPr>
          <p:spPr>
            <a:xfrm>
              <a:off x="2381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13"/>
            <p:cNvSpPr/>
            <p:nvPr/>
          </p:nvSpPr>
          <p:spPr>
            <a:xfrm>
              <a:off x="40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13"/>
            <p:cNvSpPr/>
            <p:nvPr/>
          </p:nvSpPr>
          <p:spPr>
            <a:xfrm>
              <a:off x="2381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13"/>
            <p:cNvSpPr/>
            <p:nvPr/>
          </p:nvSpPr>
          <p:spPr>
            <a:xfrm>
              <a:off x="40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13"/>
            <p:cNvSpPr/>
            <p:nvPr/>
          </p:nvSpPr>
          <p:spPr>
            <a:xfrm>
              <a:off x="2381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13"/>
            <p:cNvSpPr/>
            <p:nvPr/>
          </p:nvSpPr>
          <p:spPr>
            <a:xfrm>
              <a:off x="40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13"/>
            <p:cNvSpPr/>
            <p:nvPr/>
          </p:nvSpPr>
          <p:spPr>
            <a:xfrm>
              <a:off x="2381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13"/>
            <p:cNvSpPr/>
            <p:nvPr/>
          </p:nvSpPr>
          <p:spPr>
            <a:xfrm>
              <a:off x="40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13"/>
            <p:cNvSpPr/>
            <p:nvPr/>
          </p:nvSpPr>
          <p:spPr>
            <a:xfrm>
              <a:off x="2381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13"/>
            <p:cNvSpPr/>
            <p:nvPr/>
          </p:nvSpPr>
          <p:spPr>
            <a:xfrm>
              <a:off x="40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13"/>
            <p:cNvSpPr/>
            <p:nvPr/>
          </p:nvSpPr>
          <p:spPr>
            <a:xfrm>
              <a:off x="2381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13"/>
            <p:cNvSpPr/>
            <p:nvPr/>
          </p:nvSpPr>
          <p:spPr>
            <a:xfrm>
              <a:off x="40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13"/>
            <p:cNvSpPr/>
            <p:nvPr/>
          </p:nvSpPr>
          <p:spPr>
            <a:xfrm>
              <a:off x="2381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13"/>
            <p:cNvSpPr/>
            <p:nvPr/>
          </p:nvSpPr>
          <p:spPr>
            <a:xfrm>
              <a:off x="40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13"/>
            <p:cNvSpPr/>
            <p:nvPr/>
          </p:nvSpPr>
          <p:spPr>
            <a:xfrm>
              <a:off x="2381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4" name="Google Shape;6114;p13"/>
          <p:cNvSpPr/>
          <p:nvPr/>
        </p:nvSpPr>
        <p:spPr>
          <a:xfrm>
            <a:off x="2555700" y="2759776"/>
            <a:ext cx="6599667" cy="1972772"/>
          </a:xfrm>
          <a:custGeom>
            <a:avLst/>
            <a:gdLst/>
            <a:ahLst/>
            <a:cxnLst/>
            <a:rect l="l" t="t" r="r" b="b"/>
            <a:pathLst>
              <a:path w="59423" h="21071" extrusionOk="0">
                <a:moveTo>
                  <a:pt x="1" y="1"/>
                </a:moveTo>
                <a:lnTo>
                  <a:pt x="1" y="21070"/>
                </a:lnTo>
                <a:lnTo>
                  <a:pt x="59423" y="21070"/>
                </a:lnTo>
                <a:lnTo>
                  <a:pt x="59423" y="1"/>
                </a:lnTo>
                <a:close/>
              </a:path>
            </a:pathLst>
          </a:custGeom>
          <a:solidFill>
            <a:srgbClr val="E2D0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5" name="Google Shape;6115;p13"/>
          <p:cNvSpPr/>
          <p:nvPr/>
        </p:nvSpPr>
        <p:spPr>
          <a:xfrm>
            <a:off x="3448275" y="0"/>
            <a:ext cx="5156317" cy="5143492"/>
          </a:xfrm>
          <a:custGeom>
            <a:avLst/>
            <a:gdLst/>
            <a:ahLst/>
            <a:cxnLst/>
            <a:rect l="l" t="t" r="r" b="b"/>
            <a:pathLst>
              <a:path w="44656" h="25874" extrusionOk="0">
                <a:moveTo>
                  <a:pt x="0" y="0"/>
                </a:moveTo>
                <a:lnTo>
                  <a:pt x="0" y="25873"/>
                </a:lnTo>
                <a:lnTo>
                  <a:pt x="44656" y="25873"/>
                </a:lnTo>
                <a:lnTo>
                  <a:pt x="44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6" name="Google Shape;6116;p13"/>
          <p:cNvSpPr txBox="1">
            <a:spLocks noGrp="1"/>
          </p:cNvSpPr>
          <p:nvPr>
            <p:ph type="title"/>
          </p:nvPr>
        </p:nvSpPr>
        <p:spPr>
          <a:xfrm>
            <a:off x="618125" y="344700"/>
            <a:ext cx="2477100" cy="11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17" name="Google Shape;6117;p13"/>
          <p:cNvSpPr txBox="1">
            <a:spLocks noGrp="1"/>
          </p:cNvSpPr>
          <p:nvPr>
            <p:ph type="title" idx="2" hasCustomPrompt="1"/>
          </p:nvPr>
        </p:nvSpPr>
        <p:spPr>
          <a:xfrm>
            <a:off x="4077400" y="673313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6118" name="Google Shape;6118;p13"/>
          <p:cNvSpPr txBox="1">
            <a:spLocks noGrp="1"/>
          </p:cNvSpPr>
          <p:nvPr>
            <p:ph type="subTitle" idx="1"/>
          </p:nvPr>
        </p:nvSpPr>
        <p:spPr>
          <a:xfrm>
            <a:off x="5617675" y="440357"/>
            <a:ext cx="26613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119" name="Google Shape;6119;p13"/>
          <p:cNvSpPr txBox="1">
            <a:spLocks noGrp="1"/>
          </p:cNvSpPr>
          <p:nvPr>
            <p:ph type="subTitle" idx="3"/>
          </p:nvPr>
        </p:nvSpPr>
        <p:spPr>
          <a:xfrm>
            <a:off x="5624250" y="750482"/>
            <a:ext cx="2477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20" name="Google Shape;6120;p13"/>
          <p:cNvSpPr txBox="1">
            <a:spLocks noGrp="1"/>
          </p:cNvSpPr>
          <p:nvPr>
            <p:ph type="title" idx="4" hasCustomPrompt="1"/>
          </p:nvPr>
        </p:nvSpPr>
        <p:spPr>
          <a:xfrm>
            <a:off x="4077400" y="1740388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6121" name="Google Shape;6121;p13"/>
          <p:cNvSpPr txBox="1">
            <a:spLocks noGrp="1"/>
          </p:cNvSpPr>
          <p:nvPr>
            <p:ph type="subTitle" idx="5"/>
          </p:nvPr>
        </p:nvSpPr>
        <p:spPr>
          <a:xfrm>
            <a:off x="5617675" y="1500963"/>
            <a:ext cx="26613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122" name="Google Shape;6122;p13"/>
          <p:cNvSpPr txBox="1">
            <a:spLocks noGrp="1"/>
          </p:cNvSpPr>
          <p:nvPr>
            <p:ph type="subTitle" idx="6"/>
          </p:nvPr>
        </p:nvSpPr>
        <p:spPr>
          <a:xfrm>
            <a:off x="5624250" y="1811793"/>
            <a:ext cx="2477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23" name="Google Shape;6123;p13"/>
          <p:cNvSpPr txBox="1">
            <a:spLocks noGrp="1"/>
          </p:cNvSpPr>
          <p:nvPr>
            <p:ph type="title" idx="7" hasCustomPrompt="1"/>
          </p:nvPr>
        </p:nvSpPr>
        <p:spPr>
          <a:xfrm>
            <a:off x="4077400" y="2807463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6124" name="Google Shape;6124;p13"/>
          <p:cNvSpPr txBox="1">
            <a:spLocks noGrp="1"/>
          </p:cNvSpPr>
          <p:nvPr>
            <p:ph type="subTitle" idx="8"/>
          </p:nvPr>
        </p:nvSpPr>
        <p:spPr>
          <a:xfrm>
            <a:off x="5617675" y="2574400"/>
            <a:ext cx="26613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125" name="Google Shape;6125;p13"/>
          <p:cNvSpPr txBox="1">
            <a:spLocks noGrp="1"/>
          </p:cNvSpPr>
          <p:nvPr>
            <p:ph type="subTitle" idx="9"/>
          </p:nvPr>
        </p:nvSpPr>
        <p:spPr>
          <a:xfrm>
            <a:off x="5624250" y="2884580"/>
            <a:ext cx="2477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26" name="Google Shape;6126;p13"/>
          <p:cNvSpPr txBox="1">
            <a:spLocks noGrp="1"/>
          </p:cNvSpPr>
          <p:nvPr>
            <p:ph type="title" idx="13" hasCustomPrompt="1"/>
          </p:nvPr>
        </p:nvSpPr>
        <p:spPr>
          <a:xfrm>
            <a:off x="4077400" y="3874538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6127" name="Google Shape;6127;p13"/>
          <p:cNvSpPr txBox="1">
            <a:spLocks noGrp="1"/>
          </p:cNvSpPr>
          <p:nvPr>
            <p:ph type="subTitle" idx="14"/>
          </p:nvPr>
        </p:nvSpPr>
        <p:spPr>
          <a:xfrm>
            <a:off x="5617675" y="3647217"/>
            <a:ext cx="26613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128" name="Google Shape;6128;p13"/>
          <p:cNvSpPr txBox="1">
            <a:spLocks noGrp="1"/>
          </p:cNvSpPr>
          <p:nvPr>
            <p:ph type="subTitle" idx="15"/>
          </p:nvPr>
        </p:nvSpPr>
        <p:spPr>
          <a:xfrm>
            <a:off x="5624250" y="3957342"/>
            <a:ext cx="2477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0" name="Google Shape;7160;p16"/>
          <p:cNvGrpSpPr/>
          <p:nvPr/>
        </p:nvGrpSpPr>
        <p:grpSpPr>
          <a:xfrm>
            <a:off x="179" y="667"/>
            <a:ext cx="9326609" cy="5143660"/>
            <a:chOff x="238125" y="886750"/>
            <a:chExt cx="7138075" cy="3936675"/>
          </a:xfrm>
        </p:grpSpPr>
        <p:sp>
          <p:nvSpPr>
            <p:cNvPr id="7161" name="Google Shape;7161;p16"/>
            <p:cNvSpPr/>
            <p:nvPr/>
          </p:nvSpPr>
          <p:spPr>
            <a:xfrm>
              <a:off x="72064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16"/>
            <p:cNvSpPr/>
            <p:nvPr/>
          </p:nvSpPr>
          <p:spPr>
            <a:xfrm>
              <a:off x="7036425" y="10507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16"/>
            <p:cNvSpPr/>
            <p:nvPr/>
          </p:nvSpPr>
          <p:spPr>
            <a:xfrm>
              <a:off x="72064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16"/>
            <p:cNvSpPr/>
            <p:nvPr/>
          </p:nvSpPr>
          <p:spPr>
            <a:xfrm>
              <a:off x="7036425" y="13788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16"/>
            <p:cNvSpPr/>
            <p:nvPr/>
          </p:nvSpPr>
          <p:spPr>
            <a:xfrm>
              <a:off x="72064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16"/>
            <p:cNvSpPr/>
            <p:nvPr/>
          </p:nvSpPr>
          <p:spPr>
            <a:xfrm>
              <a:off x="7036425" y="17068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16"/>
            <p:cNvSpPr/>
            <p:nvPr/>
          </p:nvSpPr>
          <p:spPr>
            <a:xfrm>
              <a:off x="72064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16"/>
            <p:cNvSpPr/>
            <p:nvPr/>
          </p:nvSpPr>
          <p:spPr>
            <a:xfrm>
              <a:off x="7036425" y="20349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16"/>
            <p:cNvSpPr/>
            <p:nvPr/>
          </p:nvSpPr>
          <p:spPr>
            <a:xfrm>
              <a:off x="72064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16"/>
            <p:cNvSpPr/>
            <p:nvPr/>
          </p:nvSpPr>
          <p:spPr>
            <a:xfrm>
              <a:off x="7036425" y="23629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16"/>
            <p:cNvSpPr/>
            <p:nvPr/>
          </p:nvSpPr>
          <p:spPr>
            <a:xfrm>
              <a:off x="72064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16"/>
            <p:cNvSpPr/>
            <p:nvPr/>
          </p:nvSpPr>
          <p:spPr>
            <a:xfrm>
              <a:off x="7036425" y="26910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16"/>
            <p:cNvSpPr/>
            <p:nvPr/>
          </p:nvSpPr>
          <p:spPr>
            <a:xfrm>
              <a:off x="72064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16"/>
            <p:cNvSpPr/>
            <p:nvPr/>
          </p:nvSpPr>
          <p:spPr>
            <a:xfrm>
              <a:off x="7036425" y="30191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16"/>
            <p:cNvSpPr/>
            <p:nvPr/>
          </p:nvSpPr>
          <p:spPr>
            <a:xfrm>
              <a:off x="72064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16"/>
            <p:cNvSpPr/>
            <p:nvPr/>
          </p:nvSpPr>
          <p:spPr>
            <a:xfrm>
              <a:off x="7036425" y="33471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16"/>
            <p:cNvSpPr/>
            <p:nvPr/>
          </p:nvSpPr>
          <p:spPr>
            <a:xfrm>
              <a:off x="72064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16"/>
            <p:cNvSpPr/>
            <p:nvPr/>
          </p:nvSpPr>
          <p:spPr>
            <a:xfrm>
              <a:off x="7036425" y="36752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16"/>
            <p:cNvSpPr/>
            <p:nvPr/>
          </p:nvSpPr>
          <p:spPr>
            <a:xfrm>
              <a:off x="72064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16"/>
            <p:cNvSpPr/>
            <p:nvPr/>
          </p:nvSpPr>
          <p:spPr>
            <a:xfrm>
              <a:off x="7036425" y="40032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16"/>
            <p:cNvSpPr/>
            <p:nvPr/>
          </p:nvSpPr>
          <p:spPr>
            <a:xfrm>
              <a:off x="72064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16"/>
            <p:cNvSpPr/>
            <p:nvPr/>
          </p:nvSpPr>
          <p:spPr>
            <a:xfrm>
              <a:off x="7036425" y="43313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16"/>
            <p:cNvSpPr/>
            <p:nvPr/>
          </p:nvSpPr>
          <p:spPr>
            <a:xfrm>
              <a:off x="72064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16"/>
            <p:cNvSpPr/>
            <p:nvPr/>
          </p:nvSpPr>
          <p:spPr>
            <a:xfrm>
              <a:off x="7036425" y="46593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16"/>
            <p:cNvSpPr/>
            <p:nvPr/>
          </p:nvSpPr>
          <p:spPr>
            <a:xfrm>
              <a:off x="68664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16"/>
            <p:cNvSpPr/>
            <p:nvPr/>
          </p:nvSpPr>
          <p:spPr>
            <a:xfrm>
              <a:off x="66964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16"/>
            <p:cNvSpPr/>
            <p:nvPr/>
          </p:nvSpPr>
          <p:spPr>
            <a:xfrm>
              <a:off x="68664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16"/>
            <p:cNvSpPr/>
            <p:nvPr/>
          </p:nvSpPr>
          <p:spPr>
            <a:xfrm>
              <a:off x="66964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16"/>
            <p:cNvSpPr/>
            <p:nvPr/>
          </p:nvSpPr>
          <p:spPr>
            <a:xfrm>
              <a:off x="68664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16"/>
            <p:cNvSpPr/>
            <p:nvPr/>
          </p:nvSpPr>
          <p:spPr>
            <a:xfrm>
              <a:off x="66964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16"/>
            <p:cNvSpPr/>
            <p:nvPr/>
          </p:nvSpPr>
          <p:spPr>
            <a:xfrm>
              <a:off x="68664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16"/>
            <p:cNvSpPr/>
            <p:nvPr/>
          </p:nvSpPr>
          <p:spPr>
            <a:xfrm>
              <a:off x="66964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16"/>
            <p:cNvSpPr/>
            <p:nvPr/>
          </p:nvSpPr>
          <p:spPr>
            <a:xfrm>
              <a:off x="68664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16"/>
            <p:cNvSpPr/>
            <p:nvPr/>
          </p:nvSpPr>
          <p:spPr>
            <a:xfrm>
              <a:off x="66964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16"/>
            <p:cNvSpPr/>
            <p:nvPr/>
          </p:nvSpPr>
          <p:spPr>
            <a:xfrm>
              <a:off x="68664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16"/>
            <p:cNvSpPr/>
            <p:nvPr/>
          </p:nvSpPr>
          <p:spPr>
            <a:xfrm>
              <a:off x="66964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16"/>
            <p:cNvSpPr/>
            <p:nvPr/>
          </p:nvSpPr>
          <p:spPr>
            <a:xfrm>
              <a:off x="68664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16"/>
            <p:cNvSpPr/>
            <p:nvPr/>
          </p:nvSpPr>
          <p:spPr>
            <a:xfrm>
              <a:off x="66964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16"/>
            <p:cNvSpPr/>
            <p:nvPr/>
          </p:nvSpPr>
          <p:spPr>
            <a:xfrm>
              <a:off x="68664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16"/>
            <p:cNvSpPr/>
            <p:nvPr/>
          </p:nvSpPr>
          <p:spPr>
            <a:xfrm>
              <a:off x="66964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16"/>
            <p:cNvSpPr/>
            <p:nvPr/>
          </p:nvSpPr>
          <p:spPr>
            <a:xfrm>
              <a:off x="68664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16"/>
            <p:cNvSpPr/>
            <p:nvPr/>
          </p:nvSpPr>
          <p:spPr>
            <a:xfrm>
              <a:off x="66964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16"/>
            <p:cNvSpPr/>
            <p:nvPr/>
          </p:nvSpPr>
          <p:spPr>
            <a:xfrm>
              <a:off x="68664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16"/>
            <p:cNvSpPr/>
            <p:nvPr/>
          </p:nvSpPr>
          <p:spPr>
            <a:xfrm>
              <a:off x="66964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16"/>
            <p:cNvSpPr/>
            <p:nvPr/>
          </p:nvSpPr>
          <p:spPr>
            <a:xfrm>
              <a:off x="68664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16"/>
            <p:cNvSpPr/>
            <p:nvPr/>
          </p:nvSpPr>
          <p:spPr>
            <a:xfrm>
              <a:off x="66964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16"/>
            <p:cNvSpPr/>
            <p:nvPr/>
          </p:nvSpPr>
          <p:spPr>
            <a:xfrm>
              <a:off x="68664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16"/>
            <p:cNvSpPr/>
            <p:nvPr/>
          </p:nvSpPr>
          <p:spPr>
            <a:xfrm>
              <a:off x="66964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16"/>
            <p:cNvSpPr/>
            <p:nvPr/>
          </p:nvSpPr>
          <p:spPr>
            <a:xfrm>
              <a:off x="6526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16"/>
            <p:cNvSpPr/>
            <p:nvPr/>
          </p:nvSpPr>
          <p:spPr>
            <a:xfrm>
              <a:off x="63564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16"/>
            <p:cNvSpPr/>
            <p:nvPr/>
          </p:nvSpPr>
          <p:spPr>
            <a:xfrm>
              <a:off x="6526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16"/>
            <p:cNvSpPr/>
            <p:nvPr/>
          </p:nvSpPr>
          <p:spPr>
            <a:xfrm>
              <a:off x="63564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16"/>
            <p:cNvSpPr/>
            <p:nvPr/>
          </p:nvSpPr>
          <p:spPr>
            <a:xfrm>
              <a:off x="6526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16"/>
            <p:cNvSpPr/>
            <p:nvPr/>
          </p:nvSpPr>
          <p:spPr>
            <a:xfrm>
              <a:off x="63564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16"/>
            <p:cNvSpPr/>
            <p:nvPr/>
          </p:nvSpPr>
          <p:spPr>
            <a:xfrm>
              <a:off x="6526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16"/>
            <p:cNvSpPr/>
            <p:nvPr/>
          </p:nvSpPr>
          <p:spPr>
            <a:xfrm>
              <a:off x="63564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16"/>
            <p:cNvSpPr/>
            <p:nvPr/>
          </p:nvSpPr>
          <p:spPr>
            <a:xfrm>
              <a:off x="6526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16"/>
            <p:cNvSpPr/>
            <p:nvPr/>
          </p:nvSpPr>
          <p:spPr>
            <a:xfrm>
              <a:off x="63564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16"/>
            <p:cNvSpPr/>
            <p:nvPr/>
          </p:nvSpPr>
          <p:spPr>
            <a:xfrm>
              <a:off x="6526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16"/>
            <p:cNvSpPr/>
            <p:nvPr/>
          </p:nvSpPr>
          <p:spPr>
            <a:xfrm>
              <a:off x="63564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16"/>
            <p:cNvSpPr/>
            <p:nvPr/>
          </p:nvSpPr>
          <p:spPr>
            <a:xfrm>
              <a:off x="6526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16"/>
            <p:cNvSpPr/>
            <p:nvPr/>
          </p:nvSpPr>
          <p:spPr>
            <a:xfrm>
              <a:off x="63564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16"/>
            <p:cNvSpPr/>
            <p:nvPr/>
          </p:nvSpPr>
          <p:spPr>
            <a:xfrm>
              <a:off x="6526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16"/>
            <p:cNvSpPr/>
            <p:nvPr/>
          </p:nvSpPr>
          <p:spPr>
            <a:xfrm>
              <a:off x="63564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16"/>
            <p:cNvSpPr/>
            <p:nvPr/>
          </p:nvSpPr>
          <p:spPr>
            <a:xfrm>
              <a:off x="6526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16"/>
            <p:cNvSpPr/>
            <p:nvPr/>
          </p:nvSpPr>
          <p:spPr>
            <a:xfrm>
              <a:off x="63564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16"/>
            <p:cNvSpPr/>
            <p:nvPr/>
          </p:nvSpPr>
          <p:spPr>
            <a:xfrm>
              <a:off x="6526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16"/>
            <p:cNvSpPr/>
            <p:nvPr/>
          </p:nvSpPr>
          <p:spPr>
            <a:xfrm>
              <a:off x="63564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16"/>
            <p:cNvSpPr/>
            <p:nvPr/>
          </p:nvSpPr>
          <p:spPr>
            <a:xfrm>
              <a:off x="6526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16"/>
            <p:cNvSpPr/>
            <p:nvPr/>
          </p:nvSpPr>
          <p:spPr>
            <a:xfrm>
              <a:off x="63564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16"/>
            <p:cNvSpPr/>
            <p:nvPr/>
          </p:nvSpPr>
          <p:spPr>
            <a:xfrm>
              <a:off x="6526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16"/>
            <p:cNvSpPr/>
            <p:nvPr/>
          </p:nvSpPr>
          <p:spPr>
            <a:xfrm>
              <a:off x="63564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16"/>
            <p:cNvSpPr/>
            <p:nvPr/>
          </p:nvSpPr>
          <p:spPr>
            <a:xfrm>
              <a:off x="618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16"/>
            <p:cNvSpPr/>
            <p:nvPr/>
          </p:nvSpPr>
          <p:spPr>
            <a:xfrm>
              <a:off x="60166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16"/>
            <p:cNvSpPr/>
            <p:nvPr/>
          </p:nvSpPr>
          <p:spPr>
            <a:xfrm>
              <a:off x="618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16"/>
            <p:cNvSpPr/>
            <p:nvPr/>
          </p:nvSpPr>
          <p:spPr>
            <a:xfrm>
              <a:off x="60166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16"/>
            <p:cNvSpPr/>
            <p:nvPr/>
          </p:nvSpPr>
          <p:spPr>
            <a:xfrm>
              <a:off x="618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16"/>
            <p:cNvSpPr/>
            <p:nvPr/>
          </p:nvSpPr>
          <p:spPr>
            <a:xfrm>
              <a:off x="60166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16"/>
            <p:cNvSpPr/>
            <p:nvPr/>
          </p:nvSpPr>
          <p:spPr>
            <a:xfrm>
              <a:off x="618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16"/>
            <p:cNvSpPr/>
            <p:nvPr/>
          </p:nvSpPr>
          <p:spPr>
            <a:xfrm>
              <a:off x="60166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16"/>
            <p:cNvSpPr/>
            <p:nvPr/>
          </p:nvSpPr>
          <p:spPr>
            <a:xfrm>
              <a:off x="618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16"/>
            <p:cNvSpPr/>
            <p:nvPr/>
          </p:nvSpPr>
          <p:spPr>
            <a:xfrm>
              <a:off x="60166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16"/>
            <p:cNvSpPr/>
            <p:nvPr/>
          </p:nvSpPr>
          <p:spPr>
            <a:xfrm>
              <a:off x="618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16"/>
            <p:cNvSpPr/>
            <p:nvPr/>
          </p:nvSpPr>
          <p:spPr>
            <a:xfrm>
              <a:off x="60166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16"/>
            <p:cNvSpPr/>
            <p:nvPr/>
          </p:nvSpPr>
          <p:spPr>
            <a:xfrm>
              <a:off x="618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16"/>
            <p:cNvSpPr/>
            <p:nvPr/>
          </p:nvSpPr>
          <p:spPr>
            <a:xfrm>
              <a:off x="60166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16"/>
            <p:cNvSpPr/>
            <p:nvPr/>
          </p:nvSpPr>
          <p:spPr>
            <a:xfrm>
              <a:off x="618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16"/>
            <p:cNvSpPr/>
            <p:nvPr/>
          </p:nvSpPr>
          <p:spPr>
            <a:xfrm>
              <a:off x="60166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16"/>
            <p:cNvSpPr/>
            <p:nvPr/>
          </p:nvSpPr>
          <p:spPr>
            <a:xfrm>
              <a:off x="618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16"/>
            <p:cNvSpPr/>
            <p:nvPr/>
          </p:nvSpPr>
          <p:spPr>
            <a:xfrm>
              <a:off x="60166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16"/>
            <p:cNvSpPr/>
            <p:nvPr/>
          </p:nvSpPr>
          <p:spPr>
            <a:xfrm>
              <a:off x="618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16"/>
            <p:cNvSpPr/>
            <p:nvPr/>
          </p:nvSpPr>
          <p:spPr>
            <a:xfrm>
              <a:off x="60166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16"/>
            <p:cNvSpPr/>
            <p:nvPr/>
          </p:nvSpPr>
          <p:spPr>
            <a:xfrm>
              <a:off x="618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16"/>
            <p:cNvSpPr/>
            <p:nvPr/>
          </p:nvSpPr>
          <p:spPr>
            <a:xfrm>
              <a:off x="60166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16"/>
            <p:cNvSpPr/>
            <p:nvPr/>
          </p:nvSpPr>
          <p:spPr>
            <a:xfrm>
              <a:off x="618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16"/>
            <p:cNvSpPr/>
            <p:nvPr/>
          </p:nvSpPr>
          <p:spPr>
            <a:xfrm>
              <a:off x="60166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16"/>
            <p:cNvSpPr/>
            <p:nvPr/>
          </p:nvSpPr>
          <p:spPr>
            <a:xfrm>
              <a:off x="584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16"/>
            <p:cNvSpPr/>
            <p:nvPr/>
          </p:nvSpPr>
          <p:spPr>
            <a:xfrm>
              <a:off x="56766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16"/>
            <p:cNvSpPr/>
            <p:nvPr/>
          </p:nvSpPr>
          <p:spPr>
            <a:xfrm>
              <a:off x="584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16"/>
            <p:cNvSpPr/>
            <p:nvPr/>
          </p:nvSpPr>
          <p:spPr>
            <a:xfrm>
              <a:off x="56766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16"/>
            <p:cNvSpPr/>
            <p:nvPr/>
          </p:nvSpPr>
          <p:spPr>
            <a:xfrm>
              <a:off x="584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16"/>
            <p:cNvSpPr/>
            <p:nvPr/>
          </p:nvSpPr>
          <p:spPr>
            <a:xfrm>
              <a:off x="56766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16"/>
            <p:cNvSpPr/>
            <p:nvPr/>
          </p:nvSpPr>
          <p:spPr>
            <a:xfrm>
              <a:off x="584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16"/>
            <p:cNvSpPr/>
            <p:nvPr/>
          </p:nvSpPr>
          <p:spPr>
            <a:xfrm>
              <a:off x="56766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16"/>
            <p:cNvSpPr/>
            <p:nvPr/>
          </p:nvSpPr>
          <p:spPr>
            <a:xfrm>
              <a:off x="584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16"/>
            <p:cNvSpPr/>
            <p:nvPr/>
          </p:nvSpPr>
          <p:spPr>
            <a:xfrm>
              <a:off x="56766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16"/>
            <p:cNvSpPr/>
            <p:nvPr/>
          </p:nvSpPr>
          <p:spPr>
            <a:xfrm>
              <a:off x="584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16"/>
            <p:cNvSpPr/>
            <p:nvPr/>
          </p:nvSpPr>
          <p:spPr>
            <a:xfrm>
              <a:off x="56766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16"/>
            <p:cNvSpPr/>
            <p:nvPr/>
          </p:nvSpPr>
          <p:spPr>
            <a:xfrm>
              <a:off x="584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16"/>
            <p:cNvSpPr/>
            <p:nvPr/>
          </p:nvSpPr>
          <p:spPr>
            <a:xfrm>
              <a:off x="56766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16"/>
            <p:cNvSpPr/>
            <p:nvPr/>
          </p:nvSpPr>
          <p:spPr>
            <a:xfrm>
              <a:off x="584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16"/>
            <p:cNvSpPr/>
            <p:nvPr/>
          </p:nvSpPr>
          <p:spPr>
            <a:xfrm>
              <a:off x="56766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16"/>
            <p:cNvSpPr/>
            <p:nvPr/>
          </p:nvSpPr>
          <p:spPr>
            <a:xfrm>
              <a:off x="584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16"/>
            <p:cNvSpPr/>
            <p:nvPr/>
          </p:nvSpPr>
          <p:spPr>
            <a:xfrm>
              <a:off x="56766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16"/>
            <p:cNvSpPr/>
            <p:nvPr/>
          </p:nvSpPr>
          <p:spPr>
            <a:xfrm>
              <a:off x="584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16"/>
            <p:cNvSpPr/>
            <p:nvPr/>
          </p:nvSpPr>
          <p:spPr>
            <a:xfrm>
              <a:off x="56766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16"/>
            <p:cNvSpPr/>
            <p:nvPr/>
          </p:nvSpPr>
          <p:spPr>
            <a:xfrm>
              <a:off x="584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16"/>
            <p:cNvSpPr/>
            <p:nvPr/>
          </p:nvSpPr>
          <p:spPr>
            <a:xfrm>
              <a:off x="56766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16"/>
            <p:cNvSpPr/>
            <p:nvPr/>
          </p:nvSpPr>
          <p:spPr>
            <a:xfrm>
              <a:off x="584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16"/>
            <p:cNvSpPr/>
            <p:nvPr/>
          </p:nvSpPr>
          <p:spPr>
            <a:xfrm>
              <a:off x="56766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16"/>
            <p:cNvSpPr/>
            <p:nvPr/>
          </p:nvSpPr>
          <p:spPr>
            <a:xfrm>
              <a:off x="5506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16"/>
            <p:cNvSpPr/>
            <p:nvPr/>
          </p:nvSpPr>
          <p:spPr>
            <a:xfrm>
              <a:off x="53369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16"/>
            <p:cNvSpPr/>
            <p:nvPr/>
          </p:nvSpPr>
          <p:spPr>
            <a:xfrm>
              <a:off x="5506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16"/>
            <p:cNvSpPr/>
            <p:nvPr/>
          </p:nvSpPr>
          <p:spPr>
            <a:xfrm>
              <a:off x="53369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16"/>
            <p:cNvSpPr/>
            <p:nvPr/>
          </p:nvSpPr>
          <p:spPr>
            <a:xfrm>
              <a:off x="5506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16"/>
            <p:cNvSpPr/>
            <p:nvPr/>
          </p:nvSpPr>
          <p:spPr>
            <a:xfrm>
              <a:off x="53369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16"/>
            <p:cNvSpPr/>
            <p:nvPr/>
          </p:nvSpPr>
          <p:spPr>
            <a:xfrm>
              <a:off x="5506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16"/>
            <p:cNvSpPr/>
            <p:nvPr/>
          </p:nvSpPr>
          <p:spPr>
            <a:xfrm>
              <a:off x="53369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16"/>
            <p:cNvSpPr/>
            <p:nvPr/>
          </p:nvSpPr>
          <p:spPr>
            <a:xfrm>
              <a:off x="5506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16"/>
            <p:cNvSpPr/>
            <p:nvPr/>
          </p:nvSpPr>
          <p:spPr>
            <a:xfrm>
              <a:off x="53369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16"/>
            <p:cNvSpPr/>
            <p:nvPr/>
          </p:nvSpPr>
          <p:spPr>
            <a:xfrm>
              <a:off x="5506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16"/>
            <p:cNvSpPr/>
            <p:nvPr/>
          </p:nvSpPr>
          <p:spPr>
            <a:xfrm>
              <a:off x="53369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16"/>
            <p:cNvSpPr/>
            <p:nvPr/>
          </p:nvSpPr>
          <p:spPr>
            <a:xfrm>
              <a:off x="5506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16"/>
            <p:cNvSpPr/>
            <p:nvPr/>
          </p:nvSpPr>
          <p:spPr>
            <a:xfrm>
              <a:off x="53369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16"/>
            <p:cNvSpPr/>
            <p:nvPr/>
          </p:nvSpPr>
          <p:spPr>
            <a:xfrm>
              <a:off x="5506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16"/>
            <p:cNvSpPr/>
            <p:nvPr/>
          </p:nvSpPr>
          <p:spPr>
            <a:xfrm>
              <a:off x="53369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16"/>
            <p:cNvSpPr/>
            <p:nvPr/>
          </p:nvSpPr>
          <p:spPr>
            <a:xfrm>
              <a:off x="5506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16"/>
            <p:cNvSpPr/>
            <p:nvPr/>
          </p:nvSpPr>
          <p:spPr>
            <a:xfrm>
              <a:off x="53369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16"/>
            <p:cNvSpPr/>
            <p:nvPr/>
          </p:nvSpPr>
          <p:spPr>
            <a:xfrm>
              <a:off x="5506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16"/>
            <p:cNvSpPr/>
            <p:nvPr/>
          </p:nvSpPr>
          <p:spPr>
            <a:xfrm>
              <a:off x="53369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16"/>
            <p:cNvSpPr/>
            <p:nvPr/>
          </p:nvSpPr>
          <p:spPr>
            <a:xfrm>
              <a:off x="5506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16"/>
            <p:cNvSpPr/>
            <p:nvPr/>
          </p:nvSpPr>
          <p:spPr>
            <a:xfrm>
              <a:off x="53369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16"/>
            <p:cNvSpPr/>
            <p:nvPr/>
          </p:nvSpPr>
          <p:spPr>
            <a:xfrm>
              <a:off x="5506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16"/>
            <p:cNvSpPr/>
            <p:nvPr/>
          </p:nvSpPr>
          <p:spPr>
            <a:xfrm>
              <a:off x="53369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16"/>
            <p:cNvSpPr/>
            <p:nvPr/>
          </p:nvSpPr>
          <p:spPr>
            <a:xfrm>
              <a:off x="51669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16"/>
            <p:cNvSpPr/>
            <p:nvPr/>
          </p:nvSpPr>
          <p:spPr>
            <a:xfrm>
              <a:off x="49969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16"/>
            <p:cNvSpPr/>
            <p:nvPr/>
          </p:nvSpPr>
          <p:spPr>
            <a:xfrm>
              <a:off x="51669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16"/>
            <p:cNvSpPr/>
            <p:nvPr/>
          </p:nvSpPr>
          <p:spPr>
            <a:xfrm>
              <a:off x="49969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16"/>
            <p:cNvSpPr/>
            <p:nvPr/>
          </p:nvSpPr>
          <p:spPr>
            <a:xfrm>
              <a:off x="51669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16"/>
            <p:cNvSpPr/>
            <p:nvPr/>
          </p:nvSpPr>
          <p:spPr>
            <a:xfrm>
              <a:off x="49969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16"/>
            <p:cNvSpPr/>
            <p:nvPr/>
          </p:nvSpPr>
          <p:spPr>
            <a:xfrm>
              <a:off x="51669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16"/>
            <p:cNvSpPr/>
            <p:nvPr/>
          </p:nvSpPr>
          <p:spPr>
            <a:xfrm>
              <a:off x="49969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16"/>
            <p:cNvSpPr/>
            <p:nvPr/>
          </p:nvSpPr>
          <p:spPr>
            <a:xfrm>
              <a:off x="51669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16"/>
            <p:cNvSpPr/>
            <p:nvPr/>
          </p:nvSpPr>
          <p:spPr>
            <a:xfrm>
              <a:off x="49969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16"/>
            <p:cNvSpPr/>
            <p:nvPr/>
          </p:nvSpPr>
          <p:spPr>
            <a:xfrm>
              <a:off x="51669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16"/>
            <p:cNvSpPr/>
            <p:nvPr/>
          </p:nvSpPr>
          <p:spPr>
            <a:xfrm>
              <a:off x="49969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16"/>
            <p:cNvSpPr/>
            <p:nvPr/>
          </p:nvSpPr>
          <p:spPr>
            <a:xfrm>
              <a:off x="51669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16"/>
            <p:cNvSpPr/>
            <p:nvPr/>
          </p:nvSpPr>
          <p:spPr>
            <a:xfrm>
              <a:off x="49969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16"/>
            <p:cNvSpPr/>
            <p:nvPr/>
          </p:nvSpPr>
          <p:spPr>
            <a:xfrm>
              <a:off x="51669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16"/>
            <p:cNvSpPr/>
            <p:nvPr/>
          </p:nvSpPr>
          <p:spPr>
            <a:xfrm>
              <a:off x="49969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16"/>
            <p:cNvSpPr/>
            <p:nvPr/>
          </p:nvSpPr>
          <p:spPr>
            <a:xfrm>
              <a:off x="51669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16"/>
            <p:cNvSpPr/>
            <p:nvPr/>
          </p:nvSpPr>
          <p:spPr>
            <a:xfrm>
              <a:off x="49969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16"/>
            <p:cNvSpPr/>
            <p:nvPr/>
          </p:nvSpPr>
          <p:spPr>
            <a:xfrm>
              <a:off x="51669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16"/>
            <p:cNvSpPr/>
            <p:nvPr/>
          </p:nvSpPr>
          <p:spPr>
            <a:xfrm>
              <a:off x="49969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16"/>
            <p:cNvSpPr/>
            <p:nvPr/>
          </p:nvSpPr>
          <p:spPr>
            <a:xfrm>
              <a:off x="51669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16"/>
            <p:cNvSpPr/>
            <p:nvPr/>
          </p:nvSpPr>
          <p:spPr>
            <a:xfrm>
              <a:off x="49969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16"/>
            <p:cNvSpPr/>
            <p:nvPr/>
          </p:nvSpPr>
          <p:spPr>
            <a:xfrm>
              <a:off x="51669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16"/>
            <p:cNvSpPr/>
            <p:nvPr/>
          </p:nvSpPr>
          <p:spPr>
            <a:xfrm>
              <a:off x="49969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16"/>
            <p:cNvSpPr/>
            <p:nvPr/>
          </p:nvSpPr>
          <p:spPr>
            <a:xfrm>
              <a:off x="48269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16"/>
            <p:cNvSpPr/>
            <p:nvPr/>
          </p:nvSpPr>
          <p:spPr>
            <a:xfrm>
              <a:off x="465690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16"/>
            <p:cNvSpPr/>
            <p:nvPr/>
          </p:nvSpPr>
          <p:spPr>
            <a:xfrm>
              <a:off x="48269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16"/>
            <p:cNvSpPr/>
            <p:nvPr/>
          </p:nvSpPr>
          <p:spPr>
            <a:xfrm>
              <a:off x="465690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16"/>
            <p:cNvSpPr/>
            <p:nvPr/>
          </p:nvSpPr>
          <p:spPr>
            <a:xfrm>
              <a:off x="48269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16"/>
            <p:cNvSpPr/>
            <p:nvPr/>
          </p:nvSpPr>
          <p:spPr>
            <a:xfrm>
              <a:off x="465690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16"/>
            <p:cNvSpPr/>
            <p:nvPr/>
          </p:nvSpPr>
          <p:spPr>
            <a:xfrm>
              <a:off x="48269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16"/>
            <p:cNvSpPr/>
            <p:nvPr/>
          </p:nvSpPr>
          <p:spPr>
            <a:xfrm>
              <a:off x="465690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16"/>
            <p:cNvSpPr/>
            <p:nvPr/>
          </p:nvSpPr>
          <p:spPr>
            <a:xfrm>
              <a:off x="48269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16"/>
            <p:cNvSpPr/>
            <p:nvPr/>
          </p:nvSpPr>
          <p:spPr>
            <a:xfrm>
              <a:off x="465690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16"/>
            <p:cNvSpPr/>
            <p:nvPr/>
          </p:nvSpPr>
          <p:spPr>
            <a:xfrm>
              <a:off x="48269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16"/>
            <p:cNvSpPr/>
            <p:nvPr/>
          </p:nvSpPr>
          <p:spPr>
            <a:xfrm>
              <a:off x="465690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16"/>
            <p:cNvSpPr/>
            <p:nvPr/>
          </p:nvSpPr>
          <p:spPr>
            <a:xfrm>
              <a:off x="48269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16"/>
            <p:cNvSpPr/>
            <p:nvPr/>
          </p:nvSpPr>
          <p:spPr>
            <a:xfrm>
              <a:off x="465690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16"/>
            <p:cNvSpPr/>
            <p:nvPr/>
          </p:nvSpPr>
          <p:spPr>
            <a:xfrm>
              <a:off x="48269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16"/>
            <p:cNvSpPr/>
            <p:nvPr/>
          </p:nvSpPr>
          <p:spPr>
            <a:xfrm>
              <a:off x="465690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16"/>
            <p:cNvSpPr/>
            <p:nvPr/>
          </p:nvSpPr>
          <p:spPr>
            <a:xfrm>
              <a:off x="48269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16"/>
            <p:cNvSpPr/>
            <p:nvPr/>
          </p:nvSpPr>
          <p:spPr>
            <a:xfrm>
              <a:off x="465690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16"/>
            <p:cNvSpPr/>
            <p:nvPr/>
          </p:nvSpPr>
          <p:spPr>
            <a:xfrm>
              <a:off x="48269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16"/>
            <p:cNvSpPr/>
            <p:nvPr/>
          </p:nvSpPr>
          <p:spPr>
            <a:xfrm>
              <a:off x="465690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16"/>
            <p:cNvSpPr/>
            <p:nvPr/>
          </p:nvSpPr>
          <p:spPr>
            <a:xfrm>
              <a:off x="48269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16"/>
            <p:cNvSpPr/>
            <p:nvPr/>
          </p:nvSpPr>
          <p:spPr>
            <a:xfrm>
              <a:off x="465690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16"/>
            <p:cNvSpPr/>
            <p:nvPr/>
          </p:nvSpPr>
          <p:spPr>
            <a:xfrm>
              <a:off x="48269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16"/>
            <p:cNvSpPr/>
            <p:nvPr/>
          </p:nvSpPr>
          <p:spPr>
            <a:xfrm>
              <a:off x="465690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16"/>
            <p:cNvSpPr/>
            <p:nvPr/>
          </p:nvSpPr>
          <p:spPr>
            <a:xfrm>
              <a:off x="44871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16"/>
            <p:cNvSpPr/>
            <p:nvPr/>
          </p:nvSpPr>
          <p:spPr>
            <a:xfrm>
              <a:off x="43171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16"/>
            <p:cNvSpPr/>
            <p:nvPr/>
          </p:nvSpPr>
          <p:spPr>
            <a:xfrm>
              <a:off x="44871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16"/>
            <p:cNvSpPr/>
            <p:nvPr/>
          </p:nvSpPr>
          <p:spPr>
            <a:xfrm>
              <a:off x="43171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16"/>
            <p:cNvSpPr/>
            <p:nvPr/>
          </p:nvSpPr>
          <p:spPr>
            <a:xfrm>
              <a:off x="44871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16"/>
            <p:cNvSpPr/>
            <p:nvPr/>
          </p:nvSpPr>
          <p:spPr>
            <a:xfrm>
              <a:off x="43171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16"/>
            <p:cNvSpPr/>
            <p:nvPr/>
          </p:nvSpPr>
          <p:spPr>
            <a:xfrm>
              <a:off x="44871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16"/>
            <p:cNvSpPr/>
            <p:nvPr/>
          </p:nvSpPr>
          <p:spPr>
            <a:xfrm>
              <a:off x="43171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16"/>
            <p:cNvSpPr/>
            <p:nvPr/>
          </p:nvSpPr>
          <p:spPr>
            <a:xfrm>
              <a:off x="44871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16"/>
            <p:cNvSpPr/>
            <p:nvPr/>
          </p:nvSpPr>
          <p:spPr>
            <a:xfrm>
              <a:off x="43171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16"/>
            <p:cNvSpPr/>
            <p:nvPr/>
          </p:nvSpPr>
          <p:spPr>
            <a:xfrm>
              <a:off x="44871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16"/>
            <p:cNvSpPr/>
            <p:nvPr/>
          </p:nvSpPr>
          <p:spPr>
            <a:xfrm>
              <a:off x="43171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16"/>
            <p:cNvSpPr/>
            <p:nvPr/>
          </p:nvSpPr>
          <p:spPr>
            <a:xfrm>
              <a:off x="44871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16"/>
            <p:cNvSpPr/>
            <p:nvPr/>
          </p:nvSpPr>
          <p:spPr>
            <a:xfrm>
              <a:off x="43171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16"/>
            <p:cNvSpPr/>
            <p:nvPr/>
          </p:nvSpPr>
          <p:spPr>
            <a:xfrm>
              <a:off x="44871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16"/>
            <p:cNvSpPr/>
            <p:nvPr/>
          </p:nvSpPr>
          <p:spPr>
            <a:xfrm>
              <a:off x="43171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16"/>
            <p:cNvSpPr/>
            <p:nvPr/>
          </p:nvSpPr>
          <p:spPr>
            <a:xfrm>
              <a:off x="44871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16"/>
            <p:cNvSpPr/>
            <p:nvPr/>
          </p:nvSpPr>
          <p:spPr>
            <a:xfrm>
              <a:off x="43171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16"/>
            <p:cNvSpPr/>
            <p:nvPr/>
          </p:nvSpPr>
          <p:spPr>
            <a:xfrm>
              <a:off x="44871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16"/>
            <p:cNvSpPr/>
            <p:nvPr/>
          </p:nvSpPr>
          <p:spPr>
            <a:xfrm>
              <a:off x="43171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16"/>
            <p:cNvSpPr/>
            <p:nvPr/>
          </p:nvSpPr>
          <p:spPr>
            <a:xfrm>
              <a:off x="44871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16"/>
            <p:cNvSpPr/>
            <p:nvPr/>
          </p:nvSpPr>
          <p:spPr>
            <a:xfrm>
              <a:off x="43171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16"/>
            <p:cNvSpPr/>
            <p:nvPr/>
          </p:nvSpPr>
          <p:spPr>
            <a:xfrm>
              <a:off x="44871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16"/>
            <p:cNvSpPr/>
            <p:nvPr/>
          </p:nvSpPr>
          <p:spPr>
            <a:xfrm>
              <a:off x="43171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16"/>
            <p:cNvSpPr/>
            <p:nvPr/>
          </p:nvSpPr>
          <p:spPr>
            <a:xfrm>
              <a:off x="414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16"/>
            <p:cNvSpPr/>
            <p:nvPr/>
          </p:nvSpPr>
          <p:spPr>
            <a:xfrm>
              <a:off x="39771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16"/>
            <p:cNvSpPr/>
            <p:nvPr/>
          </p:nvSpPr>
          <p:spPr>
            <a:xfrm>
              <a:off x="414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16"/>
            <p:cNvSpPr/>
            <p:nvPr/>
          </p:nvSpPr>
          <p:spPr>
            <a:xfrm>
              <a:off x="39771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16"/>
            <p:cNvSpPr/>
            <p:nvPr/>
          </p:nvSpPr>
          <p:spPr>
            <a:xfrm>
              <a:off x="414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16"/>
            <p:cNvSpPr/>
            <p:nvPr/>
          </p:nvSpPr>
          <p:spPr>
            <a:xfrm>
              <a:off x="39771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16"/>
            <p:cNvSpPr/>
            <p:nvPr/>
          </p:nvSpPr>
          <p:spPr>
            <a:xfrm>
              <a:off x="414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16"/>
            <p:cNvSpPr/>
            <p:nvPr/>
          </p:nvSpPr>
          <p:spPr>
            <a:xfrm>
              <a:off x="39771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16"/>
            <p:cNvSpPr/>
            <p:nvPr/>
          </p:nvSpPr>
          <p:spPr>
            <a:xfrm>
              <a:off x="4143750" y="2198950"/>
              <a:ext cx="6575" cy="328075"/>
            </a:xfrm>
            <a:custGeom>
              <a:avLst/>
              <a:gdLst/>
              <a:ahLst/>
              <a:cxnLst/>
              <a:rect l="l" t="t" r="r" b="b"/>
              <a:pathLst>
                <a:path w="263" h="13123" fill="none" extrusionOk="0">
                  <a:moveTo>
                    <a:pt x="262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16"/>
            <p:cNvSpPr/>
            <p:nvPr/>
          </p:nvSpPr>
          <p:spPr>
            <a:xfrm>
              <a:off x="3977150" y="2359575"/>
              <a:ext cx="340050" cy="6850"/>
            </a:xfrm>
            <a:custGeom>
              <a:avLst/>
              <a:gdLst/>
              <a:ahLst/>
              <a:cxnLst/>
              <a:rect l="l" t="t" r="r" b="b"/>
              <a:pathLst>
                <a:path w="13602" h="274" fill="none" extrusionOk="0">
                  <a:moveTo>
                    <a:pt x="0" y="0"/>
                  </a:moveTo>
                  <a:lnTo>
                    <a:pt x="13601" y="274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16"/>
            <p:cNvSpPr/>
            <p:nvPr/>
          </p:nvSpPr>
          <p:spPr>
            <a:xfrm>
              <a:off x="414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16"/>
            <p:cNvSpPr/>
            <p:nvPr/>
          </p:nvSpPr>
          <p:spPr>
            <a:xfrm>
              <a:off x="39771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16"/>
            <p:cNvSpPr/>
            <p:nvPr/>
          </p:nvSpPr>
          <p:spPr>
            <a:xfrm>
              <a:off x="414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16"/>
            <p:cNvSpPr/>
            <p:nvPr/>
          </p:nvSpPr>
          <p:spPr>
            <a:xfrm>
              <a:off x="39771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16"/>
            <p:cNvSpPr/>
            <p:nvPr/>
          </p:nvSpPr>
          <p:spPr>
            <a:xfrm>
              <a:off x="414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16"/>
            <p:cNvSpPr/>
            <p:nvPr/>
          </p:nvSpPr>
          <p:spPr>
            <a:xfrm>
              <a:off x="39771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16"/>
            <p:cNvSpPr/>
            <p:nvPr/>
          </p:nvSpPr>
          <p:spPr>
            <a:xfrm>
              <a:off x="414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16"/>
            <p:cNvSpPr/>
            <p:nvPr/>
          </p:nvSpPr>
          <p:spPr>
            <a:xfrm>
              <a:off x="39771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16"/>
            <p:cNvSpPr/>
            <p:nvPr/>
          </p:nvSpPr>
          <p:spPr>
            <a:xfrm>
              <a:off x="414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16"/>
            <p:cNvSpPr/>
            <p:nvPr/>
          </p:nvSpPr>
          <p:spPr>
            <a:xfrm>
              <a:off x="39771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16"/>
            <p:cNvSpPr/>
            <p:nvPr/>
          </p:nvSpPr>
          <p:spPr>
            <a:xfrm>
              <a:off x="414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16"/>
            <p:cNvSpPr/>
            <p:nvPr/>
          </p:nvSpPr>
          <p:spPr>
            <a:xfrm>
              <a:off x="39771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16"/>
            <p:cNvSpPr/>
            <p:nvPr/>
          </p:nvSpPr>
          <p:spPr>
            <a:xfrm>
              <a:off x="414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16"/>
            <p:cNvSpPr/>
            <p:nvPr/>
          </p:nvSpPr>
          <p:spPr>
            <a:xfrm>
              <a:off x="39771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16"/>
            <p:cNvSpPr/>
            <p:nvPr/>
          </p:nvSpPr>
          <p:spPr>
            <a:xfrm>
              <a:off x="380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16"/>
            <p:cNvSpPr/>
            <p:nvPr/>
          </p:nvSpPr>
          <p:spPr>
            <a:xfrm>
              <a:off x="36371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16"/>
            <p:cNvSpPr/>
            <p:nvPr/>
          </p:nvSpPr>
          <p:spPr>
            <a:xfrm>
              <a:off x="380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16"/>
            <p:cNvSpPr/>
            <p:nvPr/>
          </p:nvSpPr>
          <p:spPr>
            <a:xfrm>
              <a:off x="36371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16"/>
            <p:cNvSpPr/>
            <p:nvPr/>
          </p:nvSpPr>
          <p:spPr>
            <a:xfrm>
              <a:off x="380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16"/>
            <p:cNvSpPr/>
            <p:nvPr/>
          </p:nvSpPr>
          <p:spPr>
            <a:xfrm>
              <a:off x="36371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16"/>
            <p:cNvSpPr/>
            <p:nvPr/>
          </p:nvSpPr>
          <p:spPr>
            <a:xfrm>
              <a:off x="380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16"/>
            <p:cNvSpPr/>
            <p:nvPr/>
          </p:nvSpPr>
          <p:spPr>
            <a:xfrm>
              <a:off x="36371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16"/>
            <p:cNvSpPr/>
            <p:nvPr/>
          </p:nvSpPr>
          <p:spPr>
            <a:xfrm>
              <a:off x="38071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16"/>
            <p:cNvSpPr/>
            <p:nvPr/>
          </p:nvSpPr>
          <p:spPr>
            <a:xfrm>
              <a:off x="36371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16"/>
            <p:cNvSpPr/>
            <p:nvPr/>
          </p:nvSpPr>
          <p:spPr>
            <a:xfrm>
              <a:off x="380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16"/>
            <p:cNvSpPr/>
            <p:nvPr/>
          </p:nvSpPr>
          <p:spPr>
            <a:xfrm>
              <a:off x="36371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16"/>
            <p:cNvSpPr/>
            <p:nvPr/>
          </p:nvSpPr>
          <p:spPr>
            <a:xfrm>
              <a:off x="380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16"/>
            <p:cNvSpPr/>
            <p:nvPr/>
          </p:nvSpPr>
          <p:spPr>
            <a:xfrm>
              <a:off x="36371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16"/>
            <p:cNvSpPr/>
            <p:nvPr/>
          </p:nvSpPr>
          <p:spPr>
            <a:xfrm>
              <a:off x="380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16"/>
            <p:cNvSpPr/>
            <p:nvPr/>
          </p:nvSpPr>
          <p:spPr>
            <a:xfrm>
              <a:off x="36371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16"/>
            <p:cNvSpPr/>
            <p:nvPr/>
          </p:nvSpPr>
          <p:spPr>
            <a:xfrm>
              <a:off x="380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16"/>
            <p:cNvSpPr/>
            <p:nvPr/>
          </p:nvSpPr>
          <p:spPr>
            <a:xfrm>
              <a:off x="36371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16"/>
            <p:cNvSpPr/>
            <p:nvPr/>
          </p:nvSpPr>
          <p:spPr>
            <a:xfrm>
              <a:off x="380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16"/>
            <p:cNvSpPr/>
            <p:nvPr/>
          </p:nvSpPr>
          <p:spPr>
            <a:xfrm>
              <a:off x="36371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16"/>
            <p:cNvSpPr/>
            <p:nvPr/>
          </p:nvSpPr>
          <p:spPr>
            <a:xfrm>
              <a:off x="380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16"/>
            <p:cNvSpPr/>
            <p:nvPr/>
          </p:nvSpPr>
          <p:spPr>
            <a:xfrm>
              <a:off x="36371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16"/>
            <p:cNvSpPr/>
            <p:nvPr/>
          </p:nvSpPr>
          <p:spPr>
            <a:xfrm>
              <a:off x="380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16"/>
            <p:cNvSpPr/>
            <p:nvPr/>
          </p:nvSpPr>
          <p:spPr>
            <a:xfrm>
              <a:off x="36371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16"/>
            <p:cNvSpPr/>
            <p:nvPr/>
          </p:nvSpPr>
          <p:spPr>
            <a:xfrm>
              <a:off x="346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16"/>
            <p:cNvSpPr/>
            <p:nvPr/>
          </p:nvSpPr>
          <p:spPr>
            <a:xfrm>
              <a:off x="32974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16"/>
            <p:cNvSpPr/>
            <p:nvPr/>
          </p:nvSpPr>
          <p:spPr>
            <a:xfrm>
              <a:off x="346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16"/>
            <p:cNvSpPr/>
            <p:nvPr/>
          </p:nvSpPr>
          <p:spPr>
            <a:xfrm>
              <a:off x="32974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16"/>
            <p:cNvSpPr/>
            <p:nvPr/>
          </p:nvSpPr>
          <p:spPr>
            <a:xfrm>
              <a:off x="346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16"/>
            <p:cNvSpPr/>
            <p:nvPr/>
          </p:nvSpPr>
          <p:spPr>
            <a:xfrm>
              <a:off x="32974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16"/>
            <p:cNvSpPr/>
            <p:nvPr/>
          </p:nvSpPr>
          <p:spPr>
            <a:xfrm>
              <a:off x="346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16"/>
            <p:cNvSpPr/>
            <p:nvPr/>
          </p:nvSpPr>
          <p:spPr>
            <a:xfrm>
              <a:off x="32974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16"/>
            <p:cNvSpPr/>
            <p:nvPr/>
          </p:nvSpPr>
          <p:spPr>
            <a:xfrm>
              <a:off x="346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16"/>
            <p:cNvSpPr/>
            <p:nvPr/>
          </p:nvSpPr>
          <p:spPr>
            <a:xfrm>
              <a:off x="32974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16"/>
            <p:cNvSpPr/>
            <p:nvPr/>
          </p:nvSpPr>
          <p:spPr>
            <a:xfrm>
              <a:off x="346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16"/>
            <p:cNvSpPr/>
            <p:nvPr/>
          </p:nvSpPr>
          <p:spPr>
            <a:xfrm>
              <a:off x="32974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16"/>
            <p:cNvSpPr/>
            <p:nvPr/>
          </p:nvSpPr>
          <p:spPr>
            <a:xfrm>
              <a:off x="346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16"/>
            <p:cNvSpPr/>
            <p:nvPr/>
          </p:nvSpPr>
          <p:spPr>
            <a:xfrm>
              <a:off x="32974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16"/>
            <p:cNvSpPr/>
            <p:nvPr/>
          </p:nvSpPr>
          <p:spPr>
            <a:xfrm>
              <a:off x="346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16"/>
            <p:cNvSpPr/>
            <p:nvPr/>
          </p:nvSpPr>
          <p:spPr>
            <a:xfrm>
              <a:off x="32974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16"/>
            <p:cNvSpPr/>
            <p:nvPr/>
          </p:nvSpPr>
          <p:spPr>
            <a:xfrm>
              <a:off x="346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16"/>
            <p:cNvSpPr/>
            <p:nvPr/>
          </p:nvSpPr>
          <p:spPr>
            <a:xfrm>
              <a:off x="32974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16"/>
            <p:cNvSpPr/>
            <p:nvPr/>
          </p:nvSpPr>
          <p:spPr>
            <a:xfrm>
              <a:off x="346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16"/>
            <p:cNvSpPr/>
            <p:nvPr/>
          </p:nvSpPr>
          <p:spPr>
            <a:xfrm>
              <a:off x="32974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16"/>
            <p:cNvSpPr/>
            <p:nvPr/>
          </p:nvSpPr>
          <p:spPr>
            <a:xfrm>
              <a:off x="346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16"/>
            <p:cNvSpPr/>
            <p:nvPr/>
          </p:nvSpPr>
          <p:spPr>
            <a:xfrm>
              <a:off x="32974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16"/>
            <p:cNvSpPr/>
            <p:nvPr/>
          </p:nvSpPr>
          <p:spPr>
            <a:xfrm>
              <a:off x="346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16"/>
            <p:cNvSpPr/>
            <p:nvPr/>
          </p:nvSpPr>
          <p:spPr>
            <a:xfrm>
              <a:off x="32974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16"/>
            <p:cNvSpPr/>
            <p:nvPr/>
          </p:nvSpPr>
          <p:spPr>
            <a:xfrm>
              <a:off x="312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16"/>
            <p:cNvSpPr/>
            <p:nvPr/>
          </p:nvSpPr>
          <p:spPr>
            <a:xfrm>
              <a:off x="29573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16"/>
            <p:cNvSpPr/>
            <p:nvPr/>
          </p:nvSpPr>
          <p:spPr>
            <a:xfrm>
              <a:off x="312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16"/>
            <p:cNvSpPr/>
            <p:nvPr/>
          </p:nvSpPr>
          <p:spPr>
            <a:xfrm>
              <a:off x="29573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16"/>
            <p:cNvSpPr/>
            <p:nvPr/>
          </p:nvSpPr>
          <p:spPr>
            <a:xfrm>
              <a:off x="312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16"/>
            <p:cNvSpPr/>
            <p:nvPr/>
          </p:nvSpPr>
          <p:spPr>
            <a:xfrm>
              <a:off x="29573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16"/>
            <p:cNvSpPr/>
            <p:nvPr/>
          </p:nvSpPr>
          <p:spPr>
            <a:xfrm>
              <a:off x="312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16"/>
            <p:cNvSpPr/>
            <p:nvPr/>
          </p:nvSpPr>
          <p:spPr>
            <a:xfrm>
              <a:off x="29573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16"/>
            <p:cNvSpPr/>
            <p:nvPr/>
          </p:nvSpPr>
          <p:spPr>
            <a:xfrm>
              <a:off x="312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16"/>
            <p:cNvSpPr/>
            <p:nvPr/>
          </p:nvSpPr>
          <p:spPr>
            <a:xfrm>
              <a:off x="29573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16"/>
            <p:cNvSpPr/>
            <p:nvPr/>
          </p:nvSpPr>
          <p:spPr>
            <a:xfrm>
              <a:off x="312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16"/>
            <p:cNvSpPr/>
            <p:nvPr/>
          </p:nvSpPr>
          <p:spPr>
            <a:xfrm>
              <a:off x="29573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16"/>
            <p:cNvSpPr/>
            <p:nvPr/>
          </p:nvSpPr>
          <p:spPr>
            <a:xfrm>
              <a:off x="312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16"/>
            <p:cNvSpPr/>
            <p:nvPr/>
          </p:nvSpPr>
          <p:spPr>
            <a:xfrm>
              <a:off x="29573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16"/>
            <p:cNvSpPr/>
            <p:nvPr/>
          </p:nvSpPr>
          <p:spPr>
            <a:xfrm>
              <a:off x="312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16"/>
            <p:cNvSpPr/>
            <p:nvPr/>
          </p:nvSpPr>
          <p:spPr>
            <a:xfrm>
              <a:off x="29573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16"/>
            <p:cNvSpPr/>
            <p:nvPr/>
          </p:nvSpPr>
          <p:spPr>
            <a:xfrm>
              <a:off x="312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16"/>
            <p:cNvSpPr/>
            <p:nvPr/>
          </p:nvSpPr>
          <p:spPr>
            <a:xfrm>
              <a:off x="29573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16"/>
            <p:cNvSpPr/>
            <p:nvPr/>
          </p:nvSpPr>
          <p:spPr>
            <a:xfrm>
              <a:off x="312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16"/>
            <p:cNvSpPr/>
            <p:nvPr/>
          </p:nvSpPr>
          <p:spPr>
            <a:xfrm>
              <a:off x="29573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16"/>
            <p:cNvSpPr/>
            <p:nvPr/>
          </p:nvSpPr>
          <p:spPr>
            <a:xfrm>
              <a:off x="312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16"/>
            <p:cNvSpPr/>
            <p:nvPr/>
          </p:nvSpPr>
          <p:spPr>
            <a:xfrm>
              <a:off x="29573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16"/>
            <p:cNvSpPr/>
            <p:nvPr/>
          </p:nvSpPr>
          <p:spPr>
            <a:xfrm>
              <a:off x="312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16"/>
            <p:cNvSpPr/>
            <p:nvPr/>
          </p:nvSpPr>
          <p:spPr>
            <a:xfrm>
              <a:off x="29573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16"/>
            <p:cNvSpPr/>
            <p:nvPr/>
          </p:nvSpPr>
          <p:spPr>
            <a:xfrm>
              <a:off x="27873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16"/>
            <p:cNvSpPr/>
            <p:nvPr/>
          </p:nvSpPr>
          <p:spPr>
            <a:xfrm>
              <a:off x="261765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16"/>
            <p:cNvSpPr/>
            <p:nvPr/>
          </p:nvSpPr>
          <p:spPr>
            <a:xfrm>
              <a:off x="27873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16"/>
            <p:cNvSpPr/>
            <p:nvPr/>
          </p:nvSpPr>
          <p:spPr>
            <a:xfrm>
              <a:off x="261765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16"/>
            <p:cNvSpPr/>
            <p:nvPr/>
          </p:nvSpPr>
          <p:spPr>
            <a:xfrm>
              <a:off x="27873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16"/>
            <p:cNvSpPr/>
            <p:nvPr/>
          </p:nvSpPr>
          <p:spPr>
            <a:xfrm>
              <a:off x="261765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16"/>
            <p:cNvSpPr/>
            <p:nvPr/>
          </p:nvSpPr>
          <p:spPr>
            <a:xfrm>
              <a:off x="27873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16"/>
            <p:cNvSpPr/>
            <p:nvPr/>
          </p:nvSpPr>
          <p:spPr>
            <a:xfrm>
              <a:off x="261765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16"/>
            <p:cNvSpPr/>
            <p:nvPr/>
          </p:nvSpPr>
          <p:spPr>
            <a:xfrm>
              <a:off x="27873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16"/>
            <p:cNvSpPr/>
            <p:nvPr/>
          </p:nvSpPr>
          <p:spPr>
            <a:xfrm>
              <a:off x="261765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16"/>
            <p:cNvSpPr/>
            <p:nvPr/>
          </p:nvSpPr>
          <p:spPr>
            <a:xfrm>
              <a:off x="27873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16"/>
            <p:cNvSpPr/>
            <p:nvPr/>
          </p:nvSpPr>
          <p:spPr>
            <a:xfrm>
              <a:off x="261765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16"/>
            <p:cNvSpPr/>
            <p:nvPr/>
          </p:nvSpPr>
          <p:spPr>
            <a:xfrm>
              <a:off x="27873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16"/>
            <p:cNvSpPr/>
            <p:nvPr/>
          </p:nvSpPr>
          <p:spPr>
            <a:xfrm>
              <a:off x="261765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16"/>
            <p:cNvSpPr/>
            <p:nvPr/>
          </p:nvSpPr>
          <p:spPr>
            <a:xfrm>
              <a:off x="27873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16"/>
            <p:cNvSpPr/>
            <p:nvPr/>
          </p:nvSpPr>
          <p:spPr>
            <a:xfrm>
              <a:off x="261765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16"/>
            <p:cNvSpPr/>
            <p:nvPr/>
          </p:nvSpPr>
          <p:spPr>
            <a:xfrm>
              <a:off x="27873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16"/>
            <p:cNvSpPr/>
            <p:nvPr/>
          </p:nvSpPr>
          <p:spPr>
            <a:xfrm>
              <a:off x="261765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16"/>
            <p:cNvSpPr/>
            <p:nvPr/>
          </p:nvSpPr>
          <p:spPr>
            <a:xfrm>
              <a:off x="27873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16"/>
            <p:cNvSpPr/>
            <p:nvPr/>
          </p:nvSpPr>
          <p:spPr>
            <a:xfrm>
              <a:off x="261765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16"/>
            <p:cNvSpPr/>
            <p:nvPr/>
          </p:nvSpPr>
          <p:spPr>
            <a:xfrm>
              <a:off x="27873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16"/>
            <p:cNvSpPr/>
            <p:nvPr/>
          </p:nvSpPr>
          <p:spPr>
            <a:xfrm>
              <a:off x="261765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16"/>
            <p:cNvSpPr/>
            <p:nvPr/>
          </p:nvSpPr>
          <p:spPr>
            <a:xfrm>
              <a:off x="27873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16"/>
            <p:cNvSpPr/>
            <p:nvPr/>
          </p:nvSpPr>
          <p:spPr>
            <a:xfrm>
              <a:off x="261765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16"/>
            <p:cNvSpPr/>
            <p:nvPr/>
          </p:nvSpPr>
          <p:spPr>
            <a:xfrm>
              <a:off x="2447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16"/>
            <p:cNvSpPr/>
            <p:nvPr/>
          </p:nvSpPr>
          <p:spPr>
            <a:xfrm>
              <a:off x="227765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16"/>
            <p:cNvSpPr/>
            <p:nvPr/>
          </p:nvSpPr>
          <p:spPr>
            <a:xfrm>
              <a:off x="2447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16"/>
            <p:cNvSpPr/>
            <p:nvPr/>
          </p:nvSpPr>
          <p:spPr>
            <a:xfrm>
              <a:off x="227765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16"/>
            <p:cNvSpPr/>
            <p:nvPr/>
          </p:nvSpPr>
          <p:spPr>
            <a:xfrm>
              <a:off x="2447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16"/>
            <p:cNvSpPr/>
            <p:nvPr/>
          </p:nvSpPr>
          <p:spPr>
            <a:xfrm>
              <a:off x="227765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16"/>
            <p:cNvSpPr/>
            <p:nvPr/>
          </p:nvSpPr>
          <p:spPr>
            <a:xfrm>
              <a:off x="2447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16"/>
            <p:cNvSpPr/>
            <p:nvPr/>
          </p:nvSpPr>
          <p:spPr>
            <a:xfrm>
              <a:off x="227765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16"/>
            <p:cNvSpPr/>
            <p:nvPr/>
          </p:nvSpPr>
          <p:spPr>
            <a:xfrm>
              <a:off x="2447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16"/>
            <p:cNvSpPr/>
            <p:nvPr/>
          </p:nvSpPr>
          <p:spPr>
            <a:xfrm>
              <a:off x="227765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16"/>
            <p:cNvSpPr/>
            <p:nvPr/>
          </p:nvSpPr>
          <p:spPr>
            <a:xfrm>
              <a:off x="2447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16"/>
            <p:cNvSpPr/>
            <p:nvPr/>
          </p:nvSpPr>
          <p:spPr>
            <a:xfrm>
              <a:off x="227765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16"/>
            <p:cNvSpPr/>
            <p:nvPr/>
          </p:nvSpPr>
          <p:spPr>
            <a:xfrm>
              <a:off x="2447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16"/>
            <p:cNvSpPr/>
            <p:nvPr/>
          </p:nvSpPr>
          <p:spPr>
            <a:xfrm>
              <a:off x="227765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16"/>
            <p:cNvSpPr/>
            <p:nvPr/>
          </p:nvSpPr>
          <p:spPr>
            <a:xfrm>
              <a:off x="2447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16"/>
            <p:cNvSpPr/>
            <p:nvPr/>
          </p:nvSpPr>
          <p:spPr>
            <a:xfrm>
              <a:off x="227765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16"/>
            <p:cNvSpPr/>
            <p:nvPr/>
          </p:nvSpPr>
          <p:spPr>
            <a:xfrm>
              <a:off x="2447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16"/>
            <p:cNvSpPr/>
            <p:nvPr/>
          </p:nvSpPr>
          <p:spPr>
            <a:xfrm>
              <a:off x="227765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16"/>
            <p:cNvSpPr/>
            <p:nvPr/>
          </p:nvSpPr>
          <p:spPr>
            <a:xfrm>
              <a:off x="2447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16"/>
            <p:cNvSpPr/>
            <p:nvPr/>
          </p:nvSpPr>
          <p:spPr>
            <a:xfrm>
              <a:off x="227765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16"/>
            <p:cNvSpPr/>
            <p:nvPr/>
          </p:nvSpPr>
          <p:spPr>
            <a:xfrm>
              <a:off x="2447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16"/>
            <p:cNvSpPr/>
            <p:nvPr/>
          </p:nvSpPr>
          <p:spPr>
            <a:xfrm>
              <a:off x="227765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16"/>
            <p:cNvSpPr/>
            <p:nvPr/>
          </p:nvSpPr>
          <p:spPr>
            <a:xfrm>
              <a:off x="2447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16"/>
            <p:cNvSpPr/>
            <p:nvPr/>
          </p:nvSpPr>
          <p:spPr>
            <a:xfrm>
              <a:off x="227765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16"/>
            <p:cNvSpPr/>
            <p:nvPr/>
          </p:nvSpPr>
          <p:spPr>
            <a:xfrm>
              <a:off x="210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16"/>
            <p:cNvSpPr/>
            <p:nvPr/>
          </p:nvSpPr>
          <p:spPr>
            <a:xfrm>
              <a:off x="19376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16"/>
            <p:cNvSpPr/>
            <p:nvPr/>
          </p:nvSpPr>
          <p:spPr>
            <a:xfrm>
              <a:off x="210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16"/>
            <p:cNvSpPr/>
            <p:nvPr/>
          </p:nvSpPr>
          <p:spPr>
            <a:xfrm>
              <a:off x="19376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16"/>
            <p:cNvSpPr/>
            <p:nvPr/>
          </p:nvSpPr>
          <p:spPr>
            <a:xfrm>
              <a:off x="210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16"/>
            <p:cNvSpPr/>
            <p:nvPr/>
          </p:nvSpPr>
          <p:spPr>
            <a:xfrm>
              <a:off x="19376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16"/>
            <p:cNvSpPr/>
            <p:nvPr/>
          </p:nvSpPr>
          <p:spPr>
            <a:xfrm>
              <a:off x="210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16"/>
            <p:cNvSpPr/>
            <p:nvPr/>
          </p:nvSpPr>
          <p:spPr>
            <a:xfrm>
              <a:off x="19376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16"/>
            <p:cNvSpPr/>
            <p:nvPr/>
          </p:nvSpPr>
          <p:spPr>
            <a:xfrm>
              <a:off x="210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16"/>
            <p:cNvSpPr/>
            <p:nvPr/>
          </p:nvSpPr>
          <p:spPr>
            <a:xfrm>
              <a:off x="19376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16"/>
            <p:cNvSpPr/>
            <p:nvPr/>
          </p:nvSpPr>
          <p:spPr>
            <a:xfrm>
              <a:off x="210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16"/>
            <p:cNvSpPr/>
            <p:nvPr/>
          </p:nvSpPr>
          <p:spPr>
            <a:xfrm>
              <a:off x="19376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16"/>
            <p:cNvSpPr/>
            <p:nvPr/>
          </p:nvSpPr>
          <p:spPr>
            <a:xfrm>
              <a:off x="210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16"/>
            <p:cNvSpPr/>
            <p:nvPr/>
          </p:nvSpPr>
          <p:spPr>
            <a:xfrm>
              <a:off x="19376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16"/>
            <p:cNvSpPr/>
            <p:nvPr/>
          </p:nvSpPr>
          <p:spPr>
            <a:xfrm>
              <a:off x="210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16"/>
            <p:cNvSpPr/>
            <p:nvPr/>
          </p:nvSpPr>
          <p:spPr>
            <a:xfrm>
              <a:off x="19376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16"/>
            <p:cNvSpPr/>
            <p:nvPr/>
          </p:nvSpPr>
          <p:spPr>
            <a:xfrm>
              <a:off x="210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16"/>
            <p:cNvSpPr/>
            <p:nvPr/>
          </p:nvSpPr>
          <p:spPr>
            <a:xfrm>
              <a:off x="19376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16"/>
            <p:cNvSpPr/>
            <p:nvPr/>
          </p:nvSpPr>
          <p:spPr>
            <a:xfrm>
              <a:off x="210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16"/>
            <p:cNvSpPr/>
            <p:nvPr/>
          </p:nvSpPr>
          <p:spPr>
            <a:xfrm>
              <a:off x="19376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16"/>
            <p:cNvSpPr/>
            <p:nvPr/>
          </p:nvSpPr>
          <p:spPr>
            <a:xfrm>
              <a:off x="210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16"/>
            <p:cNvSpPr/>
            <p:nvPr/>
          </p:nvSpPr>
          <p:spPr>
            <a:xfrm>
              <a:off x="19376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16"/>
            <p:cNvSpPr/>
            <p:nvPr/>
          </p:nvSpPr>
          <p:spPr>
            <a:xfrm>
              <a:off x="210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16"/>
            <p:cNvSpPr/>
            <p:nvPr/>
          </p:nvSpPr>
          <p:spPr>
            <a:xfrm>
              <a:off x="19376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16"/>
            <p:cNvSpPr/>
            <p:nvPr/>
          </p:nvSpPr>
          <p:spPr>
            <a:xfrm>
              <a:off x="176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16"/>
            <p:cNvSpPr/>
            <p:nvPr/>
          </p:nvSpPr>
          <p:spPr>
            <a:xfrm>
              <a:off x="15979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16"/>
            <p:cNvSpPr/>
            <p:nvPr/>
          </p:nvSpPr>
          <p:spPr>
            <a:xfrm>
              <a:off x="176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16"/>
            <p:cNvSpPr/>
            <p:nvPr/>
          </p:nvSpPr>
          <p:spPr>
            <a:xfrm>
              <a:off x="15979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16"/>
            <p:cNvSpPr/>
            <p:nvPr/>
          </p:nvSpPr>
          <p:spPr>
            <a:xfrm>
              <a:off x="176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16"/>
            <p:cNvSpPr/>
            <p:nvPr/>
          </p:nvSpPr>
          <p:spPr>
            <a:xfrm>
              <a:off x="15979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16"/>
            <p:cNvSpPr/>
            <p:nvPr/>
          </p:nvSpPr>
          <p:spPr>
            <a:xfrm>
              <a:off x="176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16"/>
            <p:cNvSpPr/>
            <p:nvPr/>
          </p:nvSpPr>
          <p:spPr>
            <a:xfrm>
              <a:off x="15979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16"/>
            <p:cNvSpPr/>
            <p:nvPr/>
          </p:nvSpPr>
          <p:spPr>
            <a:xfrm>
              <a:off x="176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16"/>
            <p:cNvSpPr/>
            <p:nvPr/>
          </p:nvSpPr>
          <p:spPr>
            <a:xfrm>
              <a:off x="15979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16"/>
            <p:cNvSpPr/>
            <p:nvPr/>
          </p:nvSpPr>
          <p:spPr>
            <a:xfrm>
              <a:off x="176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16"/>
            <p:cNvSpPr/>
            <p:nvPr/>
          </p:nvSpPr>
          <p:spPr>
            <a:xfrm>
              <a:off x="15979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16"/>
            <p:cNvSpPr/>
            <p:nvPr/>
          </p:nvSpPr>
          <p:spPr>
            <a:xfrm>
              <a:off x="176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16"/>
            <p:cNvSpPr/>
            <p:nvPr/>
          </p:nvSpPr>
          <p:spPr>
            <a:xfrm>
              <a:off x="15979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16"/>
            <p:cNvSpPr/>
            <p:nvPr/>
          </p:nvSpPr>
          <p:spPr>
            <a:xfrm>
              <a:off x="176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16"/>
            <p:cNvSpPr/>
            <p:nvPr/>
          </p:nvSpPr>
          <p:spPr>
            <a:xfrm>
              <a:off x="15979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16"/>
            <p:cNvSpPr/>
            <p:nvPr/>
          </p:nvSpPr>
          <p:spPr>
            <a:xfrm>
              <a:off x="176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16"/>
            <p:cNvSpPr/>
            <p:nvPr/>
          </p:nvSpPr>
          <p:spPr>
            <a:xfrm>
              <a:off x="15979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16"/>
            <p:cNvSpPr/>
            <p:nvPr/>
          </p:nvSpPr>
          <p:spPr>
            <a:xfrm>
              <a:off x="176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16"/>
            <p:cNvSpPr/>
            <p:nvPr/>
          </p:nvSpPr>
          <p:spPr>
            <a:xfrm>
              <a:off x="15979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16"/>
            <p:cNvSpPr/>
            <p:nvPr/>
          </p:nvSpPr>
          <p:spPr>
            <a:xfrm>
              <a:off x="176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16"/>
            <p:cNvSpPr/>
            <p:nvPr/>
          </p:nvSpPr>
          <p:spPr>
            <a:xfrm>
              <a:off x="15979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16"/>
            <p:cNvSpPr/>
            <p:nvPr/>
          </p:nvSpPr>
          <p:spPr>
            <a:xfrm>
              <a:off x="176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16"/>
            <p:cNvSpPr/>
            <p:nvPr/>
          </p:nvSpPr>
          <p:spPr>
            <a:xfrm>
              <a:off x="15979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16"/>
            <p:cNvSpPr/>
            <p:nvPr/>
          </p:nvSpPr>
          <p:spPr>
            <a:xfrm>
              <a:off x="142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16"/>
            <p:cNvSpPr/>
            <p:nvPr/>
          </p:nvSpPr>
          <p:spPr>
            <a:xfrm>
              <a:off x="12578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16"/>
            <p:cNvSpPr/>
            <p:nvPr/>
          </p:nvSpPr>
          <p:spPr>
            <a:xfrm>
              <a:off x="142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16"/>
            <p:cNvSpPr/>
            <p:nvPr/>
          </p:nvSpPr>
          <p:spPr>
            <a:xfrm>
              <a:off x="12578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16"/>
            <p:cNvSpPr/>
            <p:nvPr/>
          </p:nvSpPr>
          <p:spPr>
            <a:xfrm>
              <a:off x="142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16"/>
            <p:cNvSpPr/>
            <p:nvPr/>
          </p:nvSpPr>
          <p:spPr>
            <a:xfrm>
              <a:off x="12578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16"/>
            <p:cNvSpPr/>
            <p:nvPr/>
          </p:nvSpPr>
          <p:spPr>
            <a:xfrm>
              <a:off x="142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16"/>
            <p:cNvSpPr/>
            <p:nvPr/>
          </p:nvSpPr>
          <p:spPr>
            <a:xfrm>
              <a:off x="12578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16"/>
            <p:cNvSpPr/>
            <p:nvPr/>
          </p:nvSpPr>
          <p:spPr>
            <a:xfrm>
              <a:off x="142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16"/>
            <p:cNvSpPr/>
            <p:nvPr/>
          </p:nvSpPr>
          <p:spPr>
            <a:xfrm>
              <a:off x="12578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16"/>
            <p:cNvSpPr/>
            <p:nvPr/>
          </p:nvSpPr>
          <p:spPr>
            <a:xfrm>
              <a:off x="142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16"/>
            <p:cNvSpPr/>
            <p:nvPr/>
          </p:nvSpPr>
          <p:spPr>
            <a:xfrm>
              <a:off x="12578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16"/>
            <p:cNvSpPr/>
            <p:nvPr/>
          </p:nvSpPr>
          <p:spPr>
            <a:xfrm>
              <a:off x="142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16"/>
            <p:cNvSpPr/>
            <p:nvPr/>
          </p:nvSpPr>
          <p:spPr>
            <a:xfrm>
              <a:off x="12578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16"/>
            <p:cNvSpPr/>
            <p:nvPr/>
          </p:nvSpPr>
          <p:spPr>
            <a:xfrm>
              <a:off x="142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16"/>
            <p:cNvSpPr/>
            <p:nvPr/>
          </p:nvSpPr>
          <p:spPr>
            <a:xfrm>
              <a:off x="12578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16"/>
            <p:cNvSpPr/>
            <p:nvPr/>
          </p:nvSpPr>
          <p:spPr>
            <a:xfrm>
              <a:off x="142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16"/>
            <p:cNvSpPr/>
            <p:nvPr/>
          </p:nvSpPr>
          <p:spPr>
            <a:xfrm>
              <a:off x="12578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16"/>
            <p:cNvSpPr/>
            <p:nvPr/>
          </p:nvSpPr>
          <p:spPr>
            <a:xfrm>
              <a:off x="142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16"/>
            <p:cNvSpPr/>
            <p:nvPr/>
          </p:nvSpPr>
          <p:spPr>
            <a:xfrm>
              <a:off x="12578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16"/>
            <p:cNvSpPr/>
            <p:nvPr/>
          </p:nvSpPr>
          <p:spPr>
            <a:xfrm>
              <a:off x="142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16"/>
            <p:cNvSpPr/>
            <p:nvPr/>
          </p:nvSpPr>
          <p:spPr>
            <a:xfrm>
              <a:off x="12578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16"/>
            <p:cNvSpPr/>
            <p:nvPr/>
          </p:nvSpPr>
          <p:spPr>
            <a:xfrm>
              <a:off x="142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16"/>
            <p:cNvSpPr/>
            <p:nvPr/>
          </p:nvSpPr>
          <p:spPr>
            <a:xfrm>
              <a:off x="12578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16"/>
            <p:cNvSpPr/>
            <p:nvPr/>
          </p:nvSpPr>
          <p:spPr>
            <a:xfrm>
              <a:off x="108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16"/>
            <p:cNvSpPr/>
            <p:nvPr/>
          </p:nvSpPr>
          <p:spPr>
            <a:xfrm>
              <a:off x="9178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16"/>
            <p:cNvSpPr/>
            <p:nvPr/>
          </p:nvSpPr>
          <p:spPr>
            <a:xfrm>
              <a:off x="108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16"/>
            <p:cNvSpPr/>
            <p:nvPr/>
          </p:nvSpPr>
          <p:spPr>
            <a:xfrm>
              <a:off x="9178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16"/>
            <p:cNvSpPr/>
            <p:nvPr/>
          </p:nvSpPr>
          <p:spPr>
            <a:xfrm>
              <a:off x="108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16"/>
            <p:cNvSpPr/>
            <p:nvPr/>
          </p:nvSpPr>
          <p:spPr>
            <a:xfrm>
              <a:off x="9178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16"/>
            <p:cNvSpPr/>
            <p:nvPr/>
          </p:nvSpPr>
          <p:spPr>
            <a:xfrm>
              <a:off x="108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16"/>
            <p:cNvSpPr/>
            <p:nvPr/>
          </p:nvSpPr>
          <p:spPr>
            <a:xfrm>
              <a:off x="9178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16"/>
            <p:cNvSpPr/>
            <p:nvPr/>
          </p:nvSpPr>
          <p:spPr>
            <a:xfrm>
              <a:off x="108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16"/>
            <p:cNvSpPr/>
            <p:nvPr/>
          </p:nvSpPr>
          <p:spPr>
            <a:xfrm>
              <a:off x="9178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16"/>
            <p:cNvSpPr/>
            <p:nvPr/>
          </p:nvSpPr>
          <p:spPr>
            <a:xfrm>
              <a:off x="108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16"/>
            <p:cNvSpPr/>
            <p:nvPr/>
          </p:nvSpPr>
          <p:spPr>
            <a:xfrm>
              <a:off x="9178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16"/>
            <p:cNvSpPr/>
            <p:nvPr/>
          </p:nvSpPr>
          <p:spPr>
            <a:xfrm>
              <a:off x="108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16"/>
            <p:cNvSpPr/>
            <p:nvPr/>
          </p:nvSpPr>
          <p:spPr>
            <a:xfrm>
              <a:off x="9178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16"/>
            <p:cNvSpPr/>
            <p:nvPr/>
          </p:nvSpPr>
          <p:spPr>
            <a:xfrm>
              <a:off x="108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16"/>
            <p:cNvSpPr/>
            <p:nvPr/>
          </p:nvSpPr>
          <p:spPr>
            <a:xfrm>
              <a:off x="9178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16"/>
            <p:cNvSpPr/>
            <p:nvPr/>
          </p:nvSpPr>
          <p:spPr>
            <a:xfrm>
              <a:off x="108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16"/>
            <p:cNvSpPr/>
            <p:nvPr/>
          </p:nvSpPr>
          <p:spPr>
            <a:xfrm>
              <a:off x="9178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16"/>
            <p:cNvSpPr/>
            <p:nvPr/>
          </p:nvSpPr>
          <p:spPr>
            <a:xfrm>
              <a:off x="108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16"/>
            <p:cNvSpPr/>
            <p:nvPr/>
          </p:nvSpPr>
          <p:spPr>
            <a:xfrm>
              <a:off x="9178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16"/>
            <p:cNvSpPr/>
            <p:nvPr/>
          </p:nvSpPr>
          <p:spPr>
            <a:xfrm>
              <a:off x="108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16"/>
            <p:cNvSpPr/>
            <p:nvPr/>
          </p:nvSpPr>
          <p:spPr>
            <a:xfrm>
              <a:off x="9178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16"/>
            <p:cNvSpPr/>
            <p:nvPr/>
          </p:nvSpPr>
          <p:spPr>
            <a:xfrm>
              <a:off x="108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16"/>
            <p:cNvSpPr/>
            <p:nvPr/>
          </p:nvSpPr>
          <p:spPr>
            <a:xfrm>
              <a:off x="9178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16"/>
            <p:cNvSpPr/>
            <p:nvPr/>
          </p:nvSpPr>
          <p:spPr>
            <a:xfrm>
              <a:off x="74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16"/>
            <p:cNvSpPr/>
            <p:nvPr/>
          </p:nvSpPr>
          <p:spPr>
            <a:xfrm>
              <a:off x="5781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16"/>
            <p:cNvSpPr/>
            <p:nvPr/>
          </p:nvSpPr>
          <p:spPr>
            <a:xfrm>
              <a:off x="74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16"/>
            <p:cNvSpPr/>
            <p:nvPr/>
          </p:nvSpPr>
          <p:spPr>
            <a:xfrm>
              <a:off x="5781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16"/>
            <p:cNvSpPr/>
            <p:nvPr/>
          </p:nvSpPr>
          <p:spPr>
            <a:xfrm>
              <a:off x="74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16"/>
            <p:cNvSpPr/>
            <p:nvPr/>
          </p:nvSpPr>
          <p:spPr>
            <a:xfrm>
              <a:off x="5781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16"/>
            <p:cNvSpPr/>
            <p:nvPr/>
          </p:nvSpPr>
          <p:spPr>
            <a:xfrm>
              <a:off x="74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16"/>
            <p:cNvSpPr/>
            <p:nvPr/>
          </p:nvSpPr>
          <p:spPr>
            <a:xfrm>
              <a:off x="5781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16"/>
            <p:cNvSpPr/>
            <p:nvPr/>
          </p:nvSpPr>
          <p:spPr>
            <a:xfrm>
              <a:off x="74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16"/>
            <p:cNvSpPr/>
            <p:nvPr/>
          </p:nvSpPr>
          <p:spPr>
            <a:xfrm>
              <a:off x="5781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16"/>
            <p:cNvSpPr/>
            <p:nvPr/>
          </p:nvSpPr>
          <p:spPr>
            <a:xfrm>
              <a:off x="74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16"/>
            <p:cNvSpPr/>
            <p:nvPr/>
          </p:nvSpPr>
          <p:spPr>
            <a:xfrm>
              <a:off x="5781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16"/>
            <p:cNvSpPr/>
            <p:nvPr/>
          </p:nvSpPr>
          <p:spPr>
            <a:xfrm>
              <a:off x="74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16"/>
            <p:cNvSpPr/>
            <p:nvPr/>
          </p:nvSpPr>
          <p:spPr>
            <a:xfrm>
              <a:off x="5781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16"/>
            <p:cNvSpPr/>
            <p:nvPr/>
          </p:nvSpPr>
          <p:spPr>
            <a:xfrm>
              <a:off x="74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16"/>
            <p:cNvSpPr/>
            <p:nvPr/>
          </p:nvSpPr>
          <p:spPr>
            <a:xfrm>
              <a:off x="5781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16"/>
            <p:cNvSpPr/>
            <p:nvPr/>
          </p:nvSpPr>
          <p:spPr>
            <a:xfrm>
              <a:off x="74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16"/>
            <p:cNvSpPr/>
            <p:nvPr/>
          </p:nvSpPr>
          <p:spPr>
            <a:xfrm>
              <a:off x="5781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16"/>
            <p:cNvSpPr/>
            <p:nvPr/>
          </p:nvSpPr>
          <p:spPr>
            <a:xfrm>
              <a:off x="74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16"/>
            <p:cNvSpPr/>
            <p:nvPr/>
          </p:nvSpPr>
          <p:spPr>
            <a:xfrm>
              <a:off x="5781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16"/>
            <p:cNvSpPr/>
            <p:nvPr/>
          </p:nvSpPr>
          <p:spPr>
            <a:xfrm>
              <a:off x="74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16"/>
            <p:cNvSpPr/>
            <p:nvPr/>
          </p:nvSpPr>
          <p:spPr>
            <a:xfrm>
              <a:off x="5781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16"/>
            <p:cNvSpPr/>
            <p:nvPr/>
          </p:nvSpPr>
          <p:spPr>
            <a:xfrm>
              <a:off x="74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16"/>
            <p:cNvSpPr/>
            <p:nvPr/>
          </p:nvSpPr>
          <p:spPr>
            <a:xfrm>
              <a:off x="5781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16"/>
            <p:cNvSpPr/>
            <p:nvPr/>
          </p:nvSpPr>
          <p:spPr>
            <a:xfrm>
              <a:off x="40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16"/>
            <p:cNvSpPr/>
            <p:nvPr/>
          </p:nvSpPr>
          <p:spPr>
            <a:xfrm>
              <a:off x="2381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16"/>
            <p:cNvSpPr/>
            <p:nvPr/>
          </p:nvSpPr>
          <p:spPr>
            <a:xfrm>
              <a:off x="40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16"/>
            <p:cNvSpPr/>
            <p:nvPr/>
          </p:nvSpPr>
          <p:spPr>
            <a:xfrm>
              <a:off x="2381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16"/>
            <p:cNvSpPr/>
            <p:nvPr/>
          </p:nvSpPr>
          <p:spPr>
            <a:xfrm>
              <a:off x="40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16"/>
            <p:cNvSpPr/>
            <p:nvPr/>
          </p:nvSpPr>
          <p:spPr>
            <a:xfrm>
              <a:off x="2381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16"/>
            <p:cNvSpPr/>
            <p:nvPr/>
          </p:nvSpPr>
          <p:spPr>
            <a:xfrm>
              <a:off x="40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16"/>
            <p:cNvSpPr/>
            <p:nvPr/>
          </p:nvSpPr>
          <p:spPr>
            <a:xfrm>
              <a:off x="2381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16"/>
            <p:cNvSpPr/>
            <p:nvPr/>
          </p:nvSpPr>
          <p:spPr>
            <a:xfrm>
              <a:off x="40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16"/>
            <p:cNvSpPr/>
            <p:nvPr/>
          </p:nvSpPr>
          <p:spPr>
            <a:xfrm>
              <a:off x="2381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16"/>
            <p:cNvSpPr/>
            <p:nvPr/>
          </p:nvSpPr>
          <p:spPr>
            <a:xfrm>
              <a:off x="40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16"/>
            <p:cNvSpPr/>
            <p:nvPr/>
          </p:nvSpPr>
          <p:spPr>
            <a:xfrm>
              <a:off x="2381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16"/>
            <p:cNvSpPr/>
            <p:nvPr/>
          </p:nvSpPr>
          <p:spPr>
            <a:xfrm>
              <a:off x="40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16"/>
            <p:cNvSpPr/>
            <p:nvPr/>
          </p:nvSpPr>
          <p:spPr>
            <a:xfrm>
              <a:off x="2381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16"/>
            <p:cNvSpPr/>
            <p:nvPr/>
          </p:nvSpPr>
          <p:spPr>
            <a:xfrm>
              <a:off x="40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16"/>
            <p:cNvSpPr/>
            <p:nvPr/>
          </p:nvSpPr>
          <p:spPr>
            <a:xfrm>
              <a:off x="2381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16"/>
            <p:cNvSpPr/>
            <p:nvPr/>
          </p:nvSpPr>
          <p:spPr>
            <a:xfrm>
              <a:off x="40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16"/>
            <p:cNvSpPr/>
            <p:nvPr/>
          </p:nvSpPr>
          <p:spPr>
            <a:xfrm>
              <a:off x="2381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16"/>
            <p:cNvSpPr/>
            <p:nvPr/>
          </p:nvSpPr>
          <p:spPr>
            <a:xfrm>
              <a:off x="40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16"/>
            <p:cNvSpPr/>
            <p:nvPr/>
          </p:nvSpPr>
          <p:spPr>
            <a:xfrm>
              <a:off x="2381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16"/>
            <p:cNvSpPr/>
            <p:nvPr/>
          </p:nvSpPr>
          <p:spPr>
            <a:xfrm>
              <a:off x="40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16"/>
            <p:cNvSpPr/>
            <p:nvPr/>
          </p:nvSpPr>
          <p:spPr>
            <a:xfrm>
              <a:off x="2381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16"/>
            <p:cNvSpPr/>
            <p:nvPr/>
          </p:nvSpPr>
          <p:spPr>
            <a:xfrm>
              <a:off x="40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16"/>
            <p:cNvSpPr/>
            <p:nvPr/>
          </p:nvSpPr>
          <p:spPr>
            <a:xfrm>
              <a:off x="2381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5" name="Google Shape;7665;p16"/>
          <p:cNvSpPr/>
          <p:nvPr/>
        </p:nvSpPr>
        <p:spPr>
          <a:xfrm>
            <a:off x="-25" y="991600"/>
            <a:ext cx="9143986" cy="3740928"/>
          </a:xfrm>
          <a:custGeom>
            <a:avLst/>
            <a:gdLst/>
            <a:ahLst/>
            <a:cxnLst/>
            <a:rect l="l" t="t" r="r" b="b"/>
            <a:pathLst>
              <a:path w="44656" h="25874" extrusionOk="0">
                <a:moveTo>
                  <a:pt x="0" y="0"/>
                </a:moveTo>
                <a:lnTo>
                  <a:pt x="0" y="25873"/>
                </a:lnTo>
                <a:lnTo>
                  <a:pt x="44656" y="25873"/>
                </a:lnTo>
                <a:lnTo>
                  <a:pt x="44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6" name="Google Shape;7666;p16"/>
          <p:cNvSpPr txBox="1">
            <a:spLocks noGrp="1"/>
          </p:cNvSpPr>
          <p:nvPr>
            <p:ph type="ctrTitle"/>
          </p:nvPr>
        </p:nvSpPr>
        <p:spPr>
          <a:xfrm flipH="1">
            <a:off x="959801" y="1457912"/>
            <a:ext cx="1560600" cy="5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667" name="Google Shape;7667;p16"/>
          <p:cNvSpPr txBox="1">
            <a:spLocks noGrp="1"/>
          </p:cNvSpPr>
          <p:nvPr>
            <p:ph type="subTitle" idx="1"/>
          </p:nvPr>
        </p:nvSpPr>
        <p:spPr>
          <a:xfrm flipH="1">
            <a:off x="682751" y="1917057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668" name="Google Shape;7668;p16"/>
          <p:cNvSpPr txBox="1">
            <a:spLocks noGrp="1"/>
          </p:cNvSpPr>
          <p:nvPr>
            <p:ph type="ctrTitle" idx="2"/>
          </p:nvPr>
        </p:nvSpPr>
        <p:spPr>
          <a:xfrm flipH="1">
            <a:off x="3791701" y="1457912"/>
            <a:ext cx="1560600" cy="5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669" name="Google Shape;7669;p16"/>
          <p:cNvSpPr txBox="1">
            <a:spLocks noGrp="1"/>
          </p:cNvSpPr>
          <p:nvPr>
            <p:ph type="subTitle" idx="3"/>
          </p:nvPr>
        </p:nvSpPr>
        <p:spPr>
          <a:xfrm flipH="1">
            <a:off x="3514651" y="1917057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670" name="Google Shape;7670;p16"/>
          <p:cNvSpPr txBox="1">
            <a:spLocks noGrp="1"/>
          </p:cNvSpPr>
          <p:nvPr>
            <p:ph type="ctrTitle" idx="4"/>
          </p:nvPr>
        </p:nvSpPr>
        <p:spPr>
          <a:xfrm flipH="1">
            <a:off x="6623601" y="1457912"/>
            <a:ext cx="1560600" cy="5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671" name="Google Shape;7671;p16"/>
          <p:cNvSpPr txBox="1">
            <a:spLocks noGrp="1"/>
          </p:cNvSpPr>
          <p:nvPr>
            <p:ph type="subTitle" idx="5"/>
          </p:nvPr>
        </p:nvSpPr>
        <p:spPr>
          <a:xfrm flipH="1">
            <a:off x="6346551" y="1917057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672" name="Google Shape;7672;p16"/>
          <p:cNvSpPr txBox="1">
            <a:spLocks noGrp="1"/>
          </p:cNvSpPr>
          <p:nvPr>
            <p:ph type="ctrTitle" idx="6"/>
          </p:nvPr>
        </p:nvSpPr>
        <p:spPr>
          <a:xfrm flipH="1">
            <a:off x="959801" y="3154137"/>
            <a:ext cx="1560600" cy="5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673" name="Google Shape;7673;p16"/>
          <p:cNvSpPr txBox="1">
            <a:spLocks noGrp="1"/>
          </p:cNvSpPr>
          <p:nvPr>
            <p:ph type="subTitle" idx="7"/>
          </p:nvPr>
        </p:nvSpPr>
        <p:spPr>
          <a:xfrm flipH="1">
            <a:off x="682751" y="3613282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674" name="Google Shape;7674;p16"/>
          <p:cNvSpPr txBox="1">
            <a:spLocks noGrp="1"/>
          </p:cNvSpPr>
          <p:nvPr>
            <p:ph type="ctrTitle" idx="8"/>
          </p:nvPr>
        </p:nvSpPr>
        <p:spPr>
          <a:xfrm flipH="1">
            <a:off x="3791701" y="3154137"/>
            <a:ext cx="1560600" cy="5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675" name="Google Shape;7675;p16"/>
          <p:cNvSpPr txBox="1">
            <a:spLocks noGrp="1"/>
          </p:cNvSpPr>
          <p:nvPr>
            <p:ph type="subTitle" idx="9"/>
          </p:nvPr>
        </p:nvSpPr>
        <p:spPr>
          <a:xfrm flipH="1">
            <a:off x="3514651" y="3613282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676" name="Google Shape;7676;p16"/>
          <p:cNvSpPr txBox="1">
            <a:spLocks noGrp="1"/>
          </p:cNvSpPr>
          <p:nvPr>
            <p:ph type="ctrTitle" idx="13"/>
          </p:nvPr>
        </p:nvSpPr>
        <p:spPr>
          <a:xfrm flipH="1">
            <a:off x="6623601" y="3154137"/>
            <a:ext cx="1560600" cy="5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677" name="Google Shape;7677;p16"/>
          <p:cNvSpPr txBox="1">
            <a:spLocks noGrp="1"/>
          </p:cNvSpPr>
          <p:nvPr>
            <p:ph type="subTitle" idx="14"/>
          </p:nvPr>
        </p:nvSpPr>
        <p:spPr>
          <a:xfrm flipH="1">
            <a:off x="6346551" y="3613282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678" name="Google Shape;7678;p16"/>
          <p:cNvSpPr txBox="1">
            <a:spLocks noGrp="1"/>
          </p:cNvSpPr>
          <p:nvPr>
            <p:ph type="title" idx="15"/>
          </p:nvPr>
        </p:nvSpPr>
        <p:spPr>
          <a:xfrm>
            <a:off x="2978550" y="344700"/>
            <a:ext cx="5548200" cy="7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7" name="Google Shape;12267;p27"/>
          <p:cNvGrpSpPr/>
          <p:nvPr/>
        </p:nvGrpSpPr>
        <p:grpSpPr>
          <a:xfrm>
            <a:off x="179" y="667"/>
            <a:ext cx="9326609" cy="5143660"/>
            <a:chOff x="238125" y="886750"/>
            <a:chExt cx="7138075" cy="3936675"/>
          </a:xfrm>
        </p:grpSpPr>
        <p:sp>
          <p:nvSpPr>
            <p:cNvPr id="12268" name="Google Shape;12268;p27"/>
            <p:cNvSpPr/>
            <p:nvPr/>
          </p:nvSpPr>
          <p:spPr>
            <a:xfrm>
              <a:off x="72064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27"/>
            <p:cNvSpPr/>
            <p:nvPr/>
          </p:nvSpPr>
          <p:spPr>
            <a:xfrm>
              <a:off x="7036425" y="10507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27"/>
            <p:cNvSpPr/>
            <p:nvPr/>
          </p:nvSpPr>
          <p:spPr>
            <a:xfrm>
              <a:off x="72064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27"/>
            <p:cNvSpPr/>
            <p:nvPr/>
          </p:nvSpPr>
          <p:spPr>
            <a:xfrm>
              <a:off x="7036425" y="13788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27"/>
            <p:cNvSpPr/>
            <p:nvPr/>
          </p:nvSpPr>
          <p:spPr>
            <a:xfrm>
              <a:off x="72064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27"/>
            <p:cNvSpPr/>
            <p:nvPr/>
          </p:nvSpPr>
          <p:spPr>
            <a:xfrm>
              <a:off x="7036425" y="17068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27"/>
            <p:cNvSpPr/>
            <p:nvPr/>
          </p:nvSpPr>
          <p:spPr>
            <a:xfrm>
              <a:off x="72064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27"/>
            <p:cNvSpPr/>
            <p:nvPr/>
          </p:nvSpPr>
          <p:spPr>
            <a:xfrm>
              <a:off x="7036425" y="20349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27"/>
            <p:cNvSpPr/>
            <p:nvPr/>
          </p:nvSpPr>
          <p:spPr>
            <a:xfrm>
              <a:off x="72064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27"/>
            <p:cNvSpPr/>
            <p:nvPr/>
          </p:nvSpPr>
          <p:spPr>
            <a:xfrm>
              <a:off x="7036425" y="23629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27"/>
            <p:cNvSpPr/>
            <p:nvPr/>
          </p:nvSpPr>
          <p:spPr>
            <a:xfrm>
              <a:off x="72064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27"/>
            <p:cNvSpPr/>
            <p:nvPr/>
          </p:nvSpPr>
          <p:spPr>
            <a:xfrm>
              <a:off x="7036425" y="26910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27"/>
            <p:cNvSpPr/>
            <p:nvPr/>
          </p:nvSpPr>
          <p:spPr>
            <a:xfrm>
              <a:off x="72064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27"/>
            <p:cNvSpPr/>
            <p:nvPr/>
          </p:nvSpPr>
          <p:spPr>
            <a:xfrm>
              <a:off x="7036425" y="30191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27"/>
            <p:cNvSpPr/>
            <p:nvPr/>
          </p:nvSpPr>
          <p:spPr>
            <a:xfrm>
              <a:off x="72064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27"/>
            <p:cNvSpPr/>
            <p:nvPr/>
          </p:nvSpPr>
          <p:spPr>
            <a:xfrm>
              <a:off x="7036425" y="33471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27"/>
            <p:cNvSpPr/>
            <p:nvPr/>
          </p:nvSpPr>
          <p:spPr>
            <a:xfrm>
              <a:off x="72064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27"/>
            <p:cNvSpPr/>
            <p:nvPr/>
          </p:nvSpPr>
          <p:spPr>
            <a:xfrm>
              <a:off x="7036425" y="367520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27"/>
            <p:cNvSpPr/>
            <p:nvPr/>
          </p:nvSpPr>
          <p:spPr>
            <a:xfrm>
              <a:off x="72064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27"/>
            <p:cNvSpPr/>
            <p:nvPr/>
          </p:nvSpPr>
          <p:spPr>
            <a:xfrm>
              <a:off x="7036425" y="4003250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27"/>
            <p:cNvSpPr/>
            <p:nvPr/>
          </p:nvSpPr>
          <p:spPr>
            <a:xfrm>
              <a:off x="72064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27"/>
            <p:cNvSpPr/>
            <p:nvPr/>
          </p:nvSpPr>
          <p:spPr>
            <a:xfrm>
              <a:off x="7036425" y="433132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27"/>
            <p:cNvSpPr/>
            <p:nvPr/>
          </p:nvSpPr>
          <p:spPr>
            <a:xfrm>
              <a:off x="72064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27"/>
            <p:cNvSpPr/>
            <p:nvPr/>
          </p:nvSpPr>
          <p:spPr>
            <a:xfrm>
              <a:off x="7036425" y="4659375"/>
              <a:ext cx="339775" cy="25"/>
            </a:xfrm>
            <a:custGeom>
              <a:avLst/>
              <a:gdLst/>
              <a:ahLst/>
              <a:cxnLst/>
              <a:rect l="l" t="t" r="r" b="b"/>
              <a:pathLst>
                <a:path w="13591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27"/>
            <p:cNvSpPr/>
            <p:nvPr/>
          </p:nvSpPr>
          <p:spPr>
            <a:xfrm>
              <a:off x="68664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27"/>
            <p:cNvSpPr/>
            <p:nvPr/>
          </p:nvSpPr>
          <p:spPr>
            <a:xfrm>
              <a:off x="66964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27"/>
            <p:cNvSpPr/>
            <p:nvPr/>
          </p:nvSpPr>
          <p:spPr>
            <a:xfrm>
              <a:off x="68664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5" name="Google Shape;12295;p27"/>
            <p:cNvSpPr/>
            <p:nvPr/>
          </p:nvSpPr>
          <p:spPr>
            <a:xfrm>
              <a:off x="66964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6" name="Google Shape;12296;p27"/>
            <p:cNvSpPr/>
            <p:nvPr/>
          </p:nvSpPr>
          <p:spPr>
            <a:xfrm>
              <a:off x="68664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27"/>
            <p:cNvSpPr/>
            <p:nvPr/>
          </p:nvSpPr>
          <p:spPr>
            <a:xfrm>
              <a:off x="66964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27"/>
            <p:cNvSpPr/>
            <p:nvPr/>
          </p:nvSpPr>
          <p:spPr>
            <a:xfrm>
              <a:off x="68664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27"/>
            <p:cNvSpPr/>
            <p:nvPr/>
          </p:nvSpPr>
          <p:spPr>
            <a:xfrm>
              <a:off x="66964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27"/>
            <p:cNvSpPr/>
            <p:nvPr/>
          </p:nvSpPr>
          <p:spPr>
            <a:xfrm>
              <a:off x="68664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27"/>
            <p:cNvSpPr/>
            <p:nvPr/>
          </p:nvSpPr>
          <p:spPr>
            <a:xfrm>
              <a:off x="66964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27"/>
            <p:cNvSpPr/>
            <p:nvPr/>
          </p:nvSpPr>
          <p:spPr>
            <a:xfrm>
              <a:off x="68664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27"/>
            <p:cNvSpPr/>
            <p:nvPr/>
          </p:nvSpPr>
          <p:spPr>
            <a:xfrm>
              <a:off x="66964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27"/>
            <p:cNvSpPr/>
            <p:nvPr/>
          </p:nvSpPr>
          <p:spPr>
            <a:xfrm>
              <a:off x="68664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27"/>
            <p:cNvSpPr/>
            <p:nvPr/>
          </p:nvSpPr>
          <p:spPr>
            <a:xfrm>
              <a:off x="66964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27"/>
            <p:cNvSpPr/>
            <p:nvPr/>
          </p:nvSpPr>
          <p:spPr>
            <a:xfrm>
              <a:off x="68664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27"/>
            <p:cNvSpPr/>
            <p:nvPr/>
          </p:nvSpPr>
          <p:spPr>
            <a:xfrm>
              <a:off x="66964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27"/>
            <p:cNvSpPr/>
            <p:nvPr/>
          </p:nvSpPr>
          <p:spPr>
            <a:xfrm>
              <a:off x="68664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27"/>
            <p:cNvSpPr/>
            <p:nvPr/>
          </p:nvSpPr>
          <p:spPr>
            <a:xfrm>
              <a:off x="66964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27"/>
            <p:cNvSpPr/>
            <p:nvPr/>
          </p:nvSpPr>
          <p:spPr>
            <a:xfrm>
              <a:off x="68664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27"/>
            <p:cNvSpPr/>
            <p:nvPr/>
          </p:nvSpPr>
          <p:spPr>
            <a:xfrm>
              <a:off x="66964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27"/>
            <p:cNvSpPr/>
            <p:nvPr/>
          </p:nvSpPr>
          <p:spPr>
            <a:xfrm>
              <a:off x="68664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27"/>
            <p:cNvSpPr/>
            <p:nvPr/>
          </p:nvSpPr>
          <p:spPr>
            <a:xfrm>
              <a:off x="66964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27"/>
            <p:cNvSpPr/>
            <p:nvPr/>
          </p:nvSpPr>
          <p:spPr>
            <a:xfrm>
              <a:off x="68664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27"/>
            <p:cNvSpPr/>
            <p:nvPr/>
          </p:nvSpPr>
          <p:spPr>
            <a:xfrm>
              <a:off x="66964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27"/>
            <p:cNvSpPr/>
            <p:nvPr/>
          </p:nvSpPr>
          <p:spPr>
            <a:xfrm>
              <a:off x="6526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27"/>
            <p:cNvSpPr/>
            <p:nvPr/>
          </p:nvSpPr>
          <p:spPr>
            <a:xfrm>
              <a:off x="63564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27"/>
            <p:cNvSpPr/>
            <p:nvPr/>
          </p:nvSpPr>
          <p:spPr>
            <a:xfrm>
              <a:off x="6526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27"/>
            <p:cNvSpPr/>
            <p:nvPr/>
          </p:nvSpPr>
          <p:spPr>
            <a:xfrm>
              <a:off x="63564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27"/>
            <p:cNvSpPr/>
            <p:nvPr/>
          </p:nvSpPr>
          <p:spPr>
            <a:xfrm>
              <a:off x="6526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27"/>
            <p:cNvSpPr/>
            <p:nvPr/>
          </p:nvSpPr>
          <p:spPr>
            <a:xfrm>
              <a:off x="63564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27"/>
            <p:cNvSpPr/>
            <p:nvPr/>
          </p:nvSpPr>
          <p:spPr>
            <a:xfrm>
              <a:off x="6526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27"/>
            <p:cNvSpPr/>
            <p:nvPr/>
          </p:nvSpPr>
          <p:spPr>
            <a:xfrm>
              <a:off x="63564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27"/>
            <p:cNvSpPr/>
            <p:nvPr/>
          </p:nvSpPr>
          <p:spPr>
            <a:xfrm>
              <a:off x="6526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27"/>
            <p:cNvSpPr/>
            <p:nvPr/>
          </p:nvSpPr>
          <p:spPr>
            <a:xfrm>
              <a:off x="63564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27"/>
            <p:cNvSpPr/>
            <p:nvPr/>
          </p:nvSpPr>
          <p:spPr>
            <a:xfrm>
              <a:off x="6526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27"/>
            <p:cNvSpPr/>
            <p:nvPr/>
          </p:nvSpPr>
          <p:spPr>
            <a:xfrm>
              <a:off x="63564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27"/>
            <p:cNvSpPr/>
            <p:nvPr/>
          </p:nvSpPr>
          <p:spPr>
            <a:xfrm>
              <a:off x="6526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27"/>
            <p:cNvSpPr/>
            <p:nvPr/>
          </p:nvSpPr>
          <p:spPr>
            <a:xfrm>
              <a:off x="63564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27"/>
            <p:cNvSpPr/>
            <p:nvPr/>
          </p:nvSpPr>
          <p:spPr>
            <a:xfrm>
              <a:off x="6526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27"/>
            <p:cNvSpPr/>
            <p:nvPr/>
          </p:nvSpPr>
          <p:spPr>
            <a:xfrm>
              <a:off x="63564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27"/>
            <p:cNvSpPr/>
            <p:nvPr/>
          </p:nvSpPr>
          <p:spPr>
            <a:xfrm>
              <a:off x="6526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27"/>
            <p:cNvSpPr/>
            <p:nvPr/>
          </p:nvSpPr>
          <p:spPr>
            <a:xfrm>
              <a:off x="63564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27"/>
            <p:cNvSpPr/>
            <p:nvPr/>
          </p:nvSpPr>
          <p:spPr>
            <a:xfrm>
              <a:off x="6526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27"/>
            <p:cNvSpPr/>
            <p:nvPr/>
          </p:nvSpPr>
          <p:spPr>
            <a:xfrm>
              <a:off x="63564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27"/>
            <p:cNvSpPr/>
            <p:nvPr/>
          </p:nvSpPr>
          <p:spPr>
            <a:xfrm>
              <a:off x="6526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27"/>
            <p:cNvSpPr/>
            <p:nvPr/>
          </p:nvSpPr>
          <p:spPr>
            <a:xfrm>
              <a:off x="63564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27"/>
            <p:cNvSpPr/>
            <p:nvPr/>
          </p:nvSpPr>
          <p:spPr>
            <a:xfrm>
              <a:off x="6526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27"/>
            <p:cNvSpPr/>
            <p:nvPr/>
          </p:nvSpPr>
          <p:spPr>
            <a:xfrm>
              <a:off x="63564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27"/>
            <p:cNvSpPr/>
            <p:nvPr/>
          </p:nvSpPr>
          <p:spPr>
            <a:xfrm>
              <a:off x="618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27"/>
            <p:cNvSpPr/>
            <p:nvPr/>
          </p:nvSpPr>
          <p:spPr>
            <a:xfrm>
              <a:off x="60166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27"/>
            <p:cNvSpPr/>
            <p:nvPr/>
          </p:nvSpPr>
          <p:spPr>
            <a:xfrm>
              <a:off x="618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27"/>
            <p:cNvSpPr/>
            <p:nvPr/>
          </p:nvSpPr>
          <p:spPr>
            <a:xfrm>
              <a:off x="60166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27"/>
            <p:cNvSpPr/>
            <p:nvPr/>
          </p:nvSpPr>
          <p:spPr>
            <a:xfrm>
              <a:off x="618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27"/>
            <p:cNvSpPr/>
            <p:nvPr/>
          </p:nvSpPr>
          <p:spPr>
            <a:xfrm>
              <a:off x="60166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27"/>
            <p:cNvSpPr/>
            <p:nvPr/>
          </p:nvSpPr>
          <p:spPr>
            <a:xfrm>
              <a:off x="618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27"/>
            <p:cNvSpPr/>
            <p:nvPr/>
          </p:nvSpPr>
          <p:spPr>
            <a:xfrm>
              <a:off x="60166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27"/>
            <p:cNvSpPr/>
            <p:nvPr/>
          </p:nvSpPr>
          <p:spPr>
            <a:xfrm>
              <a:off x="618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27"/>
            <p:cNvSpPr/>
            <p:nvPr/>
          </p:nvSpPr>
          <p:spPr>
            <a:xfrm>
              <a:off x="60166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27"/>
            <p:cNvSpPr/>
            <p:nvPr/>
          </p:nvSpPr>
          <p:spPr>
            <a:xfrm>
              <a:off x="618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27"/>
            <p:cNvSpPr/>
            <p:nvPr/>
          </p:nvSpPr>
          <p:spPr>
            <a:xfrm>
              <a:off x="60166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27"/>
            <p:cNvSpPr/>
            <p:nvPr/>
          </p:nvSpPr>
          <p:spPr>
            <a:xfrm>
              <a:off x="618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27"/>
            <p:cNvSpPr/>
            <p:nvPr/>
          </p:nvSpPr>
          <p:spPr>
            <a:xfrm>
              <a:off x="60166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27"/>
            <p:cNvSpPr/>
            <p:nvPr/>
          </p:nvSpPr>
          <p:spPr>
            <a:xfrm>
              <a:off x="618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27"/>
            <p:cNvSpPr/>
            <p:nvPr/>
          </p:nvSpPr>
          <p:spPr>
            <a:xfrm>
              <a:off x="60166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27"/>
            <p:cNvSpPr/>
            <p:nvPr/>
          </p:nvSpPr>
          <p:spPr>
            <a:xfrm>
              <a:off x="618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27"/>
            <p:cNvSpPr/>
            <p:nvPr/>
          </p:nvSpPr>
          <p:spPr>
            <a:xfrm>
              <a:off x="60166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27"/>
            <p:cNvSpPr/>
            <p:nvPr/>
          </p:nvSpPr>
          <p:spPr>
            <a:xfrm>
              <a:off x="618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27"/>
            <p:cNvSpPr/>
            <p:nvPr/>
          </p:nvSpPr>
          <p:spPr>
            <a:xfrm>
              <a:off x="60166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27"/>
            <p:cNvSpPr/>
            <p:nvPr/>
          </p:nvSpPr>
          <p:spPr>
            <a:xfrm>
              <a:off x="618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27"/>
            <p:cNvSpPr/>
            <p:nvPr/>
          </p:nvSpPr>
          <p:spPr>
            <a:xfrm>
              <a:off x="60166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27"/>
            <p:cNvSpPr/>
            <p:nvPr/>
          </p:nvSpPr>
          <p:spPr>
            <a:xfrm>
              <a:off x="618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27"/>
            <p:cNvSpPr/>
            <p:nvPr/>
          </p:nvSpPr>
          <p:spPr>
            <a:xfrm>
              <a:off x="60166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27"/>
            <p:cNvSpPr/>
            <p:nvPr/>
          </p:nvSpPr>
          <p:spPr>
            <a:xfrm>
              <a:off x="58466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27"/>
            <p:cNvSpPr/>
            <p:nvPr/>
          </p:nvSpPr>
          <p:spPr>
            <a:xfrm>
              <a:off x="56766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27"/>
            <p:cNvSpPr/>
            <p:nvPr/>
          </p:nvSpPr>
          <p:spPr>
            <a:xfrm>
              <a:off x="58466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27"/>
            <p:cNvSpPr/>
            <p:nvPr/>
          </p:nvSpPr>
          <p:spPr>
            <a:xfrm>
              <a:off x="56766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27"/>
            <p:cNvSpPr/>
            <p:nvPr/>
          </p:nvSpPr>
          <p:spPr>
            <a:xfrm>
              <a:off x="58466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27"/>
            <p:cNvSpPr/>
            <p:nvPr/>
          </p:nvSpPr>
          <p:spPr>
            <a:xfrm>
              <a:off x="56766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27"/>
            <p:cNvSpPr/>
            <p:nvPr/>
          </p:nvSpPr>
          <p:spPr>
            <a:xfrm>
              <a:off x="58466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27"/>
            <p:cNvSpPr/>
            <p:nvPr/>
          </p:nvSpPr>
          <p:spPr>
            <a:xfrm>
              <a:off x="56766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27"/>
            <p:cNvSpPr/>
            <p:nvPr/>
          </p:nvSpPr>
          <p:spPr>
            <a:xfrm>
              <a:off x="58466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27"/>
            <p:cNvSpPr/>
            <p:nvPr/>
          </p:nvSpPr>
          <p:spPr>
            <a:xfrm>
              <a:off x="56766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27"/>
            <p:cNvSpPr/>
            <p:nvPr/>
          </p:nvSpPr>
          <p:spPr>
            <a:xfrm>
              <a:off x="58466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27"/>
            <p:cNvSpPr/>
            <p:nvPr/>
          </p:nvSpPr>
          <p:spPr>
            <a:xfrm>
              <a:off x="56766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27"/>
            <p:cNvSpPr/>
            <p:nvPr/>
          </p:nvSpPr>
          <p:spPr>
            <a:xfrm>
              <a:off x="58466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27"/>
            <p:cNvSpPr/>
            <p:nvPr/>
          </p:nvSpPr>
          <p:spPr>
            <a:xfrm>
              <a:off x="56766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27"/>
            <p:cNvSpPr/>
            <p:nvPr/>
          </p:nvSpPr>
          <p:spPr>
            <a:xfrm>
              <a:off x="58466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27"/>
            <p:cNvSpPr/>
            <p:nvPr/>
          </p:nvSpPr>
          <p:spPr>
            <a:xfrm>
              <a:off x="56766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27"/>
            <p:cNvSpPr/>
            <p:nvPr/>
          </p:nvSpPr>
          <p:spPr>
            <a:xfrm>
              <a:off x="58466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27"/>
            <p:cNvSpPr/>
            <p:nvPr/>
          </p:nvSpPr>
          <p:spPr>
            <a:xfrm>
              <a:off x="56766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27"/>
            <p:cNvSpPr/>
            <p:nvPr/>
          </p:nvSpPr>
          <p:spPr>
            <a:xfrm>
              <a:off x="58466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27"/>
            <p:cNvSpPr/>
            <p:nvPr/>
          </p:nvSpPr>
          <p:spPr>
            <a:xfrm>
              <a:off x="56766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27"/>
            <p:cNvSpPr/>
            <p:nvPr/>
          </p:nvSpPr>
          <p:spPr>
            <a:xfrm>
              <a:off x="58466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27"/>
            <p:cNvSpPr/>
            <p:nvPr/>
          </p:nvSpPr>
          <p:spPr>
            <a:xfrm>
              <a:off x="56766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27"/>
            <p:cNvSpPr/>
            <p:nvPr/>
          </p:nvSpPr>
          <p:spPr>
            <a:xfrm>
              <a:off x="58466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27"/>
            <p:cNvSpPr/>
            <p:nvPr/>
          </p:nvSpPr>
          <p:spPr>
            <a:xfrm>
              <a:off x="56766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27"/>
            <p:cNvSpPr/>
            <p:nvPr/>
          </p:nvSpPr>
          <p:spPr>
            <a:xfrm>
              <a:off x="5506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27"/>
            <p:cNvSpPr/>
            <p:nvPr/>
          </p:nvSpPr>
          <p:spPr>
            <a:xfrm>
              <a:off x="53369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27"/>
            <p:cNvSpPr/>
            <p:nvPr/>
          </p:nvSpPr>
          <p:spPr>
            <a:xfrm>
              <a:off x="5506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27"/>
            <p:cNvSpPr/>
            <p:nvPr/>
          </p:nvSpPr>
          <p:spPr>
            <a:xfrm>
              <a:off x="53369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27"/>
            <p:cNvSpPr/>
            <p:nvPr/>
          </p:nvSpPr>
          <p:spPr>
            <a:xfrm>
              <a:off x="5506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27"/>
            <p:cNvSpPr/>
            <p:nvPr/>
          </p:nvSpPr>
          <p:spPr>
            <a:xfrm>
              <a:off x="53369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27"/>
            <p:cNvSpPr/>
            <p:nvPr/>
          </p:nvSpPr>
          <p:spPr>
            <a:xfrm>
              <a:off x="5506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27"/>
            <p:cNvSpPr/>
            <p:nvPr/>
          </p:nvSpPr>
          <p:spPr>
            <a:xfrm>
              <a:off x="53369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27"/>
            <p:cNvSpPr/>
            <p:nvPr/>
          </p:nvSpPr>
          <p:spPr>
            <a:xfrm>
              <a:off x="5506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27"/>
            <p:cNvSpPr/>
            <p:nvPr/>
          </p:nvSpPr>
          <p:spPr>
            <a:xfrm>
              <a:off x="53369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27"/>
            <p:cNvSpPr/>
            <p:nvPr/>
          </p:nvSpPr>
          <p:spPr>
            <a:xfrm>
              <a:off x="5506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27"/>
            <p:cNvSpPr/>
            <p:nvPr/>
          </p:nvSpPr>
          <p:spPr>
            <a:xfrm>
              <a:off x="53369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27"/>
            <p:cNvSpPr/>
            <p:nvPr/>
          </p:nvSpPr>
          <p:spPr>
            <a:xfrm>
              <a:off x="5506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27"/>
            <p:cNvSpPr/>
            <p:nvPr/>
          </p:nvSpPr>
          <p:spPr>
            <a:xfrm>
              <a:off x="53369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27"/>
            <p:cNvSpPr/>
            <p:nvPr/>
          </p:nvSpPr>
          <p:spPr>
            <a:xfrm>
              <a:off x="5506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27"/>
            <p:cNvSpPr/>
            <p:nvPr/>
          </p:nvSpPr>
          <p:spPr>
            <a:xfrm>
              <a:off x="53369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27"/>
            <p:cNvSpPr/>
            <p:nvPr/>
          </p:nvSpPr>
          <p:spPr>
            <a:xfrm>
              <a:off x="5506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27"/>
            <p:cNvSpPr/>
            <p:nvPr/>
          </p:nvSpPr>
          <p:spPr>
            <a:xfrm>
              <a:off x="53369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27"/>
            <p:cNvSpPr/>
            <p:nvPr/>
          </p:nvSpPr>
          <p:spPr>
            <a:xfrm>
              <a:off x="5506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27"/>
            <p:cNvSpPr/>
            <p:nvPr/>
          </p:nvSpPr>
          <p:spPr>
            <a:xfrm>
              <a:off x="53369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27"/>
            <p:cNvSpPr/>
            <p:nvPr/>
          </p:nvSpPr>
          <p:spPr>
            <a:xfrm>
              <a:off x="5506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27"/>
            <p:cNvSpPr/>
            <p:nvPr/>
          </p:nvSpPr>
          <p:spPr>
            <a:xfrm>
              <a:off x="53369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27"/>
            <p:cNvSpPr/>
            <p:nvPr/>
          </p:nvSpPr>
          <p:spPr>
            <a:xfrm>
              <a:off x="5506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27"/>
            <p:cNvSpPr/>
            <p:nvPr/>
          </p:nvSpPr>
          <p:spPr>
            <a:xfrm>
              <a:off x="53369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27"/>
            <p:cNvSpPr/>
            <p:nvPr/>
          </p:nvSpPr>
          <p:spPr>
            <a:xfrm>
              <a:off x="51669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27"/>
            <p:cNvSpPr/>
            <p:nvPr/>
          </p:nvSpPr>
          <p:spPr>
            <a:xfrm>
              <a:off x="499690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27"/>
            <p:cNvSpPr/>
            <p:nvPr/>
          </p:nvSpPr>
          <p:spPr>
            <a:xfrm>
              <a:off x="51669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27"/>
            <p:cNvSpPr/>
            <p:nvPr/>
          </p:nvSpPr>
          <p:spPr>
            <a:xfrm>
              <a:off x="499690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27"/>
            <p:cNvSpPr/>
            <p:nvPr/>
          </p:nvSpPr>
          <p:spPr>
            <a:xfrm>
              <a:off x="51669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27"/>
            <p:cNvSpPr/>
            <p:nvPr/>
          </p:nvSpPr>
          <p:spPr>
            <a:xfrm>
              <a:off x="499690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27"/>
            <p:cNvSpPr/>
            <p:nvPr/>
          </p:nvSpPr>
          <p:spPr>
            <a:xfrm>
              <a:off x="51669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27"/>
            <p:cNvSpPr/>
            <p:nvPr/>
          </p:nvSpPr>
          <p:spPr>
            <a:xfrm>
              <a:off x="499690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27"/>
            <p:cNvSpPr/>
            <p:nvPr/>
          </p:nvSpPr>
          <p:spPr>
            <a:xfrm>
              <a:off x="51669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27"/>
            <p:cNvSpPr/>
            <p:nvPr/>
          </p:nvSpPr>
          <p:spPr>
            <a:xfrm>
              <a:off x="499690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27"/>
            <p:cNvSpPr/>
            <p:nvPr/>
          </p:nvSpPr>
          <p:spPr>
            <a:xfrm>
              <a:off x="51669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27"/>
            <p:cNvSpPr/>
            <p:nvPr/>
          </p:nvSpPr>
          <p:spPr>
            <a:xfrm>
              <a:off x="499690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27"/>
            <p:cNvSpPr/>
            <p:nvPr/>
          </p:nvSpPr>
          <p:spPr>
            <a:xfrm>
              <a:off x="51669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27"/>
            <p:cNvSpPr/>
            <p:nvPr/>
          </p:nvSpPr>
          <p:spPr>
            <a:xfrm>
              <a:off x="499690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27"/>
            <p:cNvSpPr/>
            <p:nvPr/>
          </p:nvSpPr>
          <p:spPr>
            <a:xfrm>
              <a:off x="51669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27"/>
            <p:cNvSpPr/>
            <p:nvPr/>
          </p:nvSpPr>
          <p:spPr>
            <a:xfrm>
              <a:off x="499690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27"/>
            <p:cNvSpPr/>
            <p:nvPr/>
          </p:nvSpPr>
          <p:spPr>
            <a:xfrm>
              <a:off x="51669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27"/>
            <p:cNvSpPr/>
            <p:nvPr/>
          </p:nvSpPr>
          <p:spPr>
            <a:xfrm>
              <a:off x="499690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27"/>
            <p:cNvSpPr/>
            <p:nvPr/>
          </p:nvSpPr>
          <p:spPr>
            <a:xfrm>
              <a:off x="51669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27"/>
            <p:cNvSpPr/>
            <p:nvPr/>
          </p:nvSpPr>
          <p:spPr>
            <a:xfrm>
              <a:off x="499690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27"/>
            <p:cNvSpPr/>
            <p:nvPr/>
          </p:nvSpPr>
          <p:spPr>
            <a:xfrm>
              <a:off x="51669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27"/>
            <p:cNvSpPr/>
            <p:nvPr/>
          </p:nvSpPr>
          <p:spPr>
            <a:xfrm>
              <a:off x="499690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27"/>
            <p:cNvSpPr/>
            <p:nvPr/>
          </p:nvSpPr>
          <p:spPr>
            <a:xfrm>
              <a:off x="51669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27"/>
            <p:cNvSpPr/>
            <p:nvPr/>
          </p:nvSpPr>
          <p:spPr>
            <a:xfrm>
              <a:off x="499690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27"/>
            <p:cNvSpPr/>
            <p:nvPr/>
          </p:nvSpPr>
          <p:spPr>
            <a:xfrm>
              <a:off x="48269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27"/>
            <p:cNvSpPr/>
            <p:nvPr/>
          </p:nvSpPr>
          <p:spPr>
            <a:xfrm>
              <a:off x="465690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27"/>
            <p:cNvSpPr/>
            <p:nvPr/>
          </p:nvSpPr>
          <p:spPr>
            <a:xfrm>
              <a:off x="48269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27"/>
            <p:cNvSpPr/>
            <p:nvPr/>
          </p:nvSpPr>
          <p:spPr>
            <a:xfrm>
              <a:off x="465690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27"/>
            <p:cNvSpPr/>
            <p:nvPr/>
          </p:nvSpPr>
          <p:spPr>
            <a:xfrm>
              <a:off x="48269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1" name="Google Shape;12441;p27"/>
            <p:cNvSpPr/>
            <p:nvPr/>
          </p:nvSpPr>
          <p:spPr>
            <a:xfrm>
              <a:off x="465690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27"/>
            <p:cNvSpPr/>
            <p:nvPr/>
          </p:nvSpPr>
          <p:spPr>
            <a:xfrm>
              <a:off x="48269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27"/>
            <p:cNvSpPr/>
            <p:nvPr/>
          </p:nvSpPr>
          <p:spPr>
            <a:xfrm>
              <a:off x="465690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27"/>
            <p:cNvSpPr/>
            <p:nvPr/>
          </p:nvSpPr>
          <p:spPr>
            <a:xfrm>
              <a:off x="48269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27"/>
            <p:cNvSpPr/>
            <p:nvPr/>
          </p:nvSpPr>
          <p:spPr>
            <a:xfrm>
              <a:off x="465690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27"/>
            <p:cNvSpPr/>
            <p:nvPr/>
          </p:nvSpPr>
          <p:spPr>
            <a:xfrm>
              <a:off x="48269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27"/>
            <p:cNvSpPr/>
            <p:nvPr/>
          </p:nvSpPr>
          <p:spPr>
            <a:xfrm>
              <a:off x="465690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27"/>
            <p:cNvSpPr/>
            <p:nvPr/>
          </p:nvSpPr>
          <p:spPr>
            <a:xfrm>
              <a:off x="48269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27"/>
            <p:cNvSpPr/>
            <p:nvPr/>
          </p:nvSpPr>
          <p:spPr>
            <a:xfrm>
              <a:off x="465690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27"/>
            <p:cNvSpPr/>
            <p:nvPr/>
          </p:nvSpPr>
          <p:spPr>
            <a:xfrm>
              <a:off x="48269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27"/>
            <p:cNvSpPr/>
            <p:nvPr/>
          </p:nvSpPr>
          <p:spPr>
            <a:xfrm>
              <a:off x="465690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27"/>
            <p:cNvSpPr/>
            <p:nvPr/>
          </p:nvSpPr>
          <p:spPr>
            <a:xfrm>
              <a:off x="48269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27"/>
            <p:cNvSpPr/>
            <p:nvPr/>
          </p:nvSpPr>
          <p:spPr>
            <a:xfrm>
              <a:off x="465690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27"/>
            <p:cNvSpPr/>
            <p:nvPr/>
          </p:nvSpPr>
          <p:spPr>
            <a:xfrm>
              <a:off x="48269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27"/>
            <p:cNvSpPr/>
            <p:nvPr/>
          </p:nvSpPr>
          <p:spPr>
            <a:xfrm>
              <a:off x="465690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27"/>
            <p:cNvSpPr/>
            <p:nvPr/>
          </p:nvSpPr>
          <p:spPr>
            <a:xfrm>
              <a:off x="48269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27"/>
            <p:cNvSpPr/>
            <p:nvPr/>
          </p:nvSpPr>
          <p:spPr>
            <a:xfrm>
              <a:off x="465690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27"/>
            <p:cNvSpPr/>
            <p:nvPr/>
          </p:nvSpPr>
          <p:spPr>
            <a:xfrm>
              <a:off x="48269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27"/>
            <p:cNvSpPr/>
            <p:nvPr/>
          </p:nvSpPr>
          <p:spPr>
            <a:xfrm>
              <a:off x="465690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27"/>
            <p:cNvSpPr/>
            <p:nvPr/>
          </p:nvSpPr>
          <p:spPr>
            <a:xfrm>
              <a:off x="44871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27"/>
            <p:cNvSpPr/>
            <p:nvPr/>
          </p:nvSpPr>
          <p:spPr>
            <a:xfrm>
              <a:off x="431717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27"/>
            <p:cNvSpPr/>
            <p:nvPr/>
          </p:nvSpPr>
          <p:spPr>
            <a:xfrm>
              <a:off x="44871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27"/>
            <p:cNvSpPr/>
            <p:nvPr/>
          </p:nvSpPr>
          <p:spPr>
            <a:xfrm>
              <a:off x="431717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27"/>
            <p:cNvSpPr/>
            <p:nvPr/>
          </p:nvSpPr>
          <p:spPr>
            <a:xfrm>
              <a:off x="44871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27"/>
            <p:cNvSpPr/>
            <p:nvPr/>
          </p:nvSpPr>
          <p:spPr>
            <a:xfrm>
              <a:off x="431717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27"/>
            <p:cNvSpPr/>
            <p:nvPr/>
          </p:nvSpPr>
          <p:spPr>
            <a:xfrm>
              <a:off x="44871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27"/>
            <p:cNvSpPr/>
            <p:nvPr/>
          </p:nvSpPr>
          <p:spPr>
            <a:xfrm>
              <a:off x="431717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27"/>
            <p:cNvSpPr/>
            <p:nvPr/>
          </p:nvSpPr>
          <p:spPr>
            <a:xfrm>
              <a:off x="44871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27"/>
            <p:cNvSpPr/>
            <p:nvPr/>
          </p:nvSpPr>
          <p:spPr>
            <a:xfrm>
              <a:off x="431717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27"/>
            <p:cNvSpPr/>
            <p:nvPr/>
          </p:nvSpPr>
          <p:spPr>
            <a:xfrm>
              <a:off x="44871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27"/>
            <p:cNvSpPr/>
            <p:nvPr/>
          </p:nvSpPr>
          <p:spPr>
            <a:xfrm>
              <a:off x="431717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27"/>
            <p:cNvSpPr/>
            <p:nvPr/>
          </p:nvSpPr>
          <p:spPr>
            <a:xfrm>
              <a:off x="44871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27"/>
            <p:cNvSpPr/>
            <p:nvPr/>
          </p:nvSpPr>
          <p:spPr>
            <a:xfrm>
              <a:off x="431717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27"/>
            <p:cNvSpPr/>
            <p:nvPr/>
          </p:nvSpPr>
          <p:spPr>
            <a:xfrm>
              <a:off x="44871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27"/>
            <p:cNvSpPr/>
            <p:nvPr/>
          </p:nvSpPr>
          <p:spPr>
            <a:xfrm>
              <a:off x="431717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27"/>
            <p:cNvSpPr/>
            <p:nvPr/>
          </p:nvSpPr>
          <p:spPr>
            <a:xfrm>
              <a:off x="44871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27"/>
            <p:cNvSpPr/>
            <p:nvPr/>
          </p:nvSpPr>
          <p:spPr>
            <a:xfrm>
              <a:off x="431717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27"/>
            <p:cNvSpPr/>
            <p:nvPr/>
          </p:nvSpPr>
          <p:spPr>
            <a:xfrm>
              <a:off x="44871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27"/>
            <p:cNvSpPr/>
            <p:nvPr/>
          </p:nvSpPr>
          <p:spPr>
            <a:xfrm>
              <a:off x="431717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27"/>
            <p:cNvSpPr/>
            <p:nvPr/>
          </p:nvSpPr>
          <p:spPr>
            <a:xfrm>
              <a:off x="44871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27"/>
            <p:cNvSpPr/>
            <p:nvPr/>
          </p:nvSpPr>
          <p:spPr>
            <a:xfrm>
              <a:off x="431717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27"/>
            <p:cNvSpPr/>
            <p:nvPr/>
          </p:nvSpPr>
          <p:spPr>
            <a:xfrm>
              <a:off x="44871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27"/>
            <p:cNvSpPr/>
            <p:nvPr/>
          </p:nvSpPr>
          <p:spPr>
            <a:xfrm>
              <a:off x="431717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27"/>
            <p:cNvSpPr/>
            <p:nvPr/>
          </p:nvSpPr>
          <p:spPr>
            <a:xfrm>
              <a:off x="414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27"/>
            <p:cNvSpPr/>
            <p:nvPr/>
          </p:nvSpPr>
          <p:spPr>
            <a:xfrm>
              <a:off x="39771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27"/>
            <p:cNvSpPr/>
            <p:nvPr/>
          </p:nvSpPr>
          <p:spPr>
            <a:xfrm>
              <a:off x="414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27"/>
            <p:cNvSpPr/>
            <p:nvPr/>
          </p:nvSpPr>
          <p:spPr>
            <a:xfrm>
              <a:off x="39771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27"/>
            <p:cNvSpPr/>
            <p:nvPr/>
          </p:nvSpPr>
          <p:spPr>
            <a:xfrm>
              <a:off x="414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27"/>
            <p:cNvSpPr/>
            <p:nvPr/>
          </p:nvSpPr>
          <p:spPr>
            <a:xfrm>
              <a:off x="39771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27"/>
            <p:cNvSpPr/>
            <p:nvPr/>
          </p:nvSpPr>
          <p:spPr>
            <a:xfrm>
              <a:off x="414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27"/>
            <p:cNvSpPr/>
            <p:nvPr/>
          </p:nvSpPr>
          <p:spPr>
            <a:xfrm>
              <a:off x="39771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27"/>
            <p:cNvSpPr/>
            <p:nvPr/>
          </p:nvSpPr>
          <p:spPr>
            <a:xfrm>
              <a:off x="4143750" y="2198950"/>
              <a:ext cx="6575" cy="328075"/>
            </a:xfrm>
            <a:custGeom>
              <a:avLst/>
              <a:gdLst/>
              <a:ahLst/>
              <a:cxnLst/>
              <a:rect l="l" t="t" r="r" b="b"/>
              <a:pathLst>
                <a:path w="263" h="13123" fill="none" extrusionOk="0">
                  <a:moveTo>
                    <a:pt x="262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27"/>
            <p:cNvSpPr/>
            <p:nvPr/>
          </p:nvSpPr>
          <p:spPr>
            <a:xfrm>
              <a:off x="3977150" y="2359575"/>
              <a:ext cx="340050" cy="6850"/>
            </a:xfrm>
            <a:custGeom>
              <a:avLst/>
              <a:gdLst/>
              <a:ahLst/>
              <a:cxnLst/>
              <a:rect l="l" t="t" r="r" b="b"/>
              <a:pathLst>
                <a:path w="13602" h="274" fill="none" extrusionOk="0">
                  <a:moveTo>
                    <a:pt x="0" y="0"/>
                  </a:moveTo>
                  <a:lnTo>
                    <a:pt x="13601" y="274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27"/>
            <p:cNvSpPr/>
            <p:nvPr/>
          </p:nvSpPr>
          <p:spPr>
            <a:xfrm>
              <a:off x="414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27"/>
            <p:cNvSpPr/>
            <p:nvPr/>
          </p:nvSpPr>
          <p:spPr>
            <a:xfrm>
              <a:off x="39771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27"/>
            <p:cNvSpPr/>
            <p:nvPr/>
          </p:nvSpPr>
          <p:spPr>
            <a:xfrm>
              <a:off x="414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27"/>
            <p:cNvSpPr/>
            <p:nvPr/>
          </p:nvSpPr>
          <p:spPr>
            <a:xfrm>
              <a:off x="39771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27"/>
            <p:cNvSpPr/>
            <p:nvPr/>
          </p:nvSpPr>
          <p:spPr>
            <a:xfrm>
              <a:off x="414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27"/>
            <p:cNvSpPr/>
            <p:nvPr/>
          </p:nvSpPr>
          <p:spPr>
            <a:xfrm>
              <a:off x="39771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27"/>
            <p:cNvSpPr/>
            <p:nvPr/>
          </p:nvSpPr>
          <p:spPr>
            <a:xfrm>
              <a:off x="414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27"/>
            <p:cNvSpPr/>
            <p:nvPr/>
          </p:nvSpPr>
          <p:spPr>
            <a:xfrm>
              <a:off x="39771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27"/>
            <p:cNvSpPr/>
            <p:nvPr/>
          </p:nvSpPr>
          <p:spPr>
            <a:xfrm>
              <a:off x="414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27"/>
            <p:cNvSpPr/>
            <p:nvPr/>
          </p:nvSpPr>
          <p:spPr>
            <a:xfrm>
              <a:off x="39771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27"/>
            <p:cNvSpPr/>
            <p:nvPr/>
          </p:nvSpPr>
          <p:spPr>
            <a:xfrm>
              <a:off x="414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27"/>
            <p:cNvSpPr/>
            <p:nvPr/>
          </p:nvSpPr>
          <p:spPr>
            <a:xfrm>
              <a:off x="39771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27"/>
            <p:cNvSpPr/>
            <p:nvPr/>
          </p:nvSpPr>
          <p:spPr>
            <a:xfrm>
              <a:off x="414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27"/>
            <p:cNvSpPr/>
            <p:nvPr/>
          </p:nvSpPr>
          <p:spPr>
            <a:xfrm>
              <a:off x="39771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27"/>
            <p:cNvSpPr/>
            <p:nvPr/>
          </p:nvSpPr>
          <p:spPr>
            <a:xfrm>
              <a:off x="38071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27"/>
            <p:cNvSpPr/>
            <p:nvPr/>
          </p:nvSpPr>
          <p:spPr>
            <a:xfrm>
              <a:off x="36371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27"/>
            <p:cNvSpPr/>
            <p:nvPr/>
          </p:nvSpPr>
          <p:spPr>
            <a:xfrm>
              <a:off x="38071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27"/>
            <p:cNvSpPr/>
            <p:nvPr/>
          </p:nvSpPr>
          <p:spPr>
            <a:xfrm>
              <a:off x="36371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27"/>
            <p:cNvSpPr/>
            <p:nvPr/>
          </p:nvSpPr>
          <p:spPr>
            <a:xfrm>
              <a:off x="38071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27"/>
            <p:cNvSpPr/>
            <p:nvPr/>
          </p:nvSpPr>
          <p:spPr>
            <a:xfrm>
              <a:off x="36371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27"/>
            <p:cNvSpPr/>
            <p:nvPr/>
          </p:nvSpPr>
          <p:spPr>
            <a:xfrm>
              <a:off x="38071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27"/>
            <p:cNvSpPr/>
            <p:nvPr/>
          </p:nvSpPr>
          <p:spPr>
            <a:xfrm>
              <a:off x="36371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27"/>
            <p:cNvSpPr/>
            <p:nvPr/>
          </p:nvSpPr>
          <p:spPr>
            <a:xfrm>
              <a:off x="38071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27"/>
            <p:cNvSpPr/>
            <p:nvPr/>
          </p:nvSpPr>
          <p:spPr>
            <a:xfrm>
              <a:off x="36371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27"/>
            <p:cNvSpPr/>
            <p:nvPr/>
          </p:nvSpPr>
          <p:spPr>
            <a:xfrm>
              <a:off x="38071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27"/>
            <p:cNvSpPr/>
            <p:nvPr/>
          </p:nvSpPr>
          <p:spPr>
            <a:xfrm>
              <a:off x="36371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27"/>
            <p:cNvSpPr/>
            <p:nvPr/>
          </p:nvSpPr>
          <p:spPr>
            <a:xfrm>
              <a:off x="38071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27"/>
            <p:cNvSpPr/>
            <p:nvPr/>
          </p:nvSpPr>
          <p:spPr>
            <a:xfrm>
              <a:off x="36371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27"/>
            <p:cNvSpPr/>
            <p:nvPr/>
          </p:nvSpPr>
          <p:spPr>
            <a:xfrm>
              <a:off x="38071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27"/>
            <p:cNvSpPr/>
            <p:nvPr/>
          </p:nvSpPr>
          <p:spPr>
            <a:xfrm>
              <a:off x="36371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27"/>
            <p:cNvSpPr/>
            <p:nvPr/>
          </p:nvSpPr>
          <p:spPr>
            <a:xfrm>
              <a:off x="38071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27"/>
            <p:cNvSpPr/>
            <p:nvPr/>
          </p:nvSpPr>
          <p:spPr>
            <a:xfrm>
              <a:off x="36371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27"/>
            <p:cNvSpPr/>
            <p:nvPr/>
          </p:nvSpPr>
          <p:spPr>
            <a:xfrm>
              <a:off x="38071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27"/>
            <p:cNvSpPr/>
            <p:nvPr/>
          </p:nvSpPr>
          <p:spPr>
            <a:xfrm>
              <a:off x="36371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27"/>
            <p:cNvSpPr/>
            <p:nvPr/>
          </p:nvSpPr>
          <p:spPr>
            <a:xfrm>
              <a:off x="38071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27"/>
            <p:cNvSpPr/>
            <p:nvPr/>
          </p:nvSpPr>
          <p:spPr>
            <a:xfrm>
              <a:off x="36371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27"/>
            <p:cNvSpPr/>
            <p:nvPr/>
          </p:nvSpPr>
          <p:spPr>
            <a:xfrm>
              <a:off x="38071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27"/>
            <p:cNvSpPr/>
            <p:nvPr/>
          </p:nvSpPr>
          <p:spPr>
            <a:xfrm>
              <a:off x="36371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27"/>
            <p:cNvSpPr/>
            <p:nvPr/>
          </p:nvSpPr>
          <p:spPr>
            <a:xfrm>
              <a:off x="346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27"/>
            <p:cNvSpPr/>
            <p:nvPr/>
          </p:nvSpPr>
          <p:spPr>
            <a:xfrm>
              <a:off x="32974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27"/>
            <p:cNvSpPr/>
            <p:nvPr/>
          </p:nvSpPr>
          <p:spPr>
            <a:xfrm>
              <a:off x="346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27"/>
            <p:cNvSpPr/>
            <p:nvPr/>
          </p:nvSpPr>
          <p:spPr>
            <a:xfrm>
              <a:off x="32974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27"/>
            <p:cNvSpPr/>
            <p:nvPr/>
          </p:nvSpPr>
          <p:spPr>
            <a:xfrm>
              <a:off x="346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27"/>
            <p:cNvSpPr/>
            <p:nvPr/>
          </p:nvSpPr>
          <p:spPr>
            <a:xfrm>
              <a:off x="32974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27"/>
            <p:cNvSpPr/>
            <p:nvPr/>
          </p:nvSpPr>
          <p:spPr>
            <a:xfrm>
              <a:off x="346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27"/>
            <p:cNvSpPr/>
            <p:nvPr/>
          </p:nvSpPr>
          <p:spPr>
            <a:xfrm>
              <a:off x="32974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27"/>
            <p:cNvSpPr/>
            <p:nvPr/>
          </p:nvSpPr>
          <p:spPr>
            <a:xfrm>
              <a:off x="346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27"/>
            <p:cNvSpPr/>
            <p:nvPr/>
          </p:nvSpPr>
          <p:spPr>
            <a:xfrm>
              <a:off x="32974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27"/>
            <p:cNvSpPr/>
            <p:nvPr/>
          </p:nvSpPr>
          <p:spPr>
            <a:xfrm>
              <a:off x="346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27"/>
            <p:cNvSpPr/>
            <p:nvPr/>
          </p:nvSpPr>
          <p:spPr>
            <a:xfrm>
              <a:off x="32974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27"/>
            <p:cNvSpPr/>
            <p:nvPr/>
          </p:nvSpPr>
          <p:spPr>
            <a:xfrm>
              <a:off x="346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27"/>
            <p:cNvSpPr/>
            <p:nvPr/>
          </p:nvSpPr>
          <p:spPr>
            <a:xfrm>
              <a:off x="32974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27"/>
            <p:cNvSpPr/>
            <p:nvPr/>
          </p:nvSpPr>
          <p:spPr>
            <a:xfrm>
              <a:off x="346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27"/>
            <p:cNvSpPr/>
            <p:nvPr/>
          </p:nvSpPr>
          <p:spPr>
            <a:xfrm>
              <a:off x="32974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8" name="Google Shape;12548;p27"/>
            <p:cNvSpPr/>
            <p:nvPr/>
          </p:nvSpPr>
          <p:spPr>
            <a:xfrm>
              <a:off x="346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27"/>
            <p:cNvSpPr/>
            <p:nvPr/>
          </p:nvSpPr>
          <p:spPr>
            <a:xfrm>
              <a:off x="32974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27"/>
            <p:cNvSpPr/>
            <p:nvPr/>
          </p:nvSpPr>
          <p:spPr>
            <a:xfrm>
              <a:off x="346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27"/>
            <p:cNvSpPr/>
            <p:nvPr/>
          </p:nvSpPr>
          <p:spPr>
            <a:xfrm>
              <a:off x="32974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27"/>
            <p:cNvSpPr/>
            <p:nvPr/>
          </p:nvSpPr>
          <p:spPr>
            <a:xfrm>
              <a:off x="346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27"/>
            <p:cNvSpPr/>
            <p:nvPr/>
          </p:nvSpPr>
          <p:spPr>
            <a:xfrm>
              <a:off x="32974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27"/>
            <p:cNvSpPr/>
            <p:nvPr/>
          </p:nvSpPr>
          <p:spPr>
            <a:xfrm>
              <a:off x="346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27"/>
            <p:cNvSpPr/>
            <p:nvPr/>
          </p:nvSpPr>
          <p:spPr>
            <a:xfrm>
              <a:off x="32974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27"/>
            <p:cNvSpPr/>
            <p:nvPr/>
          </p:nvSpPr>
          <p:spPr>
            <a:xfrm>
              <a:off x="312740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27"/>
            <p:cNvSpPr/>
            <p:nvPr/>
          </p:nvSpPr>
          <p:spPr>
            <a:xfrm>
              <a:off x="29573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27"/>
            <p:cNvSpPr/>
            <p:nvPr/>
          </p:nvSpPr>
          <p:spPr>
            <a:xfrm>
              <a:off x="312740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27"/>
            <p:cNvSpPr/>
            <p:nvPr/>
          </p:nvSpPr>
          <p:spPr>
            <a:xfrm>
              <a:off x="29573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27"/>
            <p:cNvSpPr/>
            <p:nvPr/>
          </p:nvSpPr>
          <p:spPr>
            <a:xfrm>
              <a:off x="312740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27"/>
            <p:cNvSpPr/>
            <p:nvPr/>
          </p:nvSpPr>
          <p:spPr>
            <a:xfrm>
              <a:off x="29573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27"/>
            <p:cNvSpPr/>
            <p:nvPr/>
          </p:nvSpPr>
          <p:spPr>
            <a:xfrm>
              <a:off x="312740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27"/>
            <p:cNvSpPr/>
            <p:nvPr/>
          </p:nvSpPr>
          <p:spPr>
            <a:xfrm>
              <a:off x="29573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27"/>
            <p:cNvSpPr/>
            <p:nvPr/>
          </p:nvSpPr>
          <p:spPr>
            <a:xfrm>
              <a:off x="312740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27"/>
            <p:cNvSpPr/>
            <p:nvPr/>
          </p:nvSpPr>
          <p:spPr>
            <a:xfrm>
              <a:off x="29573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27"/>
            <p:cNvSpPr/>
            <p:nvPr/>
          </p:nvSpPr>
          <p:spPr>
            <a:xfrm>
              <a:off x="312740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27"/>
            <p:cNvSpPr/>
            <p:nvPr/>
          </p:nvSpPr>
          <p:spPr>
            <a:xfrm>
              <a:off x="29573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27"/>
            <p:cNvSpPr/>
            <p:nvPr/>
          </p:nvSpPr>
          <p:spPr>
            <a:xfrm>
              <a:off x="312740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27"/>
            <p:cNvSpPr/>
            <p:nvPr/>
          </p:nvSpPr>
          <p:spPr>
            <a:xfrm>
              <a:off x="29573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27"/>
            <p:cNvSpPr/>
            <p:nvPr/>
          </p:nvSpPr>
          <p:spPr>
            <a:xfrm>
              <a:off x="312740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27"/>
            <p:cNvSpPr/>
            <p:nvPr/>
          </p:nvSpPr>
          <p:spPr>
            <a:xfrm>
              <a:off x="29573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27"/>
            <p:cNvSpPr/>
            <p:nvPr/>
          </p:nvSpPr>
          <p:spPr>
            <a:xfrm>
              <a:off x="312740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27"/>
            <p:cNvSpPr/>
            <p:nvPr/>
          </p:nvSpPr>
          <p:spPr>
            <a:xfrm>
              <a:off x="29573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27"/>
            <p:cNvSpPr/>
            <p:nvPr/>
          </p:nvSpPr>
          <p:spPr>
            <a:xfrm>
              <a:off x="312740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27"/>
            <p:cNvSpPr/>
            <p:nvPr/>
          </p:nvSpPr>
          <p:spPr>
            <a:xfrm>
              <a:off x="29573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27"/>
            <p:cNvSpPr/>
            <p:nvPr/>
          </p:nvSpPr>
          <p:spPr>
            <a:xfrm>
              <a:off x="312740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27"/>
            <p:cNvSpPr/>
            <p:nvPr/>
          </p:nvSpPr>
          <p:spPr>
            <a:xfrm>
              <a:off x="29573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27"/>
            <p:cNvSpPr/>
            <p:nvPr/>
          </p:nvSpPr>
          <p:spPr>
            <a:xfrm>
              <a:off x="312740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27"/>
            <p:cNvSpPr/>
            <p:nvPr/>
          </p:nvSpPr>
          <p:spPr>
            <a:xfrm>
              <a:off x="29573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27"/>
            <p:cNvSpPr/>
            <p:nvPr/>
          </p:nvSpPr>
          <p:spPr>
            <a:xfrm>
              <a:off x="27873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27"/>
            <p:cNvSpPr/>
            <p:nvPr/>
          </p:nvSpPr>
          <p:spPr>
            <a:xfrm>
              <a:off x="261765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27"/>
            <p:cNvSpPr/>
            <p:nvPr/>
          </p:nvSpPr>
          <p:spPr>
            <a:xfrm>
              <a:off x="27873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27"/>
            <p:cNvSpPr/>
            <p:nvPr/>
          </p:nvSpPr>
          <p:spPr>
            <a:xfrm>
              <a:off x="261765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27"/>
            <p:cNvSpPr/>
            <p:nvPr/>
          </p:nvSpPr>
          <p:spPr>
            <a:xfrm>
              <a:off x="27873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27"/>
            <p:cNvSpPr/>
            <p:nvPr/>
          </p:nvSpPr>
          <p:spPr>
            <a:xfrm>
              <a:off x="261765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27"/>
            <p:cNvSpPr/>
            <p:nvPr/>
          </p:nvSpPr>
          <p:spPr>
            <a:xfrm>
              <a:off x="27873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27"/>
            <p:cNvSpPr/>
            <p:nvPr/>
          </p:nvSpPr>
          <p:spPr>
            <a:xfrm>
              <a:off x="261765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27"/>
            <p:cNvSpPr/>
            <p:nvPr/>
          </p:nvSpPr>
          <p:spPr>
            <a:xfrm>
              <a:off x="27873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27"/>
            <p:cNvSpPr/>
            <p:nvPr/>
          </p:nvSpPr>
          <p:spPr>
            <a:xfrm>
              <a:off x="261765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27"/>
            <p:cNvSpPr/>
            <p:nvPr/>
          </p:nvSpPr>
          <p:spPr>
            <a:xfrm>
              <a:off x="27873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27"/>
            <p:cNvSpPr/>
            <p:nvPr/>
          </p:nvSpPr>
          <p:spPr>
            <a:xfrm>
              <a:off x="261765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27"/>
            <p:cNvSpPr/>
            <p:nvPr/>
          </p:nvSpPr>
          <p:spPr>
            <a:xfrm>
              <a:off x="27873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27"/>
            <p:cNvSpPr/>
            <p:nvPr/>
          </p:nvSpPr>
          <p:spPr>
            <a:xfrm>
              <a:off x="261765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27"/>
            <p:cNvSpPr/>
            <p:nvPr/>
          </p:nvSpPr>
          <p:spPr>
            <a:xfrm>
              <a:off x="27873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27"/>
            <p:cNvSpPr/>
            <p:nvPr/>
          </p:nvSpPr>
          <p:spPr>
            <a:xfrm>
              <a:off x="261765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27"/>
            <p:cNvSpPr/>
            <p:nvPr/>
          </p:nvSpPr>
          <p:spPr>
            <a:xfrm>
              <a:off x="27873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27"/>
            <p:cNvSpPr/>
            <p:nvPr/>
          </p:nvSpPr>
          <p:spPr>
            <a:xfrm>
              <a:off x="261765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27"/>
            <p:cNvSpPr/>
            <p:nvPr/>
          </p:nvSpPr>
          <p:spPr>
            <a:xfrm>
              <a:off x="27873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27"/>
            <p:cNvSpPr/>
            <p:nvPr/>
          </p:nvSpPr>
          <p:spPr>
            <a:xfrm>
              <a:off x="261765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27"/>
            <p:cNvSpPr/>
            <p:nvPr/>
          </p:nvSpPr>
          <p:spPr>
            <a:xfrm>
              <a:off x="27873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27"/>
            <p:cNvSpPr/>
            <p:nvPr/>
          </p:nvSpPr>
          <p:spPr>
            <a:xfrm>
              <a:off x="261765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27"/>
            <p:cNvSpPr/>
            <p:nvPr/>
          </p:nvSpPr>
          <p:spPr>
            <a:xfrm>
              <a:off x="27873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27"/>
            <p:cNvSpPr/>
            <p:nvPr/>
          </p:nvSpPr>
          <p:spPr>
            <a:xfrm>
              <a:off x="261765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27"/>
            <p:cNvSpPr/>
            <p:nvPr/>
          </p:nvSpPr>
          <p:spPr>
            <a:xfrm>
              <a:off x="2447650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27"/>
            <p:cNvSpPr/>
            <p:nvPr/>
          </p:nvSpPr>
          <p:spPr>
            <a:xfrm>
              <a:off x="2277650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27"/>
            <p:cNvSpPr/>
            <p:nvPr/>
          </p:nvSpPr>
          <p:spPr>
            <a:xfrm>
              <a:off x="2447650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27"/>
            <p:cNvSpPr/>
            <p:nvPr/>
          </p:nvSpPr>
          <p:spPr>
            <a:xfrm>
              <a:off x="2277650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27"/>
            <p:cNvSpPr/>
            <p:nvPr/>
          </p:nvSpPr>
          <p:spPr>
            <a:xfrm>
              <a:off x="2447650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27"/>
            <p:cNvSpPr/>
            <p:nvPr/>
          </p:nvSpPr>
          <p:spPr>
            <a:xfrm>
              <a:off x="2277650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27"/>
            <p:cNvSpPr/>
            <p:nvPr/>
          </p:nvSpPr>
          <p:spPr>
            <a:xfrm>
              <a:off x="2447650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27"/>
            <p:cNvSpPr/>
            <p:nvPr/>
          </p:nvSpPr>
          <p:spPr>
            <a:xfrm>
              <a:off x="2277650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27"/>
            <p:cNvSpPr/>
            <p:nvPr/>
          </p:nvSpPr>
          <p:spPr>
            <a:xfrm>
              <a:off x="2447650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27"/>
            <p:cNvSpPr/>
            <p:nvPr/>
          </p:nvSpPr>
          <p:spPr>
            <a:xfrm>
              <a:off x="2277650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27"/>
            <p:cNvSpPr/>
            <p:nvPr/>
          </p:nvSpPr>
          <p:spPr>
            <a:xfrm>
              <a:off x="2447650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27"/>
            <p:cNvSpPr/>
            <p:nvPr/>
          </p:nvSpPr>
          <p:spPr>
            <a:xfrm>
              <a:off x="2277650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27"/>
            <p:cNvSpPr/>
            <p:nvPr/>
          </p:nvSpPr>
          <p:spPr>
            <a:xfrm>
              <a:off x="2447650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27"/>
            <p:cNvSpPr/>
            <p:nvPr/>
          </p:nvSpPr>
          <p:spPr>
            <a:xfrm>
              <a:off x="2277650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27"/>
            <p:cNvSpPr/>
            <p:nvPr/>
          </p:nvSpPr>
          <p:spPr>
            <a:xfrm>
              <a:off x="2447650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27"/>
            <p:cNvSpPr/>
            <p:nvPr/>
          </p:nvSpPr>
          <p:spPr>
            <a:xfrm>
              <a:off x="2277650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27"/>
            <p:cNvSpPr/>
            <p:nvPr/>
          </p:nvSpPr>
          <p:spPr>
            <a:xfrm>
              <a:off x="2447650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27"/>
            <p:cNvSpPr/>
            <p:nvPr/>
          </p:nvSpPr>
          <p:spPr>
            <a:xfrm>
              <a:off x="2277650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27"/>
            <p:cNvSpPr/>
            <p:nvPr/>
          </p:nvSpPr>
          <p:spPr>
            <a:xfrm>
              <a:off x="2447650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27"/>
            <p:cNvSpPr/>
            <p:nvPr/>
          </p:nvSpPr>
          <p:spPr>
            <a:xfrm>
              <a:off x="2277650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27"/>
            <p:cNvSpPr/>
            <p:nvPr/>
          </p:nvSpPr>
          <p:spPr>
            <a:xfrm>
              <a:off x="2447650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27"/>
            <p:cNvSpPr/>
            <p:nvPr/>
          </p:nvSpPr>
          <p:spPr>
            <a:xfrm>
              <a:off x="2277650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27"/>
            <p:cNvSpPr/>
            <p:nvPr/>
          </p:nvSpPr>
          <p:spPr>
            <a:xfrm>
              <a:off x="2447650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27"/>
            <p:cNvSpPr/>
            <p:nvPr/>
          </p:nvSpPr>
          <p:spPr>
            <a:xfrm>
              <a:off x="2277650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27"/>
            <p:cNvSpPr/>
            <p:nvPr/>
          </p:nvSpPr>
          <p:spPr>
            <a:xfrm>
              <a:off x="210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27"/>
            <p:cNvSpPr/>
            <p:nvPr/>
          </p:nvSpPr>
          <p:spPr>
            <a:xfrm>
              <a:off x="193762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27"/>
            <p:cNvSpPr/>
            <p:nvPr/>
          </p:nvSpPr>
          <p:spPr>
            <a:xfrm>
              <a:off x="210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27"/>
            <p:cNvSpPr/>
            <p:nvPr/>
          </p:nvSpPr>
          <p:spPr>
            <a:xfrm>
              <a:off x="193762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27"/>
            <p:cNvSpPr/>
            <p:nvPr/>
          </p:nvSpPr>
          <p:spPr>
            <a:xfrm>
              <a:off x="210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27"/>
            <p:cNvSpPr/>
            <p:nvPr/>
          </p:nvSpPr>
          <p:spPr>
            <a:xfrm>
              <a:off x="193762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27"/>
            <p:cNvSpPr/>
            <p:nvPr/>
          </p:nvSpPr>
          <p:spPr>
            <a:xfrm>
              <a:off x="210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27"/>
            <p:cNvSpPr/>
            <p:nvPr/>
          </p:nvSpPr>
          <p:spPr>
            <a:xfrm>
              <a:off x="193762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27"/>
            <p:cNvSpPr/>
            <p:nvPr/>
          </p:nvSpPr>
          <p:spPr>
            <a:xfrm>
              <a:off x="210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27"/>
            <p:cNvSpPr/>
            <p:nvPr/>
          </p:nvSpPr>
          <p:spPr>
            <a:xfrm>
              <a:off x="193762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27"/>
            <p:cNvSpPr/>
            <p:nvPr/>
          </p:nvSpPr>
          <p:spPr>
            <a:xfrm>
              <a:off x="210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27"/>
            <p:cNvSpPr/>
            <p:nvPr/>
          </p:nvSpPr>
          <p:spPr>
            <a:xfrm>
              <a:off x="193762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27"/>
            <p:cNvSpPr/>
            <p:nvPr/>
          </p:nvSpPr>
          <p:spPr>
            <a:xfrm>
              <a:off x="210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1" name="Google Shape;12641;p27"/>
            <p:cNvSpPr/>
            <p:nvPr/>
          </p:nvSpPr>
          <p:spPr>
            <a:xfrm>
              <a:off x="193762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2" name="Google Shape;12642;p27"/>
            <p:cNvSpPr/>
            <p:nvPr/>
          </p:nvSpPr>
          <p:spPr>
            <a:xfrm>
              <a:off x="210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3" name="Google Shape;12643;p27"/>
            <p:cNvSpPr/>
            <p:nvPr/>
          </p:nvSpPr>
          <p:spPr>
            <a:xfrm>
              <a:off x="193762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4" name="Google Shape;12644;p27"/>
            <p:cNvSpPr/>
            <p:nvPr/>
          </p:nvSpPr>
          <p:spPr>
            <a:xfrm>
              <a:off x="210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2645;p27"/>
            <p:cNvSpPr/>
            <p:nvPr/>
          </p:nvSpPr>
          <p:spPr>
            <a:xfrm>
              <a:off x="193762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27"/>
            <p:cNvSpPr/>
            <p:nvPr/>
          </p:nvSpPr>
          <p:spPr>
            <a:xfrm>
              <a:off x="210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27"/>
            <p:cNvSpPr/>
            <p:nvPr/>
          </p:nvSpPr>
          <p:spPr>
            <a:xfrm>
              <a:off x="193762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27"/>
            <p:cNvSpPr/>
            <p:nvPr/>
          </p:nvSpPr>
          <p:spPr>
            <a:xfrm>
              <a:off x="210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27"/>
            <p:cNvSpPr/>
            <p:nvPr/>
          </p:nvSpPr>
          <p:spPr>
            <a:xfrm>
              <a:off x="193762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27"/>
            <p:cNvSpPr/>
            <p:nvPr/>
          </p:nvSpPr>
          <p:spPr>
            <a:xfrm>
              <a:off x="210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27"/>
            <p:cNvSpPr/>
            <p:nvPr/>
          </p:nvSpPr>
          <p:spPr>
            <a:xfrm>
              <a:off x="193762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27"/>
            <p:cNvSpPr/>
            <p:nvPr/>
          </p:nvSpPr>
          <p:spPr>
            <a:xfrm>
              <a:off x="17676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27"/>
            <p:cNvSpPr/>
            <p:nvPr/>
          </p:nvSpPr>
          <p:spPr>
            <a:xfrm>
              <a:off x="1597900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27"/>
            <p:cNvSpPr/>
            <p:nvPr/>
          </p:nvSpPr>
          <p:spPr>
            <a:xfrm>
              <a:off x="17676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27"/>
            <p:cNvSpPr/>
            <p:nvPr/>
          </p:nvSpPr>
          <p:spPr>
            <a:xfrm>
              <a:off x="1597900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27"/>
            <p:cNvSpPr/>
            <p:nvPr/>
          </p:nvSpPr>
          <p:spPr>
            <a:xfrm>
              <a:off x="17676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27"/>
            <p:cNvSpPr/>
            <p:nvPr/>
          </p:nvSpPr>
          <p:spPr>
            <a:xfrm>
              <a:off x="1597900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27"/>
            <p:cNvSpPr/>
            <p:nvPr/>
          </p:nvSpPr>
          <p:spPr>
            <a:xfrm>
              <a:off x="17676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27"/>
            <p:cNvSpPr/>
            <p:nvPr/>
          </p:nvSpPr>
          <p:spPr>
            <a:xfrm>
              <a:off x="1597900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27"/>
            <p:cNvSpPr/>
            <p:nvPr/>
          </p:nvSpPr>
          <p:spPr>
            <a:xfrm>
              <a:off x="17676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27"/>
            <p:cNvSpPr/>
            <p:nvPr/>
          </p:nvSpPr>
          <p:spPr>
            <a:xfrm>
              <a:off x="1597900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27"/>
            <p:cNvSpPr/>
            <p:nvPr/>
          </p:nvSpPr>
          <p:spPr>
            <a:xfrm>
              <a:off x="17676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27"/>
            <p:cNvSpPr/>
            <p:nvPr/>
          </p:nvSpPr>
          <p:spPr>
            <a:xfrm>
              <a:off x="1597900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27"/>
            <p:cNvSpPr/>
            <p:nvPr/>
          </p:nvSpPr>
          <p:spPr>
            <a:xfrm>
              <a:off x="17676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27"/>
            <p:cNvSpPr/>
            <p:nvPr/>
          </p:nvSpPr>
          <p:spPr>
            <a:xfrm>
              <a:off x="1597900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27"/>
            <p:cNvSpPr/>
            <p:nvPr/>
          </p:nvSpPr>
          <p:spPr>
            <a:xfrm>
              <a:off x="17676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27"/>
            <p:cNvSpPr/>
            <p:nvPr/>
          </p:nvSpPr>
          <p:spPr>
            <a:xfrm>
              <a:off x="1597900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27"/>
            <p:cNvSpPr/>
            <p:nvPr/>
          </p:nvSpPr>
          <p:spPr>
            <a:xfrm>
              <a:off x="17676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27"/>
            <p:cNvSpPr/>
            <p:nvPr/>
          </p:nvSpPr>
          <p:spPr>
            <a:xfrm>
              <a:off x="1597900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27"/>
            <p:cNvSpPr/>
            <p:nvPr/>
          </p:nvSpPr>
          <p:spPr>
            <a:xfrm>
              <a:off x="17676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27"/>
            <p:cNvSpPr/>
            <p:nvPr/>
          </p:nvSpPr>
          <p:spPr>
            <a:xfrm>
              <a:off x="1597900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1"/>
                  </a:moveTo>
                  <a:lnTo>
                    <a:pt x="13589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27"/>
            <p:cNvSpPr/>
            <p:nvPr/>
          </p:nvSpPr>
          <p:spPr>
            <a:xfrm>
              <a:off x="17676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27"/>
            <p:cNvSpPr/>
            <p:nvPr/>
          </p:nvSpPr>
          <p:spPr>
            <a:xfrm>
              <a:off x="1597900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27"/>
            <p:cNvSpPr/>
            <p:nvPr/>
          </p:nvSpPr>
          <p:spPr>
            <a:xfrm>
              <a:off x="17676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27"/>
            <p:cNvSpPr/>
            <p:nvPr/>
          </p:nvSpPr>
          <p:spPr>
            <a:xfrm>
              <a:off x="1597900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0" y="0"/>
                  </a:moveTo>
                  <a:lnTo>
                    <a:pt x="13589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27"/>
            <p:cNvSpPr/>
            <p:nvPr/>
          </p:nvSpPr>
          <p:spPr>
            <a:xfrm>
              <a:off x="142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27"/>
            <p:cNvSpPr/>
            <p:nvPr/>
          </p:nvSpPr>
          <p:spPr>
            <a:xfrm>
              <a:off x="1257875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27"/>
            <p:cNvSpPr/>
            <p:nvPr/>
          </p:nvSpPr>
          <p:spPr>
            <a:xfrm>
              <a:off x="142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27"/>
            <p:cNvSpPr/>
            <p:nvPr/>
          </p:nvSpPr>
          <p:spPr>
            <a:xfrm>
              <a:off x="1257875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27"/>
            <p:cNvSpPr/>
            <p:nvPr/>
          </p:nvSpPr>
          <p:spPr>
            <a:xfrm>
              <a:off x="142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27"/>
            <p:cNvSpPr/>
            <p:nvPr/>
          </p:nvSpPr>
          <p:spPr>
            <a:xfrm>
              <a:off x="1257875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27"/>
            <p:cNvSpPr/>
            <p:nvPr/>
          </p:nvSpPr>
          <p:spPr>
            <a:xfrm>
              <a:off x="142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27"/>
            <p:cNvSpPr/>
            <p:nvPr/>
          </p:nvSpPr>
          <p:spPr>
            <a:xfrm>
              <a:off x="1257875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27"/>
            <p:cNvSpPr/>
            <p:nvPr/>
          </p:nvSpPr>
          <p:spPr>
            <a:xfrm>
              <a:off x="142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27"/>
            <p:cNvSpPr/>
            <p:nvPr/>
          </p:nvSpPr>
          <p:spPr>
            <a:xfrm>
              <a:off x="1257875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27"/>
            <p:cNvSpPr/>
            <p:nvPr/>
          </p:nvSpPr>
          <p:spPr>
            <a:xfrm>
              <a:off x="142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27"/>
            <p:cNvSpPr/>
            <p:nvPr/>
          </p:nvSpPr>
          <p:spPr>
            <a:xfrm>
              <a:off x="1257875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27"/>
            <p:cNvSpPr/>
            <p:nvPr/>
          </p:nvSpPr>
          <p:spPr>
            <a:xfrm>
              <a:off x="142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27"/>
            <p:cNvSpPr/>
            <p:nvPr/>
          </p:nvSpPr>
          <p:spPr>
            <a:xfrm>
              <a:off x="1257875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27"/>
            <p:cNvSpPr/>
            <p:nvPr/>
          </p:nvSpPr>
          <p:spPr>
            <a:xfrm>
              <a:off x="142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27"/>
            <p:cNvSpPr/>
            <p:nvPr/>
          </p:nvSpPr>
          <p:spPr>
            <a:xfrm>
              <a:off x="1257875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27"/>
            <p:cNvSpPr/>
            <p:nvPr/>
          </p:nvSpPr>
          <p:spPr>
            <a:xfrm>
              <a:off x="142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27"/>
            <p:cNvSpPr/>
            <p:nvPr/>
          </p:nvSpPr>
          <p:spPr>
            <a:xfrm>
              <a:off x="1257875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27"/>
            <p:cNvSpPr/>
            <p:nvPr/>
          </p:nvSpPr>
          <p:spPr>
            <a:xfrm>
              <a:off x="142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27"/>
            <p:cNvSpPr/>
            <p:nvPr/>
          </p:nvSpPr>
          <p:spPr>
            <a:xfrm>
              <a:off x="1257875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27"/>
            <p:cNvSpPr/>
            <p:nvPr/>
          </p:nvSpPr>
          <p:spPr>
            <a:xfrm>
              <a:off x="142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27"/>
            <p:cNvSpPr/>
            <p:nvPr/>
          </p:nvSpPr>
          <p:spPr>
            <a:xfrm>
              <a:off x="1257875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27"/>
            <p:cNvSpPr/>
            <p:nvPr/>
          </p:nvSpPr>
          <p:spPr>
            <a:xfrm>
              <a:off x="142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27"/>
            <p:cNvSpPr/>
            <p:nvPr/>
          </p:nvSpPr>
          <p:spPr>
            <a:xfrm>
              <a:off x="1257875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27"/>
            <p:cNvSpPr/>
            <p:nvPr/>
          </p:nvSpPr>
          <p:spPr>
            <a:xfrm>
              <a:off x="108787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27"/>
            <p:cNvSpPr/>
            <p:nvPr/>
          </p:nvSpPr>
          <p:spPr>
            <a:xfrm>
              <a:off x="917850" y="10507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27"/>
            <p:cNvSpPr/>
            <p:nvPr/>
          </p:nvSpPr>
          <p:spPr>
            <a:xfrm>
              <a:off x="108787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27"/>
            <p:cNvSpPr/>
            <p:nvPr/>
          </p:nvSpPr>
          <p:spPr>
            <a:xfrm>
              <a:off x="917850" y="13788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27"/>
            <p:cNvSpPr/>
            <p:nvPr/>
          </p:nvSpPr>
          <p:spPr>
            <a:xfrm>
              <a:off x="108787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27"/>
            <p:cNvSpPr/>
            <p:nvPr/>
          </p:nvSpPr>
          <p:spPr>
            <a:xfrm>
              <a:off x="917850" y="17068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27"/>
            <p:cNvSpPr/>
            <p:nvPr/>
          </p:nvSpPr>
          <p:spPr>
            <a:xfrm>
              <a:off x="108787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27"/>
            <p:cNvSpPr/>
            <p:nvPr/>
          </p:nvSpPr>
          <p:spPr>
            <a:xfrm>
              <a:off x="917850" y="20349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27"/>
            <p:cNvSpPr/>
            <p:nvPr/>
          </p:nvSpPr>
          <p:spPr>
            <a:xfrm>
              <a:off x="108787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27"/>
            <p:cNvSpPr/>
            <p:nvPr/>
          </p:nvSpPr>
          <p:spPr>
            <a:xfrm>
              <a:off x="917850" y="23629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27"/>
            <p:cNvSpPr/>
            <p:nvPr/>
          </p:nvSpPr>
          <p:spPr>
            <a:xfrm>
              <a:off x="108787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27"/>
            <p:cNvSpPr/>
            <p:nvPr/>
          </p:nvSpPr>
          <p:spPr>
            <a:xfrm>
              <a:off x="917850" y="26910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27"/>
            <p:cNvSpPr/>
            <p:nvPr/>
          </p:nvSpPr>
          <p:spPr>
            <a:xfrm>
              <a:off x="108787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27"/>
            <p:cNvSpPr/>
            <p:nvPr/>
          </p:nvSpPr>
          <p:spPr>
            <a:xfrm>
              <a:off x="917850" y="30191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27"/>
            <p:cNvSpPr/>
            <p:nvPr/>
          </p:nvSpPr>
          <p:spPr>
            <a:xfrm>
              <a:off x="108787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27"/>
            <p:cNvSpPr/>
            <p:nvPr/>
          </p:nvSpPr>
          <p:spPr>
            <a:xfrm>
              <a:off x="917850" y="33471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27"/>
            <p:cNvSpPr/>
            <p:nvPr/>
          </p:nvSpPr>
          <p:spPr>
            <a:xfrm>
              <a:off x="108787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27"/>
            <p:cNvSpPr/>
            <p:nvPr/>
          </p:nvSpPr>
          <p:spPr>
            <a:xfrm>
              <a:off x="917850" y="367520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27"/>
            <p:cNvSpPr/>
            <p:nvPr/>
          </p:nvSpPr>
          <p:spPr>
            <a:xfrm>
              <a:off x="108787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27"/>
            <p:cNvSpPr/>
            <p:nvPr/>
          </p:nvSpPr>
          <p:spPr>
            <a:xfrm>
              <a:off x="917850" y="4003250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1"/>
                  </a:moveTo>
                  <a:lnTo>
                    <a:pt x="13602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27"/>
            <p:cNvSpPr/>
            <p:nvPr/>
          </p:nvSpPr>
          <p:spPr>
            <a:xfrm>
              <a:off x="108787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27"/>
            <p:cNvSpPr/>
            <p:nvPr/>
          </p:nvSpPr>
          <p:spPr>
            <a:xfrm>
              <a:off x="917850" y="433132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27"/>
            <p:cNvSpPr/>
            <p:nvPr/>
          </p:nvSpPr>
          <p:spPr>
            <a:xfrm>
              <a:off x="108787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27"/>
            <p:cNvSpPr/>
            <p:nvPr/>
          </p:nvSpPr>
          <p:spPr>
            <a:xfrm>
              <a:off x="917850" y="4659375"/>
              <a:ext cx="340050" cy="25"/>
            </a:xfrm>
            <a:custGeom>
              <a:avLst/>
              <a:gdLst/>
              <a:ahLst/>
              <a:cxnLst/>
              <a:rect l="l" t="t" r="r" b="b"/>
              <a:pathLst>
                <a:path w="13602" h="1" fill="none" extrusionOk="0">
                  <a:moveTo>
                    <a:pt x="1" y="0"/>
                  </a:moveTo>
                  <a:lnTo>
                    <a:pt x="13602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27"/>
            <p:cNvSpPr/>
            <p:nvPr/>
          </p:nvSpPr>
          <p:spPr>
            <a:xfrm>
              <a:off x="74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27"/>
            <p:cNvSpPr/>
            <p:nvPr/>
          </p:nvSpPr>
          <p:spPr>
            <a:xfrm>
              <a:off x="578125" y="10507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27"/>
            <p:cNvSpPr/>
            <p:nvPr/>
          </p:nvSpPr>
          <p:spPr>
            <a:xfrm>
              <a:off x="74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27"/>
            <p:cNvSpPr/>
            <p:nvPr/>
          </p:nvSpPr>
          <p:spPr>
            <a:xfrm>
              <a:off x="578125" y="13788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27"/>
            <p:cNvSpPr/>
            <p:nvPr/>
          </p:nvSpPr>
          <p:spPr>
            <a:xfrm>
              <a:off x="74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27"/>
            <p:cNvSpPr/>
            <p:nvPr/>
          </p:nvSpPr>
          <p:spPr>
            <a:xfrm>
              <a:off x="578125" y="17068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27"/>
            <p:cNvSpPr/>
            <p:nvPr/>
          </p:nvSpPr>
          <p:spPr>
            <a:xfrm>
              <a:off x="74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27"/>
            <p:cNvSpPr/>
            <p:nvPr/>
          </p:nvSpPr>
          <p:spPr>
            <a:xfrm>
              <a:off x="578125" y="20349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27"/>
            <p:cNvSpPr/>
            <p:nvPr/>
          </p:nvSpPr>
          <p:spPr>
            <a:xfrm>
              <a:off x="74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27"/>
            <p:cNvSpPr/>
            <p:nvPr/>
          </p:nvSpPr>
          <p:spPr>
            <a:xfrm>
              <a:off x="578125" y="23629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27"/>
            <p:cNvSpPr/>
            <p:nvPr/>
          </p:nvSpPr>
          <p:spPr>
            <a:xfrm>
              <a:off x="74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27"/>
            <p:cNvSpPr/>
            <p:nvPr/>
          </p:nvSpPr>
          <p:spPr>
            <a:xfrm>
              <a:off x="578125" y="26910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27"/>
            <p:cNvSpPr/>
            <p:nvPr/>
          </p:nvSpPr>
          <p:spPr>
            <a:xfrm>
              <a:off x="74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27"/>
            <p:cNvSpPr/>
            <p:nvPr/>
          </p:nvSpPr>
          <p:spPr>
            <a:xfrm>
              <a:off x="578125" y="30191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27"/>
            <p:cNvSpPr/>
            <p:nvPr/>
          </p:nvSpPr>
          <p:spPr>
            <a:xfrm>
              <a:off x="74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27"/>
            <p:cNvSpPr/>
            <p:nvPr/>
          </p:nvSpPr>
          <p:spPr>
            <a:xfrm>
              <a:off x="578125" y="33471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27"/>
            <p:cNvSpPr/>
            <p:nvPr/>
          </p:nvSpPr>
          <p:spPr>
            <a:xfrm>
              <a:off x="74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27"/>
            <p:cNvSpPr/>
            <p:nvPr/>
          </p:nvSpPr>
          <p:spPr>
            <a:xfrm>
              <a:off x="578125" y="367520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27"/>
            <p:cNvSpPr/>
            <p:nvPr/>
          </p:nvSpPr>
          <p:spPr>
            <a:xfrm>
              <a:off x="74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27"/>
            <p:cNvSpPr/>
            <p:nvPr/>
          </p:nvSpPr>
          <p:spPr>
            <a:xfrm>
              <a:off x="578125" y="4003250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1"/>
                  </a:moveTo>
                  <a:lnTo>
                    <a:pt x="13590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27"/>
            <p:cNvSpPr/>
            <p:nvPr/>
          </p:nvSpPr>
          <p:spPr>
            <a:xfrm>
              <a:off x="74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1" y="1"/>
                  </a:moveTo>
                  <a:lnTo>
                    <a:pt x="1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27"/>
            <p:cNvSpPr/>
            <p:nvPr/>
          </p:nvSpPr>
          <p:spPr>
            <a:xfrm>
              <a:off x="578125" y="433132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27"/>
            <p:cNvSpPr/>
            <p:nvPr/>
          </p:nvSpPr>
          <p:spPr>
            <a:xfrm>
              <a:off x="74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1" y="0"/>
                  </a:moveTo>
                  <a:lnTo>
                    <a:pt x="1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27"/>
            <p:cNvSpPr/>
            <p:nvPr/>
          </p:nvSpPr>
          <p:spPr>
            <a:xfrm>
              <a:off x="578125" y="4659375"/>
              <a:ext cx="339750" cy="25"/>
            </a:xfrm>
            <a:custGeom>
              <a:avLst/>
              <a:gdLst/>
              <a:ahLst/>
              <a:cxnLst/>
              <a:rect l="l" t="t" r="r" b="b"/>
              <a:pathLst>
                <a:path w="13590" h="1" fill="none" extrusionOk="0">
                  <a:moveTo>
                    <a:pt x="1" y="0"/>
                  </a:moveTo>
                  <a:lnTo>
                    <a:pt x="13590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27"/>
            <p:cNvSpPr/>
            <p:nvPr/>
          </p:nvSpPr>
          <p:spPr>
            <a:xfrm>
              <a:off x="408125" y="8867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27"/>
            <p:cNvSpPr/>
            <p:nvPr/>
          </p:nvSpPr>
          <p:spPr>
            <a:xfrm>
              <a:off x="238125" y="10507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27"/>
            <p:cNvSpPr/>
            <p:nvPr/>
          </p:nvSpPr>
          <p:spPr>
            <a:xfrm>
              <a:off x="408125" y="12148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27"/>
            <p:cNvSpPr/>
            <p:nvPr/>
          </p:nvSpPr>
          <p:spPr>
            <a:xfrm>
              <a:off x="238125" y="13788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27"/>
            <p:cNvSpPr/>
            <p:nvPr/>
          </p:nvSpPr>
          <p:spPr>
            <a:xfrm>
              <a:off x="408125" y="15428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27"/>
            <p:cNvSpPr/>
            <p:nvPr/>
          </p:nvSpPr>
          <p:spPr>
            <a:xfrm>
              <a:off x="238125" y="17068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27"/>
            <p:cNvSpPr/>
            <p:nvPr/>
          </p:nvSpPr>
          <p:spPr>
            <a:xfrm>
              <a:off x="408125" y="187090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27"/>
            <p:cNvSpPr/>
            <p:nvPr/>
          </p:nvSpPr>
          <p:spPr>
            <a:xfrm>
              <a:off x="238125" y="20349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27"/>
            <p:cNvSpPr/>
            <p:nvPr/>
          </p:nvSpPr>
          <p:spPr>
            <a:xfrm>
              <a:off x="408125" y="21989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27"/>
            <p:cNvSpPr/>
            <p:nvPr/>
          </p:nvSpPr>
          <p:spPr>
            <a:xfrm>
              <a:off x="238125" y="23629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27"/>
            <p:cNvSpPr/>
            <p:nvPr/>
          </p:nvSpPr>
          <p:spPr>
            <a:xfrm>
              <a:off x="408125" y="2527000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27"/>
            <p:cNvSpPr/>
            <p:nvPr/>
          </p:nvSpPr>
          <p:spPr>
            <a:xfrm>
              <a:off x="238125" y="26910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27"/>
            <p:cNvSpPr/>
            <p:nvPr/>
          </p:nvSpPr>
          <p:spPr>
            <a:xfrm>
              <a:off x="408125" y="28550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27"/>
            <p:cNvSpPr/>
            <p:nvPr/>
          </p:nvSpPr>
          <p:spPr>
            <a:xfrm>
              <a:off x="238125" y="30191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27"/>
            <p:cNvSpPr/>
            <p:nvPr/>
          </p:nvSpPr>
          <p:spPr>
            <a:xfrm>
              <a:off x="408125" y="31831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27"/>
            <p:cNvSpPr/>
            <p:nvPr/>
          </p:nvSpPr>
          <p:spPr>
            <a:xfrm>
              <a:off x="238125" y="33471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27"/>
            <p:cNvSpPr/>
            <p:nvPr/>
          </p:nvSpPr>
          <p:spPr>
            <a:xfrm>
              <a:off x="408125" y="351117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27"/>
            <p:cNvSpPr/>
            <p:nvPr/>
          </p:nvSpPr>
          <p:spPr>
            <a:xfrm>
              <a:off x="238125" y="367520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27"/>
            <p:cNvSpPr/>
            <p:nvPr/>
          </p:nvSpPr>
          <p:spPr>
            <a:xfrm>
              <a:off x="408125" y="3839225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27"/>
            <p:cNvSpPr/>
            <p:nvPr/>
          </p:nvSpPr>
          <p:spPr>
            <a:xfrm>
              <a:off x="238125" y="4003250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1"/>
                  </a:moveTo>
                  <a:lnTo>
                    <a:pt x="13601" y="1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27"/>
            <p:cNvSpPr/>
            <p:nvPr/>
          </p:nvSpPr>
          <p:spPr>
            <a:xfrm>
              <a:off x="408125" y="4167275"/>
              <a:ext cx="25" cy="328100"/>
            </a:xfrm>
            <a:custGeom>
              <a:avLst/>
              <a:gdLst/>
              <a:ahLst/>
              <a:cxnLst/>
              <a:rect l="l" t="t" r="r" b="b"/>
              <a:pathLst>
                <a:path w="1" h="13124" fill="none" extrusionOk="0">
                  <a:moveTo>
                    <a:pt x="0" y="1"/>
                  </a:moveTo>
                  <a:lnTo>
                    <a:pt x="0" y="13123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27"/>
            <p:cNvSpPr/>
            <p:nvPr/>
          </p:nvSpPr>
          <p:spPr>
            <a:xfrm>
              <a:off x="238125" y="433132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27"/>
            <p:cNvSpPr/>
            <p:nvPr/>
          </p:nvSpPr>
          <p:spPr>
            <a:xfrm>
              <a:off x="408125" y="4495350"/>
              <a:ext cx="25" cy="328075"/>
            </a:xfrm>
            <a:custGeom>
              <a:avLst/>
              <a:gdLst/>
              <a:ahLst/>
              <a:cxnLst/>
              <a:rect l="l" t="t" r="r" b="b"/>
              <a:pathLst>
                <a:path w="1" h="13123" fill="none" extrusionOk="0">
                  <a:moveTo>
                    <a:pt x="0" y="0"/>
                  </a:moveTo>
                  <a:lnTo>
                    <a:pt x="0" y="13122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27"/>
            <p:cNvSpPr/>
            <p:nvPr/>
          </p:nvSpPr>
          <p:spPr>
            <a:xfrm>
              <a:off x="238125" y="4659375"/>
              <a:ext cx="340025" cy="25"/>
            </a:xfrm>
            <a:custGeom>
              <a:avLst/>
              <a:gdLst/>
              <a:ahLst/>
              <a:cxnLst/>
              <a:rect l="l" t="t" r="r" b="b"/>
              <a:pathLst>
                <a:path w="13601" h="1" fill="none" extrusionOk="0">
                  <a:moveTo>
                    <a:pt x="0" y="0"/>
                  </a:moveTo>
                  <a:lnTo>
                    <a:pt x="13601" y="0"/>
                  </a:lnTo>
                </a:path>
              </a:pathLst>
            </a:custGeom>
            <a:noFill/>
            <a:ln w="3975" cap="flat" cmpd="sng">
              <a:solidFill>
                <a:srgbClr val="FFF292"/>
              </a:solidFill>
              <a:prstDash val="solid"/>
              <a:miter lim="1139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None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None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None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None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None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None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None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None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None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6" r:id="rId5"/>
    <p:sldLayoutId id="2147483658" r:id="rId6"/>
    <p:sldLayoutId id="2147483659" r:id="rId7"/>
    <p:sldLayoutId id="214748366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6" name="Google Shape;13286;p31"/>
          <p:cNvSpPr/>
          <p:nvPr/>
        </p:nvSpPr>
        <p:spPr>
          <a:xfrm>
            <a:off x="518050" y="400425"/>
            <a:ext cx="901064" cy="868249"/>
          </a:xfrm>
          <a:custGeom>
            <a:avLst/>
            <a:gdLst/>
            <a:ahLst/>
            <a:cxnLst/>
            <a:rect l="l" t="t" r="r" b="b"/>
            <a:pathLst>
              <a:path w="19139" h="18442" extrusionOk="0">
                <a:moveTo>
                  <a:pt x="9154" y="4793"/>
                </a:moveTo>
                <a:cubicBezTo>
                  <a:pt x="9170" y="4793"/>
                  <a:pt x="9185" y="4793"/>
                  <a:pt x="9201" y="4793"/>
                </a:cubicBezTo>
                <a:cubicBezTo>
                  <a:pt x="13166" y="4793"/>
                  <a:pt x="15148" y="9571"/>
                  <a:pt x="12352" y="12367"/>
                </a:cubicBezTo>
                <a:cubicBezTo>
                  <a:pt x="11445" y="13283"/>
                  <a:pt x="10326" y="13692"/>
                  <a:pt x="9228" y="13692"/>
                </a:cubicBezTo>
                <a:cubicBezTo>
                  <a:pt x="6944" y="13692"/>
                  <a:pt x="4753" y="11919"/>
                  <a:pt x="4753" y="9241"/>
                </a:cubicBezTo>
                <a:cubicBezTo>
                  <a:pt x="4753" y="6791"/>
                  <a:pt x="6711" y="4793"/>
                  <a:pt x="9154" y="4793"/>
                </a:cubicBezTo>
                <a:close/>
                <a:moveTo>
                  <a:pt x="9278" y="0"/>
                </a:moveTo>
                <a:cubicBezTo>
                  <a:pt x="4544" y="0"/>
                  <a:pt x="0" y="3683"/>
                  <a:pt x="0" y="9241"/>
                </a:cubicBezTo>
                <a:cubicBezTo>
                  <a:pt x="0" y="14324"/>
                  <a:pt x="4118" y="18441"/>
                  <a:pt x="9201" y="18441"/>
                </a:cubicBezTo>
                <a:cubicBezTo>
                  <a:pt x="12937" y="18441"/>
                  <a:pt x="16292" y="16205"/>
                  <a:pt x="17715" y="12748"/>
                </a:cubicBezTo>
                <a:cubicBezTo>
                  <a:pt x="19138" y="9317"/>
                  <a:pt x="18350" y="5352"/>
                  <a:pt x="15707" y="2709"/>
                </a:cubicBezTo>
                <a:cubicBezTo>
                  <a:pt x="13836" y="838"/>
                  <a:pt x="11535" y="0"/>
                  <a:pt x="9278" y="0"/>
                </a:cubicBezTo>
                <a:close/>
              </a:path>
            </a:pathLst>
          </a:custGeom>
          <a:solidFill>
            <a:srgbClr val="FDEB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7" name="Google Shape;13287;p31"/>
          <p:cNvSpPr/>
          <p:nvPr/>
        </p:nvSpPr>
        <p:spPr>
          <a:xfrm>
            <a:off x="-22700" y="1079700"/>
            <a:ext cx="7432880" cy="2824600"/>
          </a:xfrm>
          <a:custGeom>
            <a:avLst/>
            <a:gdLst/>
            <a:ahLst/>
            <a:cxnLst/>
            <a:rect l="l" t="t" r="r" b="b"/>
            <a:pathLst>
              <a:path w="44656" h="25874" extrusionOk="0">
                <a:moveTo>
                  <a:pt x="0" y="0"/>
                </a:moveTo>
                <a:lnTo>
                  <a:pt x="0" y="25873"/>
                </a:lnTo>
                <a:lnTo>
                  <a:pt x="44656" y="25873"/>
                </a:lnTo>
                <a:lnTo>
                  <a:pt x="44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8" name="Google Shape;13288;p31"/>
          <p:cNvSpPr txBox="1">
            <a:spLocks noGrp="1"/>
          </p:cNvSpPr>
          <p:nvPr>
            <p:ph type="subTitle" idx="1"/>
          </p:nvPr>
        </p:nvSpPr>
        <p:spPr>
          <a:xfrm rot="1323">
            <a:off x="719881" y="2651499"/>
            <a:ext cx="4676100" cy="14123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</a:rPr>
              <a:t>Kelom</a:t>
            </a:r>
            <a:r>
              <a:rPr lang="en-US" sz="1600" dirty="0" err="1"/>
              <a:t>pok</a:t>
            </a:r>
            <a:r>
              <a:rPr lang="en-US" sz="1600" dirty="0"/>
              <a:t> 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Ari Suryaningsih 201412024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Deka Delta Lita 2014121028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Sadam</a:t>
            </a:r>
            <a:r>
              <a:rPr lang="en-US" sz="1600" dirty="0"/>
              <a:t> </a:t>
            </a:r>
            <a:r>
              <a:rPr lang="en-US" sz="1600" dirty="0" err="1"/>
              <a:t>Husein</a:t>
            </a:r>
            <a:r>
              <a:rPr lang="en-US" sz="1600" dirty="0"/>
              <a:t> Abdullah </a:t>
            </a:r>
            <a:r>
              <a:rPr lang="en-US" sz="1600" dirty="0" err="1"/>
              <a:t>Elkatiri</a:t>
            </a:r>
            <a:r>
              <a:rPr lang="en-US" sz="1600" dirty="0"/>
              <a:t> 2014121026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3289" name="Google Shape;13289;p31"/>
          <p:cNvSpPr txBox="1">
            <a:spLocks noGrp="1"/>
          </p:cNvSpPr>
          <p:nvPr>
            <p:ph type="ctrTitle"/>
          </p:nvPr>
        </p:nvSpPr>
        <p:spPr>
          <a:xfrm rot="771">
            <a:off x="614125" y="1545925"/>
            <a:ext cx="66894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Penanganan</a:t>
            </a:r>
            <a:r>
              <a:rPr lang="en-US" sz="2800" dirty="0"/>
              <a:t> </a:t>
            </a:r>
            <a:r>
              <a:rPr lang="en-US" sz="2800" dirty="0" err="1"/>
              <a:t>Pascapanen</a:t>
            </a:r>
            <a:r>
              <a:rPr lang="en-US" sz="2800" dirty="0"/>
              <a:t> Asparagus (Asparagus officinalis)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13290" name="Google Shape;13290;p31"/>
          <p:cNvSpPr/>
          <p:nvPr/>
        </p:nvSpPr>
        <p:spPr>
          <a:xfrm>
            <a:off x="8070311" y="1778537"/>
            <a:ext cx="581376" cy="582552"/>
          </a:xfrm>
          <a:custGeom>
            <a:avLst/>
            <a:gdLst/>
            <a:ahLst/>
            <a:cxnLst/>
            <a:rect l="l" t="t" r="r" b="b"/>
            <a:pathLst>
              <a:path w="12048" h="12073" extrusionOk="0">
                <a:moveTo>
                  <a:pt x="6024" y="1"/>
                </a:moveTo>
                <a:cubicBezTo>
                  <a:pt x="2694" y="1"/>
                  <a:pt x="0" y="2695"/>
                  <a:pt x="0" y="6024"/>
                </a:cubicBezTo>
                <a:cubicBezTo>
                  <a:pt x="0" y="9379"/>
                  <a:pt x="2694" y="12073"/>
                  <a:pt x="6024" y="12073"/>
                </a:cubicBezTo>
                <a:cubicBezTo>
                  <a:pt x="9353" y="12073"/>
                  <a:pt x="12047" y="9379"/>
                  <a:pt x="12047" y="6024"/>
                </a:cubicBezTo>
                <a:cubicBezTo>
                  <a:pt x="12047" y="2695"/>
                  <a:pt x="9353" y="1"/>
                  <a:pt x="60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91" name="Google Shape;13291;p31"/>
          <p:cNvGrpSpPr/>
          <p:nvPr/>
        </p:nvGrpSpPr>
        <p:grpSpPr>
          <a:xfrm>
            <a:off x="7822776" y="1633704"/>
            <a:ext cx="495531" cy="443971"/>
            <a:chOff x="4966500" y="3422675"/>
            <a:chExt cx="256725" cy="230025"/>
          </a:xfrm>
        </p:grpSpPr>
        <p:sp>
          <p:nvSpPr>
            <p:cNvPr id="13292" name="Google Shape;13292;p31"/>
            <p:cNvSpPr/>
            <p:nvPr/>
          </p:nvSpPr>
          <p:spPr>
            <a:xfrm>
              <a:off x="4966500" y="3511000"/>
              <a:ext cx="256725" cy="53400"/>
            </a:xfrm>
            <a:custGeom>
              <a:avLst/>
              <a:gdLst/>
              <a:ahLst/>
              <a:cxnLst/>
              <a:rect l="l" t="t" r="r" b="b"/>
              <a:pathLst>
                <a:path w="10269" h="2136" extrusionOk="0">
                  <a:moveTo>
                    <a:pt x="0" y="0"/>
                  </a:moveTo>
                  <a:lnTo>
                    <a:pt x="0" y="2135"/>
                  </a:lnTo>
                  <a:lnTo>
                    <a:pt x="10268" y="2135"/>
                  </a:lnTo>
                  <a:lnTo>
                    <a:pt x="10268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31"/>
            <p:cNvSpPr/>
            <p:nvPr/>
          </p:nvSpPr>
          <p:spPr>
            <a:xfrm>
              <a:off x="4966500" y="3599950"/>
              <a:ext cx="256725" cy="52750"/>
            </a:xfrm>
            <a:custGeom>
              <a:avLst/>
              <a:gdLst/>
              <a:ahLst/>
              <a:cxnLst/>
              <a:rect l="l" t="t" r="r" b="b"/>
              <a:pathLst>
                <a:path w="10269" h="2110" extrusionOk="0">
                  <a:moveTo>
                    <a:pt x="0" y="0"/>
                  </a:moveTo>
                  <a:lnTo>
                    <a:pt x="0" y="2110"/>
                  </a:lnTo>
                  <a:lnTo>
                    <a:pt x="10268" y="2110"/>
                  </a:lnTo>
                  <a:lnTo>
                    <a:pt x="10268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31"/>
            <p:cNvSpPr/>
            <p:nvPr/>
          </p:nvSpPr>
          <p:spPr>
            <a:xfrm>
              <a:off x="4966500" y="3422675"/>
              <a:ext cx="256725" cy="52750"/>
            </a:xfrm>
            <a:custGeom>
              <a:avLst/>
              <a:gdLst/>
              <a:ahLst/>
              <a:cxnLst/>
              <a:rect l="l" t="t" r="r" b="b"/>
              <a:pathLst>
                <a:path w="10269" h="2110" extrusionOk="0">
                  <a:moveTo>
                    <a:pt x="0" y="0"/>
                  </a:moveTo>
                  <a:lnTo>
                    <a:pt x="0" y="2110"/>
                  </a:lnTo>
                  <a:lnTo>
                    <a:pt x="10268" y="2110"/>
                  </a:lnTo>
                  <a:lnTo>
                    <a:pt x="10268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5" name="Google Shape;13295;p31"/>
          <p:cNvGrpSpPr/>
          <p:nvPr/>
        </p:nvGrpSpPr>
        <p:grpSpPr>
          <a:xfrm>
            <a:off x="8016037" y="201784"/>
            <a:ext cx="587972" cy="198648"/>
            <a:chOff x="4953150" y="2809525"/>
            <a:chExt cx="282150" cy="95325"/>
          </a:xfrm>
        </p:grpSpPr>
        <p:sp>
          <p:nvSpPr>
            <p:cNvPr id="13296" name="Google Shape;13296;p31"/>
            <p:cNvSpPr/>
            <p:nvPr/>
          </p:nvSpPr>
          <p:spPr>
            <a:xfrm>
              <a:off x="4953150" y="2809525"/>
              <a:ext cx="94700" cy="95325"/>
            </a:xfrm>
            <a:custGeom>
              <a:avLst/>
              <a:gdLst/>
              <a:ahLst/>
              <a:cxnLst/>
              <a:rect l="l" t="t" r="r" b="b"/>
              <a:pathLst>
                <a:path w="3788" h="3813" extrusionOk="0">
                  <a:moveTo>
                    <a:pt x="1881" y="0"/>
                  </a:moveTo>
                  <a:lnTo>
                    <a:pt x="0" y="1906"/>
                  </a:lnTo>
                  <a:lnTo>
                    <a:pt x="1881" y="3813"/>
                  </a:lnTo>
                  <a:lnTo>
                    <a:pt x="3787" y="1906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31"/>
            <p:cNvSpPr/>
            <p:nvPr/>
          </p:nvSpPr>
          <p:spPr>
            <a:xfrm>
              <a:off x="5048450" y="2809525"/>
              <a:ext cx="94700" cy="95325"/>
            </a:xfrm>
            <a:custGeom>
              <a:avLst/>
              <a:gdLst/>
              <a:ahLst/>
              <a:cxnLst/>
              <a:rect l="l" t="t" r="r" b="b"/>
              <a:pathLst>
                <a:path w="3788" h="3813" extrusionOk="0">
                  <a:moveTo>
                    <a:pt x="1882" y="0"/>
                  </a:moveTo>
                  <a:lnTo>
                    <a:pt x="1" y="1906"/>
                  </a:lnTo>
                  <a:lnTo>
                    <a:pt x="1882" y="3813"/>
                  </a:lnTo>
                  <a:lnTo>
                    <a:pt x="3788" y="1906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31"/>
            <p:cNvSpPr/>
            <p:nvPr/>
          </p:nvSpPr>
          <p:spPr>
            <a:xfrm>
              <a:off x="5139950" y="2809525"/>
              <a:ext cx="95350" cy="95325"/>
            </a:xfrm>
            <a:custGeom>
              <a:avLst/>
              <a:gdLst/>
              <a:ahLst/>
              <a:cxnLst/>
              <a:rect l="l" t="t" r="r" b="b"/>
              <a:pathLst>
                <a:path w="3814" h="3813" extrusionOk="0">
                  <a:moveTo>
                    <a:pt x="1907" y="0"/>
                  </a:moveTo>
                  <a:lnTo>
                    <a:pt x="1" y="1906"/>
                  </a:lnTo>
                  <a:lnTo>
                    <a:pt x="1907" y="3813"/>
                  </a:lnTo>
                  <a:lnTo>
                    <a:pt x="3813" y="1906"/>
                  </a:lnTo>
                  <a:lnTo>
                    <a:pt x="1907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99" name="Google Shape;13299;p31"/>
          <p:cNvSpPr/>
          <p:nvPr/>
        </p:nvSpPr>
        <p:spPr>
          <a:xfrm>
            <a:off x="7125600" y="4436826"/>
            <a:ext cx="495509" cy="477463"/>
          </a:xfrm>
          <a:custGeom>
            <a:avLst/>
            <a:gdLst/>
            <a:ahLst/>
            <a:cxnLst/>
            <a:rect l="l" t="t" r="r" b="b"/>
            <a:pathLst>
              <a:path w="19139" h="18442" extrusionOk="0">
                <a:moveTo>
                  <a:pt x="9154" y="4793"/>
                </a:moveTo>
                <a:cubicBezTo>
                  <a:pt x="9170" y="4793"/>
                  <a:pt x="9185" y="4793"/>
                  <a:pt x="9201" y="4793"/>
                </a:cubicBezTo>
                <a:cubicBezTo>
                  <a:pt x="13166" y="4793"/>
                  <a:pt x="15148" y="9571"/>
                  <a:pt x="12352" y="12367"/>
                </a:cubicBezTo>
                <a:cubicBezTo>
                  <a:pt x="11445" y="13283"/>
                  <a:pt x="10326" y="13692"/>
                  <a:pt x="9228" y="13692"/>
                </a:cubicBezTo>
                <a:cubicBezTo>
                  <a:pt x="6944" y="13692"/>
                  <a:pt x="4753" y="11919"/>
                  <a:pt x="4753" y="9241"/>
                </a:cubicBezTo>
                <a:cubicBezTo>
                  <a:pt x="4753" y="6791"/>
                  <a:pt x="6711" y="4793"/>
                  <a:pt x="9154" y="4793"/>
                </a:cubicBezTo>
                <a:close/>
                <a:moveTo>
                  <a:pt x="9278" y="0"/>
                </a:moveTo>
                <a:cubicBezTo>
                  <a:pt x="4544" y="0"/>
                  <a:pt x="0" y="3683"/>
                  <a:pt x="0" y="9241"/>
                </a:cubicBezTo>
                <a:cubicBezTo>
                  <a:pt x="0" y="14324"/>
                  <a:pt x="4118" y="18441"/>
                  <a:pt x="9201" y="18441"/>
                </a:cubicBezTo>
                <a:cubicBezTo>
                  <a:pt x="12937" y="18441"/>
                  <a:pt x="16292" y="16205"/>
                  <a:pt x="17715" y="12748"/>
                </a:cubicBezTo>
                <a:cubicBezTo>
                  <a:pt x="19138" y="9317"/>
                  <a:pt x="18350" y="5352"/>
                  <a:pt x="15707" y="2709"/>
                </a:cubicBezTo>
                <a:cubicBezTo>
                  <a:pt x="13836" y="838"/>
                  <a:pt x="11535" y="0"/>
                  <a:pt x="9278" y="0"/>
                </a:cubicBezTo>
                <a:close/>
              </a:path>
            </a:pathLst>
          </a:custGeom>
          <a:solidFill>
            <a:srgbClr val="FDEB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661C3FAE-F8C1-4659-BD78-FD1D14B83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34" y="2146290"/>
            <a:ext cx="2587034" cy="25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0" name="Google Shape;13410;p37"/>
          <p:cNvSpPr txBox="1">
            <a:spLocks noGrp="1"/>
          </p:cNvSpPr>
          <p:nvPr>
            <p:ph type="subTitle" idx="9"/>
          </p:nvPr>
        </p:nvSpPr>
        <p:spPr>
          <a:xfrm flipH="1">
            <a:off x="-1" y="782270"/>
            <a:ext cx="9282024" cy="4074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 </a:t>
            </a:r>
            <a:endParaRPr sz="2400" dirty="0"/>
          </a:p>
        </p:txBody>
      </p:sp>
      <p:sp>
        <p:nvSpPr>
          <p:cNvPr id="13413" name="Google Shape;13413;p37"/>
          <p:cNvSpPr/>
          <p:nvPr/>
        </p:nvSpPr>
        <p:spPr>
          <a:xfrm>
            <a:off x="1249660" y="782270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4" name="Google Shape;13414;p37"/>
          <p:cNvSpPr/>
          <p:nvPr/>
        </p:nvSpPr>
        <p:spPr>
          <a:xfrm>
            <a:off x="4328446" y="74254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5" name="Google Shape;13415;p37"/>
          <p:cNvSpPr/>
          <p:nvPr/>
        </p:nvSpPr>
        <p:spPr>
          <a:xfrm>
            <a:off x="7195124" y="76661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6" name="Google Shape;13416;p37"/>
          <p:cNvSpPr/>
          <p:nvPr/>
        </p:nvSpPr>
        <p:spPr>
          <a:xfrm>
            <a:off x="1415645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7" name="Google Shape;13417;p37"/>
          <p:cNvSpPr/>
          <p:nvPr/>
        </p:nvSpPr>
        <p:spPr>
          <a:xfrm>
            <a:off x="4522713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8" name="Google Shape;13418;p37"/>
          <p:cNvSpPr/>
          <p:nvPr/>
        </p:nvSpPr>
        <p:spPr>
          <a:xfrm>
            <a:off x="7580258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3383;p36">
            <a:extLst>
              <a:ext uri="{FF2B5EF4-FFF2-40B4-BE49-F238E27FC236}">
                <a16:creationId xmlns:a16="http://schemas.microsoft.com/office/drawing/2014/main" id="{51A9A119-332A-4956-AE81-6D90D5A428E7}"/>
              </a:ext>
            </a:extLst>
          </p:cNvPr>
          <p:cNvSpPr txBox="1">
            <a:spLocks/>
          </p:cNvSpPr>
          <p:nvPr/>
        </p:nvSpPr>
        <p:spPr>
          <a:xfrm>
            <a:off x="-51759" y="0"/>
            <a:ext cx="8298611" cy="83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342900" algn="l"/>
            <a:r>
              <a:rPr lang="en-US" sz="2400" b="1" dirty="0" err="1"/>
              <a:t>Dampak</a:t>
            </a:r>
            <a:r>
              <a:rPr lang="en-US" sz="2400" b="1" dirty="0"/>
              <a:t> </a:t>
            </a:r>
            <a:r>
              <a:rPr lang="en-US" sz="2400" b="1" dirty="0" err="1"/>
              <a:t>Penanganan</a:t>
            </a: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Distribusi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Kehilangan</a:t>
            </a:r>
            <a:r>
              <a:rPr lang="en-US" sz="2400" b="1" dirty="0"/>
              <a:t> </a:t>
            </a:r>
            <a:r>
              <a:rPr lang="en-US" sz="2400" b="1" dirty="0" err="1"/>
              <a:t>Pascapanen</a:t>
            </a:r>
            <a:r>
              <a:rPr lang="en-US" sz="2400" b="1" dirty="0"/>
              <a:t> </a:t>
            </a:r>
            <a:endParaRPr lang="nn-NO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92F40-1EB8-4038-8FFE-73608542F8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6" t="39576" r="55850" b="32569"/>
          <a:stretch/>
        </p:blipFill>
        <p:spPr>
          <a:xfrm>
            <a:off x="863097" y="1427939"/>
            <a:ext cx="7417805" cy="28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0" name="Google Shape;13410;p37"/>
          <p:cNvSpPr txBox="1">
            <a:spLocks noGrp="1"/>
          </p:cNvSpPr>
          <p:nvPr>
            <p:ph type="subTitle" idx="9"/>
          </p:nvPr>
        </p:nvSpPr>
        <p:spPr>
          <a:xfrm flipH="1">
            <a:off x="-1" y="1148316"/>
            <a:ext cx="9282024" cy="37087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kehilangan</a:t>
            </a:r>
            <a:r>
              <a:rPr lang="en-US" sz="2400" dirty="0"/>
              <a:t> asparagus pada </a:t>
            </a:r>
            <a:r>
              <a:rPr lang="en-US" sz="2400" dirty="0" err="1"/>
              <a:t>jalur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</a:t>
            </a:r>
            <a:r>
              <a:rPr lang="en-US" sz="2400" dirty="0" err="1"/>
              <a:t>dipengaruhi</a:t>
            </a:r>
            <a:r>
              <a:rPr lang="en-US" sz="2400" dirty="0"/>
              <a:t> oleh </a:t>
            </a:r>
            <a:r>
              <a:rPr lang="en-US" sz="2400" dirty="0" err="1"/>
              <a:t>penanganan</a:t>
            </a:r>
            <a:r>
              <a:rPr lang="en-US" sz="2400" dirty="0"/>
              <a:t> </a:t>
            </a:r>
            <a:r>
              <a:rPr lang="en-US" sz="2400" dirty="0" err="1"/>
              <a:t>pascapanen</a:t>
            </a:r>
            <a:r>
              <a:rPr lang="en-US" sz="2400" dirty="0"/>
              <a:t> yang </a:t>
            </a:r>
            <a:r>
              <a:rPr lang="en-US" sz="2400" dirty="0" err="1"/>
              <a:t>diterapkan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jalur</a:t>
            </a:r>
            <a:r>
              <a:rPr lang="en-US" sz="2400" dirty="0"/>
              <a:t>. </a:t>
            </a:r>
            <a:r>
              <a:rPr lang="en-US" sz="2400" dirty="0" err="1"/>
              <a:t>Kehilangan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sortasi</a:t>
            </a:r>
            <a:r>
              <a:rPr lang="en-US" sz="2400" dirty="0"/>
              <a:t> asparagus pada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petani</a:t>
            </a:r>
            <a:r>
              <a:rPr lang="en-US" sz="2400" dirty="0"/>
              <a:t> </a:t>
            </a:r>
            <a:r>
              <a:rPr lang="en-US" sz="2400" dirty="0" err="1"/>
              <a:t>ditandai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cacar</a:t>
            </a:r>
            <a:r>
              <a:rPr lang="en-US" sz="2400" dirty="0"/>
              <a:t> pada </a:t>
            </a:r>
            <a:r>
              <a:rPr lang="en-US" sz="2400" dirty="0" err="1"/>
              <a:t>batang</a:t>
            </a:r>
            <a:r>
              <a:rPr lang="en-US" sz="2400" dirty="0"/>
              <a:t> asparagus. </a:t>
            </a:r>
            <a:r>
              <a:rPr lang="en-US" sz="2400" dirty="0" err="1"/>
              <a:t>Permasalahan</a:t>
            </a:r>
            <a:r>
              <a:rPr lang="en-US" sz="2400" dirty="0"/>
              <a:t> </a:t>
            </a:r>
            <a:r>
              <a:rPr lang="en-US" sz="2400" dirty="0" err="1"/>
              <a:t>selanjutnya</a:t>
            </a:r>
            <a:r>
              <a:rPr lang="en-US" sz="2400" dirty="0"/>
              <a:t> </a:t>
            </a:r>
            <a:r>
              <a:rPr lang="en-US" sz="2400" dirty="0" err="1"/>
              <a:t>disebabkan</a:t>
            </a:r>
            <a:r>
              <a:rPr lang="en-US" sz="2400" dirty="0"/>
              <a:t> oleh </a:t>
            </a:r>
            <a:r>
              <a:rPr lang="en-US" sz="2400" dirty="0" err="1"/>
              <a:t>ketidaktahuan</a:t>
            </a:r>
            <a:r>
              <a:rPr lang="en-US" sz="2400" dirty="0"/>
              <a:t> </a:t>
            </a:r>
            <a:r>
              <a:rPr lang="en-US" sz="2400" dirty="0" err="1"/>
              <a:t>petani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pemotongan</a:t>
            </a:r>
            <a:r>
              <a:rPr lang="en-US" sz="2400" dirty="0"/>
              <a:t> asparagus yang </a:t>
            </a:r>
            <a:r>
              <a:rPr lang="en-US" sz="2400" dirty="0" err="1"/>
              <a:t>benar</a:t>
            </a:r>
            <a:r>
              <a:rPr lang="en-US" sz="2400" dirty="0"/>
              <a:t> dan </a:t>
            </a:r>
            <a:r>
              <a:rPr lang="en-US" sz="2400" dirty="0" err="1"/>
              <a:t>waktu</a:t>
            </a:r>
            <a:r>
              <a:rPr lang="en-US" sz="2400" dirty="0"/>
              <a:t> yang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pemanenanan</a:t>
            </a:r>
            <a:r>
              <a:rPr lang="en-US" sz="2400" dirty="0"/>
              <a:t>. </a:t>
            </a:r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kehilangan</a:t>
            </a:r>
            <a:r>
              <a:rPr lang="en-US" sz="2400" dirty="0"/>
              <a:t> asparagus pada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koperasi</a:t>
            </a:r>
            <a:r>
              <a:rPr lang="en-US" sz="2400" dirty="0"/>
              <a:t> </a:t>
            </a:r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pucuk</a:t>
            </a:r>
            <a:r>
              <a:rPr lang="en-US" sz="2400" dirty="0"/>
              <a:t> asparagus yang </a:t>
            </a:r>
            <a:r>
              <a:rPr lang="en-US" sz="2400" dirty="0" err="1"/>
              <a:t>mekar</a:t>
            </a:r>
            <a:r>
              <a:rPr lang="en-US" sz="2400" dirty="0"/>
              <a:t> dan </a:t>
            </a:r>
            <a:r>
              <a:rPr lang="en-US" sz="2400" dirty="0" err="1"/>
              <a:t>timbul</a:t>
            </a:r>
            <a:r>
              <a:rPr lang="en-US" sz="2400" dirty="0"/>
              <a:t> </a:t>
            </a:r>
            <a:r>
              <a:rPr lang="en-US" sz="2400" dirty="0" err="1"/>
              <a:t>gejala</a:t>
            </a:r>
            <a:r>
              <a:rPr lang="en-US" sz="2400" dirty="0"/>
              <a:t> </a:t>
            </a:r>
            <a:r>
              <a:rPr lang="en-US" sz="2400" dirty="0" err="1"/>
              <a:t>kebusukan</a:t>
            </a:r>
            <a:r>
              <a:rPr lang="en-US" sz="2400" dirty="0"/>
              <a:t>. </a:t>
            </a:r>
            <a:endParaRPr sz="2400" dirty="0"/>
          </a:p>
        </p:txBody>
      </p:sp>
      <p:sp>
        <p:nvSpPr>
          <p:cNvPr id="13413" name="Google Shape;13413;p37"/>
          <p:cNvSpPr/>
          <p:nvPr/>
        </p:nvSpPr>
        <p:spPr>
          <a:xfrm>
            <a:off x="1249660" y="782270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4" name="Google Shape;13414;p37"/>
          <p:cNvSpPr/>
          <p:nvPr/>
        </p:nvSpPr>
        <p:spPr>
          <a:xfrm>
            <a:off x="4328446" y="74254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5" name="Google Shape;13415;p37"/>
          <p:cNvSpPr/>
          <p:nvPr/>
        </p:nvSpPr>
        <p:spPr>
          <a:xfrm>
            <a:off x="7195124" y="76661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6" name="Google Shape;13416;p37"/>
          <p:cNvSpPr/>
          <p:nvPr/>
        </p:nvSpPr>
        <p:spPr>
          <a:xfrm>
            <a:off x="1415645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7" name="Google Shape;13417;p37"/>
          <p:cNvSpPr/>
          <p:nvPr/>
        </p:nvSpPr>
        <p:spPr>
          <a:xfrm>
            <a:off x="4522713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8" name="Google Shape;13418;p37"/>
          <p:cNvSpPr/>
          <p:nvPr/>
        </p:nvSpPr>
        <p:spPr>
          <a:xfrm>
            <a:off x="7580258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3383;p36">
            <a:extLst>
              <a:ext uri="{FF2B5EF4-FFF2-40B4-BE49-F238E27FC236}">
                <a16:creationId xmlns:a16="http://schemas.microsoft.com/office/drawing/2014/main" id="{51A9A119-332A-4956-AE81-6D90D5A428E7}"/>
              </a:ext>
            </a:extLst>
          </p:cNvPr>
          <p:cNvSpPr txBox="1">
            <a:spLocks/>
          </p:cNvSpPr>
          <p:nvPr/>
        </p:nvSpPr>
        <p:spPr>
          <a:xfrm>
            <a:off x="-51759" y="0"/>
            <a:ext cx="8298611" cy="83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342900" algn="l"/>
            <a:r>
              <a:rPr lang="en-US" sz="2400" b="1" dirty="0" err="1"/>
              <a:t>Dampak</a:t>
            </a:r>
            <a:r>
              <a:rPr lang="en-US" sz="2400" b="1" dirty="0"/>
              <a:t> </a:t>
            </a:r>
            <a:r>
              <a:rPr lang="en-US" sz="2400" b="1" dirty="0" err="1"/>
              <a:t>Penanganan</a:t>
            </a: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Distribusi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Kehilangan</a:t>
            </a:r>
            <a:r>
              <a:rPr lang="en-US" sz="2400" b="1" dirty="0"/>
              <a:t> </a:t>
            </a:r>
            <a:r>
              <a:rPr lang="en-US" sz="2400" b="1" dirty="0" err="1"/>
              <a:t>Pascapanen</a:t>
            </a:r>
            <a:r>
              <a:rPr lang="en-US" sz="2400" b="1" dirty="0"/>
              <a:t> </a:t>
            </a:r>
            <a:endParaRPr lang="nn-NO" sz="2400" b="1" dirty="0"/>
          </a:p>
        </p:txBody>
      </p:sp>
    </p:spTree>
    <p:extLst>
      <p:ext uri="{BB962C8B-B14F-4D97-AF65-F5344CB8AC3E}">
        <p14:creationId xmlns:p14="http://schemas.microsoft.com/office/powerpoint/2010/main" val="54181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0" name="Google Shape;13410;p37"/>
          <p:cNvSpPr txBox="1">
            <a:spLocks noGrp="1"/>
          </p:cNvSpPr>
          <p:nvPr>
            <p:ph type="subTitle" idx="9"/>
          </p:nvPr>
        </p:nvSpPr>
        <p:spPr>
          <a:xfrm flipH="1">
            <a:off x="0" y="1212112"/>
            <a:ext cx="9282024" cy="3747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/>
              <a:t>Kehilangan</a:t>
            </a:r>
            <a:r>
              <a:rPr lang="en-US" sz="2400" dirty="0"/>
              <a:t> pada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pengepul</a:t>
            </a:r>
            <a:r>
              <a:rPr lang="en-US" sz="2400" dirty="0"/>
              <a:t> </a:t>
            </a:r>
            <a:r>
              <a:rPr lang="en-US" sz="2400" dirty="0" err="1"/>
              <a:t>disebabkan</a:t>
            </a:r>
            <a:r>
              <a:rPr lang="en-US" sz="2400" dirty="0"/>
              <a:t> oleh lama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tunggu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penanganan</a:t>
            </a:r>
            <a:r>
              <a:rPr lang="en-US" sz="2400" dirty="0"/>
              <a:t> </a:t>
            </a:r>
            <a:r>
              <a:rPr lang="en-US" sz="2400" dirty="0" err="1"/>
              <a:t>pascapanen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pendinginan</a:t>
            </a:r>
            <a:r>
              <a:rPr lang="en-US" sz="2400" dirty="0"/>
              <a:t> pada </a:t>
            </a:r>
            <a:r>
              <a:rPr lang="en-US" sz="2400" dirty="0" err="1"/>
              <a:t>komoditi</a:t>
            </a:r>
            <a:r>
              <a:rPr lang="en-US" sz="2400" dirty="0"/>
              <a:t>. </a:t>
            </a:r>
            <a:r>
              <a:rPr lang="en-US" sz="2400" dirty="0" err="1"/>
              <a:t>Kehilangan</a:t>
            </a:r>
            <a:r>
              <a:rPr lang="en-US" sz="2400" dirty="0"/>
              <a:t> pada asparagus di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suplier</a:t>
            </a:r>
            <a:r>
              <a:rPr lang="en-US" sz="2400" dirty="0"/>
              <a:t> </a:t>
            </a:r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batang</a:t>
            </a:r>
            <a:r>
              <a:rPr lang="en-US" sz="2400" dirty="0"/>
              <a:t> asparagus yang </a:t>
            </a:r>
            <a:r>
              <a:rPr lang="en-US" sz="2400" dirty="0" err="1"/>
              <a:t>lembek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dan asparagus yang </a:t>
            </a:r>
            <a:r>
              <a:rPr lang="en-US" sz="2400" dirty="0" err="1"/>
              <a:t>lecet</a:t>
            </a:r>
            <a:r>
              <a:rPr lang="en-US" sz="2400" dirty="0"/>
              <a:t> dan </a:t>
            </a:r>
            <a:r>
              <a:rPr lang="en-US" sz="2400" dirty="0" err="1"/>
              <a:t>patah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pendistribusian</a:t>
            </a:r>
            <a:r>
              <a:rPr lang="en-US" sz="2400" dirty="0"/>
              <a:t>. </a:t>
            </a:r>
            <a:r>
              <a:rPr lang="en-US" sz="2400" dirty="0" err="1"/>
              <a:t>Kehilangan</a:t>
            </a:r>
            <a:r>
              <a:rPr lang="en-US" sz="2400" dirty="0"/>
              <a:t> pada asparagus di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pengecer</a:t>
            </a:r>
            <a:r>
              <a:rPr lang="en-US" sz="2400" dirty="0"/>
              <a:t> </a:t>
            </a:r>
            <a:r>
              <a:rPr lang="en-US" sz="2400" dirty="0" err="1"/>
              <a:t>disebabkan</a:t>
            </a:r>
            <a:r>
              <a:rPr lang="en-US" sz="2400" dirty="0"/>
              <a:t> oleh </a:t>
            </a:r>
            <a:r>
              <a:rPr lang="en-US" sz="2400" dirty="0" err="1"/>
              <a:t>batang</a:t>
            </a:r>
            <a:r>
              <a:rPr lang="en-US" sz="2400" dirty="0"/>
              <a:t> asparagus yang </a:t>
            </a:r>
            <a:r>
              <a:rPr lang="en-US" sz="2400" dirty="0" err="1"/>
              <a:t>layu</a:t>
            </a:r>
            <a:r>
              <a:rPr lang="en-US" sz="2400" dirty="0"/>
              <a:t>. </a:t>
            </a:r>
            <a:endParaRPr sz="2400" dirty="0"/>
          </a:p>
        </p:txBody>
      </p:sp>
      <p:sp>
        <p:nvSpPr>
          <p:cNvPr id="13413" name="Google Shape;13413;p37"/>
          <p:cNvSpPr/>
          <p:nvPr/>
        </p:nvSpPr>
        <p:spPr>
          <a:xfrm>
            <a:off x="1249660" y="782270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4" name="Google Shape;13414;p37"/>
          <p:cNvSpPr/>
          <p:nvPr/>
        </p:nvSpPr>
        <p:spPr>
          <a:xfrm>
            <a:off x="4328446" y="74254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5" name="Google Shape;13415;p37"/>
          <p:cNvSpPr/>
          <p:nvPr/>
        </p:nvSpPr>
        <p:spPr>
          <a:xfrm>
            <a:off x="7195124" y="76661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6" name="Google Shape;13416;p37"/>
          <p:cNvSpPr/>
          <p:nvPr/>
        </p:nvSpPr>
        <p:spPr>
          <a:xfrm>
            <a:off x="1415645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7" name="Google Shape;13417;p37"/>
          <p:cNvSpPr/>
          <p:nvPr/>
        </p:nvSpPr>
        <p:spPr>
          <a:xfrm>
            <a:off x="4522713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8" name="Google Shape;13418;p37"/>
          <p:cNvSpPr/>
          <p:nvPr/>
        </p:nvSpPr>
        <p:spPr>
          <a:xfrm>
            <a:off x="7580258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44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0" name="Google Shape;13410;p37"/>
          <p:cNvSpPr txBox="1">
            <a:spLocks noGrp="1"/>
          </p:cNvSpPr>
          <p:nvPr>
            <p:ph type="subTitle" idx="9"/>
          </p:nvPr>
        </p:nvSpPr>
        <p:spPr>
          <a:xfrm flipH="1">
            <a:off x="-1" y="971514"/>
            <a:ext cx="9282024" cy="3885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 </a:t>
            </a:r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kerusakan</a:t>
            </a:r>
            <a:r>
              <a:rPr lang="en-US" sz="2400" dirty="0"/>
              <a:t> lain </a:t>
            </a:r>
            <a:r>
              <a:rPr lang="en-US" sz="2400" dirty="0" err="1"/>
              <a:t>disebabkan</a:t>
            </a:r>
            <a:r>
              <a:rPr lang="en-US" sz="2400" dirty="0"/>
              <a:t> oleh </a:t>
            </a:r>
            <a:r>
              <a:rPr lang="en-US" sz="2400" dirty="0" err="1"/>
              <a:t>pengaturan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yang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asparagus. </a:t>
            </a:r>
            <a:r>
              <a:rPr lang="sv-SE" sz="2400" dirty="0"/>
              <a:t>Persentase kerusakan pada masing-masing jalur distribusi asparagus dan dampak penanganan.</a:t>
            </a:r>
            <a:endParaRPr sz="2400" dirty="0"/>
          </a:p>
        </p:txBody>
      </p:sp>
      <p:sp>
        <p:nvSpPr>
          <p:cNvPr id="13413" name="Google Shape;13413;p37"/>
          <p:cNvSpPr/>
          <p:nvPr/>
        </p:nvSpPr>
        <p:spPr>
          <a:xfrm>
            <a:off x="1249660" y="782270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4" name="Google Shape;13414;p37"/>
          <p:cNvSpPr/>
          <p:nvPr/>
        </p:nvSpPr>
        <p:spPr>
          <a:xfrm>
            <a:off x="4328446" y="74254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5" name="Google Shape;13415;p37"/>
          <p:cNvSpPr/>
          <p:nvPr/>
        </p:nvSpPr>
        <p:spPr>
          <a:xfrm>
            <a:off x="7195124" y="76661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6" name="Google Shape;13416;p37"/>
          <p:cNvSpPr/>
          <p:nvPr/>
        </p:nvSpPr>
        <p:spPr>
          <a:xfrm>
            <a:off x="1415645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7" name="Google Shape;13417;p37"/>
          <p:cNvSpPr/>
          <p:nvPr/>
        </p:nvSpPr>
        <p:spPr>
          <a:xfrm>
            <a:off x="4522713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8" name="Google Shape;13418;p37"/>
          <p:cNvSpPr/>
          <p:nvPr/>
        </p:nvSpPr>
        <p:spPr>
          <a:xfrm>
            <a:off x="7580258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3383;p36">
            <a:extLst>
              <a:ext uri="{FF2B5EF4-FFF2-40B4-BE49-F238E27FC236}">
                <a16:creationId xmlns:a16="http://schemas.microsoft.com/office/drawing/2014/main" id="{51A9A119-332A-4956-AE81-6D90D5A428E7}"/>
              </a:ext>
            </a:extLst>
          </p:cNvPr>
          <p:cNvSpPr txBox="1">
            <a:spLocks/>
          </p:cNvSpPr>
          <p:nvPr/>
        </p:nvSpPr>
        <p:spPr>
          <a:xfrm>
            <a:off x="-51759" y="0"/>
            <a:ext cx="8298611" cy="83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342900" algn="l"/>
            <a:r>
              <a:rPr lang="en-US" sz="2400" b="1" dirty="0" err="1"/>
              <a:t>Dampak</a:t>
            </a:r>
            <a:r>
              <a:rPr lang="en-US" sz="2400" b="1" dirty="0"/>
              <a:t> </a:t>
            </a:r>
            <a:r>
              <a:rPr lang="en-US" sz="2400" b="1" dirty="0" err="1"/>
              <a:t>Penanganan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Pascapanen</a:t>
            </a:r>
            <a:r>
              <a:rPr lang="en-US" sz="2400" b="1" dirty="0"/>
              <a:t> </a:t>
            </a:r>
            <a:r>
              <a:rPr lang="en-US" sz="2400" b="1" dirty="0" err="1"/>
              <a:t>Asparaguus</a:t>
            </a:r>
            <a:endParaRPr lang="nn-NO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5FD0A-9174-42B0-BEBF-C51571003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7" t="26823" r="55849" b="44652"/>
          <a:stretch/>
        </p:blipFill>
        <p:spPr>
          <a:xfrm>
            <a:off x="1825445" y="2357246"/>
            <a:ext cx="6265357" cy="23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32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0" name="Google Shape;13410;p37"/>
          <p:cNvSpPr txBox="1">
            <a:spLocks noGrp="1"/>
          </p:cNvSpPr>
          <p:nvPr>
            <p:ph type="subTitle" idx="9"/>
          </p:nvPr>
        </p:nvSpPr>
        <p:spPr>
          <a:xfrm flipH="1">
            <a:off x="-1" y="971514"/>
            <a:ext cx="9282024" cy="3885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 </a:t>
            </a:r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perbaikan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mengamati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kerusakan</a:t>
            </a:r>
            <a:r>
              <a:rPr lang="en-US" sz="2400" dirty="0"/>
              <a:t> visual asparagus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asparagus </a:t>
            </a:r>
            <a:r>
              <a:rPr lang="en-US" sz="2400" dirty="0" err="1"/>
              <a:t>bersisik</a:t>
            </a:r>
            <a:r>
              <a:rPr lang="en-US" sz="2400" dirty="0"/>
              <a:t> dan </a:t>
            </a:r>
            <a:r>
              <a:rPr lang="en-US" sz="2400" dirty="0" err="1"/>
              <a:t>jumlah</a:t>
            </a:r>
            <a:r>
              <a:rPr lang="en-US" sz="2400" dirty="0"/>
              <a:t> asparagus </a:t>
            </a:r>
            <a:r>
              <a:rPr lang="en-US" sz="2400" dirty="0" err="1"/>
              <a:t>layu</a:t>
            </a:r>
            <a:r>
              <a:rPr lang="en-US" sz="2400" dirty="0"/>
              <a:t>. </a:t>
            </a:r>
            <a:r>
              <a:rPr lang="en-US" sz="2400" dirty="0" err="1"/>
              <a:t>Penempatan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vertical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pada </a:t>
            </a:r>
            <a:r>
              <a:rPr lang="en-US" sz="2400" dirty="0" err="1"/>
              <a:t>pucuk</a:t>
            </a:r>
            <a:r>
              <a:rPr lang="en-US" sz="2400" dirty="0"/>
              <a:t> asparagus. </a:t>
            </a:r>
            <a:r>
              <a:rPr lang="en-US" sz="2400" dirty="0" err="1"/>
              <a:t>Pucuk</a:t>
            </a:r>
            <a:r>
              <a:rPr lang="en-US" sz="2400" dirty="0"/>
              <a:t> asparagus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yang sangat </a:t>
            </a:r>
            <a:r>
              <a:rPr lang="en-US" sz="2400" dirty="0" err="1"/>
              <a:t>rentan</a:t>
            </a:r>
            <a:r>
              <a:rPr lang="en-US" sz="2400" dirty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kerusakan</a:t>
            </a:r>
            <a:r>
              <a:rPr lang="en-US" sz="2400" dirty="0"/>
              <a:t>. </a:t>
            </a:r>
            <a:r>
              <a:rPr lang="sv-SE" sz="2400" dirty="0"/>
              <a:t>Tekanan berlebih pada ruang kemasan akan berpengaruh terhadap kerusakan mekanis yang dialami selama pendistribusian komoditi. </a:t>
            </a:r>
            <a:r>
              <a:rPr lang="en-US" sz="2400" dirty="0" err="1"/>
              <a:t>pengemasan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box </a:t>
            </a:r>
            <a:r>
              <a:rPr lang="en-US" sz="2400" dirty="0" err="1"/>
              <a:t>styrofoam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vertical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kerusakan</a:t>
            </a:r>
            <a:r>
              <a:rPr lang="en-US" sz="2400" dirty="0"/>
              <a:t> asparagus pada </a:t>
            </a:r>
            <a:r>
              <a:rPr lang="en-US" sz="2400" dirty="0" err="1"/>
              <a:t>pendistribusian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7,81%.</a:t>
            </a:r>
            <a:endParaRPr sz="2400" dirty="0"/>
          </a:p>
        </p:txBody>
      </p:sp>
      <p:sp>
        <p:nvSpPr>
          <p:cNvPr id="13413" name="Google Shape;13413;p37"/>
          <p:cNvSpPr/>
          <p:nvPr/>
        </p:nvSpPr>
        <p:spPr>
          <a:xfrm>
            <a:off x="1249660" y="782270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4" name="Google Shape;13414;p37"/>
          <p:cNvSpPr/>
          <p:nvPr/>
        </p:nvSpPr>
        <p:spPr>
          <a:xfrm>
            <a:off x="4328446" y="74254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5" name="Google Shape;13415;p37"/>
          <p:cNvSpPr/>
          <p:nvPr/>
        </p:nvSpPr>
        <p:spPr>
          <a:xfrm>
            <a:off x="7195124" y="76661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6" name="Google Shape;13416;p37"/>
          <p:cNvSpPr/>
          <p:nvPr/>
        </p:nvSpPr>
        <p:spPr>
          <a:xfrm>
            <a:off x="1415645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7" name="Google Shape;13417;p37"/>
          <p:cNvSpPr/>
          <p:nvPr/>
        </p:nvSpPr>
        <p:spPr>
          <a:xfrm>
            <a:off x="4522713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8" name="Google Shape;13418;p37"/>
          <p:cNvSpPr/>
          <p:nvPr/>
        </p:nvSpPr>
        <p:spPr>
          <a:xfrm>
            <a:off x="7580258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3383;p36">
            <a:extLst>
              <a:ext uri="{FF2B5EF4-FFF2-40B4-BE49-F238E27FC236}">
                <a16:creationId xmlns:a16="http://schemas.microsoft.com/office/drawing/2014/main" id="{51A9A119-332A-4956-AE81-6D90D5A428E7}"/>
              </a:ext>
            </a:extLst>
          </p:cNvPr>
          <p:cNvSpPr txBox="1">
            <a:spLocks/>
          </p:cNvSpPr>
          <p:nvPr/>
        </p:nvSpPr>
        <p:spPr>
          <a:xfrm>
            <a:off x="-51759" y="0"/>
            <a:ext cx="8298611" cy="83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342900" algn="l"/>
            <a:r>
              <a:rPr lang="en-US" sz="2400" b="1" dirty="0" err="1"/>
              <a:t>Dampak</a:t>
            </a:r>
            <a:r>
              <a:rPr lang="en-US" sz="2400" b="1" dirty="0"/>
              <a:t> </a:t>
            </a:r>
            <a:r>
              <a:rPr lang="en-US" sz="2400" b="1" dirty="0" err="1"/>
              <a:t>Perbaikan</a:t>
            </a:r>
            <a:r>
              <a:rPr lang="en-US" sz="2400" b="1" dirty="0"/>
              <a:t> </a:t>
            </a:r>
            <a:r>
              <a:rPr lang="en-US" sz="2400" b="1" dirty="0" err="1"/>
              <a:t>Pascapanen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Kerusakan</a:t>
            </a:r>
            <a:r>
              <a:rPr lang="en-US" sz="2400" b="1" dirty="0"/>
              <a:t> </a:t>
            </a:r>
            <a:r>
              <a:rPr lang="en-US" sz="2400" b="1" dirty="0" err="1"/>
              <a:t>Asparaguus</a:t>
            </a:r>
            <a:endParaRPr lang="nn-NO" sz="2400" b="1" dirty="0"/>
          </a:p>
        </p:txBody>
      </p:sp>
    </p:spTree>
    <p:extLst>
      <p:ext uri="{BB962C8B-B14F-4D97-AF65-F5344CB8AC3E}">
        <p14:creationId xmlns:p14="http://schemas.microsoft.com/office/powerpoint/2010/main" val="4192316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9" name="Google Shape;13359;p35"/>
          <p:cNvSpPr/>
          <p:nvPr/>
        </p:nvSpPr>
        <p:spPr>
          <a:xfrm flipH="1">
            <a:off x="2149174" y="1067194"/>
            <a:ext cx="6994826" cy="3825179"/>
          </a:xfrm>
          <a:custGeom>
            <a:avLst/>
            <a:gdLst/>
            <a:ahLst/>
            <a:cxnLst/>
            <a:rect l="l" t="t" r="r" b="b"/>
            <a:pathLst>
              <a:path w="44656" h="25874" extrusionOk="0">
                <a:moveTo>
                  <a:pt x="0" y="0"/>
                </a:moveTo>
                <a:lnTo>
                  <a:pt x="0" y="25873"/>
                </a:lnTo>
                <a:lnTo>
                  <a:pt x="44656" y="25873"/>
                </a:lnTo>
                <a:lnTo>
                  <a:pt x="44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0" name="Google Shape;13360;p35"/>
          <p:cNvSpPr txBox="1">
            <a:spLocks noGrp="1"/>
          </p:cNvSpPr>
          <p:nvPr>
            <p:ph type="title"/>
          </p:nvPr>
        </p:nvSpPr>
        <p:spPr>
          <a:xfrm>
            <a:off x="814394" y="990250"/>
            <a:ext cx="31488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KESIMPULAN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13361" name="Google Shape;13361;p35"/>
          <p:cNvSpPr/>
          <p:nvPr/>
        </p:nvSpPr>
        <p:spPr>
          <a:xfrm>
            <a:off x="5096450" y="-230576"/>
            <a:ext cx="689195" cy="664096"/>
          </a:xfrm>
          <a:custGeom>
            <a:avLst/>
            <a:gdLst/>
            <a:ahLst/>
            <a:cxnLst/>
            <a:rect l="l" t="t" r="r" b="b"/>
            <a:pathLst>
              <a:path w="19139" h="18442" extrusionOk="0">
                <a:moveTo>
                  <a:pt x="9154" y="4793"/>
                </a:moveTo>
                <a:cubicBezTo>
                  <a:pt x="9170" y="4793"/>
                  <a:pt x="9185" y="4793"/>
                  <a:pt x="9201" y="4793"/>
                </a:cubicBezTo>
                <a:cubicBezTo>
                  <a:pt x="13166" y="4793"/>
                  <a:pt x="15148" y="9571"/>
                  <a:pt x="12352" y="12367"/>
                </a:cubicBezTo>
                <a:cubicBezTo>
                  <a:pt x="11445" y="13283"/>
                  <a:pt x="10326" y="13692"/>
                  <a:pt x="9228" y="13692"/>
                </a:cubicBezTo>
                <a:cubicBezTo>
                  <a:pt x="6944" y="13692"/>
                  <a:pt x="4753" y="11919"/>
                  <a:pt x="4753" y="9241"/>
                </a:cubicBezTo>
                <a:cubicBezTo>
                  <a:pt x="4753" y="6791"/>
                  <a:pt x="6711" y="4793"/>
                  <a:pt x="9154" y="4793"/>
                </a:cubicBezTo>
                <a:close/>
                <a:moveTo>
                  <a:pt x="9278" y="0"/>
                </a:moveTo>
                <a:cubicBezTo>
                  <a:pt x="4544" y="0"/>
                  <a:pt x="0" y="3683"/>
                  <a:pt x="0" y="9241"/>
                </a:cubicBezTo>
                <a:cubicBezTo>
                  <a:pt x="0" y="14324"/>
                  <a:pt x="4118" y="18441"/>
                  <a:pt x="9201" y="18441"/>
                </a:cubicBezTo>
                <a:cubicBezTo>
                  <a:pt x="12937" y="18441"/>
                  <a:pt x="16292" y="16205"/>
                  <a:pt x="17715" y="12748"/>
                </a:cubicBezTo>
                <a:cubicBezTo>
                  <a:pt x="19138" y="9317"/>
                  <a:pt x="18350" y="5352"/>
                  <a:pt x="15707" y="2709"/>
                </a:cubicBezTo>
                <a:cubicBezTo>
                  <a:pt x="13836" y="838"/>
                  <a:pt x="11535" y="0"/>
                  <a:pt x="9278" y="0"/>
                </a:cubicBezTo>
                <a:close/>
              </a:path>
            </a:pathLst>
          </a:custGeom>
          <a:solidFill>
            <a:srgbClr val="FDEB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2" name="Google Shape;13362;p35"/>
          <p:cNvSpPr/>
          <p:nvPr/>
        </p:nvSpPr>
        <p:spPr>
          <a:xfrm>
            <a:off x="8384200" y="4292274"/>
            <a:ext cx="526945" cy="507754"/>
          </a:xfrm>
          <a:custGeom>
            <a:avLst/>
            <a:gdLst/>
            <a:ahLst/>
            <a:cxnLst/>
            <a:rect l="l" t="t" r="r" b="b"/>
            <a:pathLst>
              <a:path w="19139" h="18442" extrusionOk="0">
                <a:moveTo>
                  <a:pt x="9154" y="4793"/>
                </a:moveTo>
                <a:cubicBezTo>
                  <a:pt x="9170" y="4793"/>
                  <a:pt x="9185" y="4793"/>
                  <a:pt x="9201" y="4793"/>
                </a:cubicBezTo>
                <a:cubicBezTo>
                  <a:pt x="13166" y="4793"/>
                  <a:pt x="15148" y="9571"/>
                  <a:pt x="12352" y="12367"/>
                </a:cubicBezTo>
                <a:cubicBezTo>
                  <a:pt x="11445" y="13283"/>
                  <a:pt x="10326" y="13692"/>
                  <a:pt x="9228" y="13692"/>
                </a:cubicBezTo>
                <a:cubicBezTo>
                  <a:pt x="6944" y="13692"/>
                  <a:pt x="4753" y="11919"/>
                  <a:pt x="4753" y="9241"/>
                </a:cubicBezTo>
                <a:cubicBezTo>
                  <a:pt x="4753" y="6791"/>
                  <a:pt x="6711" y="4793"/>
                  <a:pt x="9154" y="4793"/>
                </a:cubicBezTo>
                <a:close/>
                <a:moveTo>
                  <a:pt x="9278" y="0"/>
                </a:moveTo>
                <a:cubicBezTo>
                  <a:pt x="4544" y="0"/>
                  <a:pt x="0" y="3683"/>
                  <a:pt x="0" y="9241"/>
                </a:cubicBezTo>
                <a:cubicBezTo>
                  <a:pt x="0" y="14324"/>
                  <a:pt x="4118" y="18441"/>
                  <a:pt x="9201" y="18441"/>
                </a:cubicBezTo>
                <a:cubicBezTo>
                  <a:pt x="12937" y="18441"/>
                  <a:pt x="16292" y="16205"/>
                  <a:pt x="17715" y="12748"/>
                </a:cubicBezTo>
                <a:cubicBezTo>
                  <a:pt x="19138" y="9317"/>
                  <a:pt x="18350" y="5352"/>
                  <a:pt x="15707" y="2709"/>
                </a:cubicBezTo>
                <a:cubicBezTo>
                  <a:pt x="13836" y="838"/>
                  <a:pt x="11535" y="0"/>
                  <a:pt x="9278" y="0"/>
                </a:cubicBezTo>
                <a:close/>
              </a:path>
            </a:pathLst>
          </a:custGeom>
          <a:solidFill>
            <a:srgbClr val="FDEB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3" name="Google Shape;13363;p35"/>
          <p:cNvSpPr/>
          <p:nvPr/>
        </p:nvSpPr>
        <p:spPr>
          <a:xfrm>
            <a:off x="701972" y="1067195"/>
            <a:ext cx="483185" cy="484188"/>
          </a:xfrm>
          <a:custGeom>
            <a:avLst/>
            <a:gdLst/>
            <a:ahLst/>
            <a:cxnLst/>
            <a:rect l="l" t="t" r="r" b="b"/>
            <a:pathLst>
              <a:path w="12048" h="12073" extrusionOk="0">
                <a:moveTo>
                  <a:pt x="6024" y="1"/>
                </a:moveTo>
                <a:cubicBezTo>
                  <a:pt x="2694" y="1"/>
                  <a:pt x="0" y="2695"/>
                  <a:pt x="0" y="6024"/>
                </a:cubicBezTo>
                <a:cubicBezTo>
                  <a:pt x="0" y="9379"/>
                  <a:pt x="2694" y="12073"/>
                  <a:pt x="6024" y="12073"/>
                </a:cubicBezTo>
                <a:cubicBezTo>
                  <a:pt x="9353" y="12073"/>
                  <a:pt x="12047" y="9379"/>
                  <a:pt x="12047" y="6024"/>
                </a:cubicBezTo>
                <a:cubicBezTo>
                  <a:pt x="12047" y="2695"/>
                  <a:pt x="9353" y="1"/>
                  <a:pt x="60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64" name="Google Shape;13364;p35"/>
          <p:cNvGrpSpPr/>
          <p:nvPr/>
        </p:nvGrpSpPr>
        <p:grpSpPr>
          <a:xfrm>
            <a:off x="495992" y="946755"/>
            <a:ext cx="411838" cy="369006"/>
            <a:chOff x="4966500" y="3422675"/>
            <a:chExt cx="256725" cy="230025"/>
          </a:xfrm>
        </p:grpSpPr>
        <p:sp>
          <p:nvSpPr>
            <p:cNvPr id="13365" name="Google Shape;13365;p35"/>
            <p:cNvSpPr/>
            <p:nvPr/>
          </p:nvSpPr>
          <p:spPr>
            <a:xfrm>
              <a:off x="4966500" y="3511000"/>
              <a:ext cx="256725" cy="53400"/>
            </a:xfrm>
            <a:custGeom>
              <a:avLst/>
              <a:gdLst/>
              <a:ahLst/>
              <a:cxnLst/>
              <a:rect l="l" t="t" r="r" b="b"/>
              <a:pathLst>
                <a:path w="10269" h="2136" extrusionOk="0">
                  <a:moveTo>
                    <a:pt x="0" y="0"/>
                  </a:moveTo>
                  <a:lnTo>
                    <a:pt x="0" y="2135"/>
                  </a:lnTo>
                  <a:lnTo>
                    <a:pt x="10268" y="2135"/>
                  </a:lnTo>
                  <a:lnTo>
                    <a:pt x="10268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35"/>
            <p:cNvSpPr/>
            <p:nvPr/>
          </p:nvSpPr>
          <p:spPr>
            <a:xfrm>
              <a:off x="4966500" y="3599950"/>
              <a:ext cx="256725" cy="52750"/>
            </a:xfrm>
            <a:custGeom>
              <a:avLst/>
              <a:gdLst/>
              <a:ahLst/>
              <a:cxnLst/>
              <a:rect l="l" t="t" r="r" b="b"/>
              <a:pathLst>
                <a:path w="10269" h="2110" extrusionOk="0">
                  <a:moveTo>
                    <a:pt x="0" y="0"/>
                  </a:moveTo>
                  <a:lnTo>
                    <a:pt x="0" y="2110"/>
                  </a:lnTo>
                  <a:lnTo>
                    <a:pt x="10268" y="2110"/>
                  </a:lnTo>
                  <a:lnTo>
                    <a:pt x="10268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7" name="Google Shape;13367;p35"/>
            <p:cNvSpPr/>
            <p:nvPr/>
          </p:nvSpPr>
          <p:spPr>
            <a:xfrm>
              <a:off x="4966500" y="3422675"/>
              <a:ext cx="256725" cy="52750"/>
            </a:xfrm>
            <a:custGeom>
              <a:avLst/>
              <a:gdLst/>
              <a:ahLst/>
              <a:cxnLst/>
              <a:rect l="l" t="t" r="r" b="b"/>
              <a:pathLst>
                <a:path w="10269" h="2110" extrusionOk="0">
                  <a:moveTo>
                    <a:pt x="0" y="0"/>
                  </a:moveTo>
                  <a:lnTo>
                    <a:pt x="0" y="2110"/>
                  </a:lnTo>
                  <a:lnTo>
                    <a:pt x="10268" y="2110"/>
                  </a:lnTo>
                  <a:lnTo>
                    <a:pt x="10268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68" name="Google Shape;13368;p35"/>
          <p:cNvSpPr txBox="1">
            <a:spLocks noGrp="1"/>
          </p:cNvSpPr>
          <p:nvPr>
            <p:ph type="subTitle" idx="1"/>
          </p:nvPr>
        </p:nvSpPr>
        <p:spPr>
          <a:xfrm>
            <a:off x="2227708" y="1477965"/>
            <a:ext cx="6233092" cy="2551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>
              <a:buAutoNum type="arabicPeriod"/>
            </a:pPr>
            <a:r>
              <a:rPr lang="en-US" sz="1400" dirty="0" err="1"/>
              <a:t>Terdapat</a:t>
            </a:r>
            <a:r>
              <a:rPr lang="en-US" sz="1400" dirty="0"/>
              <a:t> </a:t>
            </a:r>
            <a:r>
              <a:rPr lang="en-US" sz="1400" dirty="0" err="1"/>
              <a:t>tiga</a:t>
            </a:r>
            <a:r>
              <a:rPr lang="en-US" sz="1400" dirty="0"/>
              <a:t> </a:t>
            </a:r>
            <a:r>
              <a:rPr lang="en-US" sz="1400" dirty="0" err="1"/>
              <a:t>jalur</a:t>
            </a:r>
            <a:r>
              <a:rPr lang="en-US" sz="1400" dirty="0"/>
              <a:t> </a:t>
            </a:r>
            <a:r>
              <a:rPr lang="en-US" sz="1400" dirty="0" err="1"/>
              <a:t>distribusi</a:t>
            </a:r>
            <a:r>
              <a:rPr lang="en-US" sz="1400" dirty="0"/>
              <a:t> asparagus </a:t>
            </a:r>
            <a:r>
              <a:rPr lang="en-US" sz="1400" dirty="0" err="1"/>
              <a:t>daripetani</a:t>
            </a:r>
            <a:r>
              <a:rPr lang="en-US" sz="1400" dirty="0"/>
              <a:t> di </a:t>
            </a:r>
            <a:r>
              <a:rPr lang="en-US" sz="1400" dirty="0" err="1"/>
              <a:t>Kecamatan</a:t>
            </a:r>
            <a:r>
              <a:rPr lang="en-US" sz="1400" dirty="0"/>
              <a:t> </a:t>
            </a:r>
            <a:r>
              <a:rPr lang="en-US" sz="1400" dirty="0" err="1"/>
              <a:t>Petang</a:t>
            </a:r>
            <a:r>
              <a:rPr lang="en-US" sz="1400" dirty="0"/>
              <a:t> </a:t>
            </a:r>
            <a:r>
              <a:rPr lang="en-US" sz="1400" dirty="0" err="1"/>
              <a:t>hingga</a:t>
            </a:r>
            <a:r>
              <a:rPr lang="en-US" sz="1400" dirty="0"/>
              <a:t> </a:t>
            </a:r>
            <a:r>
              <a:rPr lang="en-US" sz="1400" dirty="0" err="1"/>
              <a:t>pengecer</a:t>
            </a:r>
            <a:r>
              <a:rPr lang="en-US" sz="1400" dirty="0"/>
              <a:t> di Denpasar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jalur</a:t>
            </a:r>
            <a:r>
              <a:rPr lang="en-US" sz="1400" dirty="0"/>
              <a:t> I (</a:t>
            </a:r>
            <a:r>
              <a:rPr lang="en-US" sz="1400" dirty="0" err="1"/>
              <a:t>Petani</a:t>
            </a:r>
            <a:r>
              <a:rPr lang="en-US" sz="1400" dirty="0"/>
              <a:t>→ </a:t>
            </a:r>
            <a:r>
              <a:rPr lang="en-US" sz="1400" dirty="0" err="1"/>
              <a:t>Koperasi</a:t>
            </a:r>
            <a:r>
              <a:rPr lang="en-US" sz="1400" dirty="0"/>
              <a:t>→ </a:t>
            </a:r>
            <a:r>
              <a:rPr lang="en-US" sz="1400" i="1" dirty="0" err="1"/>
              <a:t>Supplier</a:t>
            </a:r>
            <a:r>
              <a:rPr lang="en-US" sz="1400" dirty="0" err="1"/>
              <a:t>→Pengecer</a:t>
            </a:r>
            <a:r>
              <a:rPr lang="en-US" sz="1400" dirty="0"/>
              <a:t>→ </a:t>
            </a:r>
            <a:r>
              <a:rPr lang="en-US" sz="1400" dirty="0" err="1"/>
              <a:t>Konsumen</a:t>
            </a:r>
            <a:r>
              <a:rPr lang="en-US" sz="1400" dirty="0"/>
              <a:t>, </a:t>
            </a:r>
            <a:r>
              <a:rPr lang="en-US" sz="1400" dirty="0" err="1"/>
              <a:t>jalur</a:t>
            </a:r>
            <a:r>
              <a:rPr lang="en-US" sz="1400" dirty="0"/>
              <a:t> II (</a:t>
            </a:r>
            <a:r>
              <a:rPr lang="en-US" sz="1400" dirty="0" err="1"/>
              <a:t>Petani→Pengepul</a:t>
            </a:r>
            <a:r>
              <a:rPr lang="en-US" sz="1400" dirty="0"/>
              <a:t>→ </a:t>
            </a:r>
            <a:r>
              <a:rPr lang="en-US" sz="1400" i="1" dirty="0"/>
              <a:t>Supplier</a:t>
            </a:r>
            <a:r>
              <a:rPr lang="en-US" sz="1400" dirty="0"/>
              <a:t>→ </a:t>
            </a:r>
            <a:r>
              <a:rPr lang="en-US" sz="1400" dirty="0" err="1"/>
              <a:t>Pengecer</a:t>
            </a:r>
            <a:r>
              <a:rPr lang="en-US" sz="1400" dirty="0"/>
              <a:t>→ </a:t>
            </a:r>
            <a:r>
              <a:rPr lang="en-US" sz="1400" dirty="0" err="1"/>
              <a:t>Konsumen</a:t>
            </a:r>
            <a:r>
              <a:rPr lang="en-US" sz="1400" dirty="0"/>
              <a:t>)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jalur</a:t>
            </a:r>
            <a:r>
              <a:rPr lang="en-US" sz="1400" dirty="0"/>
              <a:t> III (</a:t>
            </a:r>
            <a:r>
              <a:rPr lang="en-US" sz="1400" dirty="0" err="1"/>
              <a:t>Petani</a:t>
            </a:r>
            <a:r>
              <a:rPr lang="en-US" sz="1400" dirty="0"/>
              <a:t>→ </a:t>
            </a:r>
            <a:r>
              <a:rPr lang="en-US" sz="1400" dirty="0" err="1"/>
              <a:t>Pengepul</a:t>
            </a:r>
            <a:r>
              <a:rPr lang="en-US" sz="1400" dirty="0"/>
              <a:t>→ </a:t>
            </a:r>
            <a:r>
              <a:rPr lang="en-US" sz="1400" i="1" dirty="0"/>
              <a:t>Supplier </a:t>
            </a:r>
            <a:r>
              <a:rPr lang="en-US" sz="1400" dirty="0"/>
              <a:t>→</a:t>
            </a:r>
            <a:r>
              <a:rPr lang="en-US" sz="1400" dirty="0" err="1"/>
              <a:t>Konsumen</a:t>
            </a:r>
            <a:r>
              <a:rPr lang="en-US" sz="1400" dirty="0"/>
              <a:t>). </a:t>
            </a:r>
          </a:p>
          <a:p>
            <a:pPr marL="342900" lvl="0" algn="l">
              <a:buAutoNum type="arabicPeriod"/>
            </a:pPr>
            <a:r>
              <a:rPr lang="en-US" sz="1400" dirty="0" err="1"/>
              <a:t>Penanganan</a:t>
            </a:r>
            <a:r>
              <a:rPr lang="en-US" sz="1400" dirty="0"/>
              <a:t> </a:t>
            </a:r>
            <a:r>
              <a:rPr lang="en-US" sz="1400" dirty="0" err="1"/>
              <a:t>pascapanen</a:t>
            </a:r>
            <a:r>
              <a:rPr lang="en-US" sz="1400" dirty="0"/>
              <a:t> </a:t>
            </a:r>
            <a:r>
              <a:rPr lang="en-US" sz="1400" dirty="0" err="1"/>
              <a:t>mulai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petani</a:t>
            </a:r>
            <a:r>
              <a:rPr lang="en-US" sz="1400" dirty="0"/>
              <a:t> </a:t>
            </a: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pengecer</a:t>
            </a:r>
            <a:r>
              <a:rPr lang="en-US" sz="1400" dirty="0"/>
              <a:t> </a:t>
            </a:r>
            <a:r>
              <a:rPr lang="en-US" sz="1400" dirty="0" err="1"/>
              <a:t>meliputi</a:t>
            </a:r>
            <a:r>
              <a:rPr lang="en-US" sz="1400" dirty="0"/>
              <a:t> </a:t>
            </a:r>
            <a:r>
              <a:rPr lang="en-US" sz="1400" dirty="0" err="1"/>
              <a:t>pemanenan</a:t>
            </a:r>
            <a:r>
              <a:rPr lang="en-US" sz="1400" dirty="0"/>
              <a:t>, </a:t>
            </a:r>
            <a:r>
              <a:rPr lang="en-US" sz="1400" dirty="0" err="1"/>
              <a:t>pembersihan</a:t>
            </a:r>
            <a:r>
              <a:rPr lang="en-US" sz="1400" dirty="0"/>
              <a:t>, </a:t>
            </a:r>
            <a:r>
              <a:rPr lang="en-US" sz="1400" dirty="0" err="1"/>
              <a:t>pemotongan,sortasi</a:t>
            </a:r>
            <a:r>
              <a:rPr lang="en-US" sz="1400" dirty="0"/>
              <a:t>, </a:t>
            </a:r>
            <a:r>
              <a:rPr lang="en-US" sz="1400" i="1" dirty="0"/>
              <a:t>grading</a:t>
            </a:r>
            <a:r>
              <a:rPr lang="en-US" sz="1400" dirty="0"/>
              <a:t>, </a:t>
            </a:r>
            <a:r>
              <a:rPr lang="en-US" sz="1400" dirty="0" err="1"/>
              <a:t>pengikatan,penyimpanan</a:t>
            </a:r>
            <a:r>
              <a:rPr lang="en-US" sz="1400" dirty="0"/>
              <a:t>, </a:t>
            </a:r>
            <a:r>
              <a:rPr lang="en-US" sz="1400" dirty="0" err="1"/>
              <a:t>pengemasan,pendistribusian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pemajangan.Dampak</a:t>
            </a:r>
            <a:r>
              <a:rPr lang="en-US" sz="1400" dirty="0"/>
              <a:t> </a:t>
            </a:r>
            <a:r>
              <a:rPr lang="en-US" sz="1400" dirty="0" err="1"/>
              <a:t>penanganan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kehilangan</a:t>
            </a:r>
            <a:r>
              <a:rPr lang="en-US" sz="1400" dirty="0"/>
              <a:t> di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petani</a:t>
            </a:r>
            <a:r>
              <a:rPr lang="en-US" sz="1400" dirty="0"/>
              <a:t> 2,45% (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signifikan</a:t>
            </a:r>
            <a:r>
              <a:rPr lang="en-US" sz="1400" dirty="0"/>
              <a:t>),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koperasi</a:t>
            </a:r>
            <a:r>
              <a:rPr lang="en-US" sz="1400" dirty="0"/>
              <a:t> 1,8% (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signifikan</a:t>
            </a:r>
            <a:r>
              <a:rPr lang="en-US" sz="1400" dirty="0"/>
              <a:t>),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pengepul</a:t>
            </a:r>
            <a:r>
              <a:rPr lang="en-US" sz="1400" dirty="0"/>
              <a:t> 4% (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signifikan</a:t>
            </a:r>
            <a:r>
              <a:rPr lang="en-US" sz="1400" dirty="0"/>
              <a:t>),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i="1" dirty="0"/>
              <a:t>supplier </a:t>
            </a:r>
            <a:r>
              <a:rPr lang="en-US" sz="1400" dirty="0"/>
              <a:t>5,14% (</a:t>
            </a:r>
            <a:r>
              <a:rPr lang="en-US" sz="1400" dirty="0" err="1"/>
              <a:t>signifikan</a:t>
            </a:r>
            <a:r>
              <a:rPr lang="en-US" sz="1400" dirty="0"/>
              <a:t>)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pengecer</a:t>
            </a:r>
            <a:r>
              <a:rPr lang="en-US" sz="1400" dirty="0"/>
              <a:t> 6,69% (</a:t>
            </a:r>
            <a:r>
              <a:rPr lang="en-US" sz="1400" dirty="0" err="1"/>
              <a:t>signifikan</a:t>
            </a:r>
            <a:r>
              <a:rPr lang="en-US" sz="1400" dirty="0"/>
              <a:t>) </a:t>
            </a:r>
          </a:p>
          <a:p>
            <a:pPr marL="342900" lvl="0" algn="l">
              <a:buAutoNum type="arabicPeriod"/>
            </a:pPr>
            <a:r>
              <a:rPr lang="en-US" sz="1400" dirty="0" err="1"/>
              <a:t>Perlakuan</a:t>
            </a:r>
            <a:r>
              <a:rPr lang="en-US" sz="1400" dirty="0"/>
              <a:t> </a:t>
            </a:r>
            <a:r>
              <a:rPr lang="en-US" sz="1400" dirty="0" err="1"/>
              <a:t>pengemasan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i="1" dirty="0"/>
              <a:t>box </a:t>
            </a:r>
            <a:r>
              <a:rPr lang="en-US" sz="1400" i="1" dirty="0" err="1"/>
              <a:t>styrodoam</a:t>
            </a:r>
            <a:r>
              <a:rPr lang="en-US" sz="1400" i="1" dirty="0"/>
              <a:t> </a:t>
            </a:r>
            <a:r>
              <a:rPr lang="en-US" sz="1400" i="1" dirty="0" err="1"/>
              <a:t>dengan</a:t>
            </a:r>
            <a:r>
              <a:rPr lang="en-US" sz="1400" i="1" dirty="0"/>
              <a:t> </a:t>
            </a:r>
            <a:r>
              <a:rPr lang="en-US" sz="1400" i="1" dirty="0" err="1"/>
              <a:t>posisi</a:t>
            </a:r>
            <a:r>
              <a:rPr lang="en-US" sz="1400" i="1" dirty="0"/>
              <a:t> vertical </a:t>
            </a:r>
            <a:r>
              <a:rPr lang="en-US" sz="1400" i="1" dirty="0" err="1"/>
              <a:t>mampu</a:t>
            </a:r>
            <a:r>
              <a:rPr lang="en-US" sz="1400" i="1" dirty="0"/>
              <a:t> </a:t>
            </a:r>
            <a:r>
              <a:rPr lang="en-US" sz="1400" i="1" dirty="0" err="1"/>
              <a:t>mengurangi</a:t>
            </a:r>
            <a:r>
              <a:rPr lang="en-US" sz="1400" i="1" dirty="0"/>
              <a:t> </a:t>
            </a:r>
            <a:r>
              <a:rPr lang="en-US" sz="1400" i="1" dirty="0" err="1"/>
              <a:t>kerusakan</a:t>
            </a:r>
            <a:r>
              <a:rPr lang="en-US" sz="1400" i="1" dirty="0"/>
              <a:t> asparagus </a:t>
            </a:r>
            <a:r>
              <a:rPr lang="en-US" sz="1400" i="1" dirty="0" err="1"/>
              <a:t>pada</a:t>
            </a:r>
            <a:r>
              <a:rPr lang="en-US" sz="1400" i="1" dirty="0"/>
              <a:t> </a:t>
            </a:r>
            <a:r>
              <a:rPr lang="en-US" sz="1400" i="1" dirty="0" err="1"/>
              <a:t>pendistribusian</a:t>
            </a:r>
            <a:r>
              <a:rPr lang="en-US" sz="1400" i="1" dirty="0"/>
              <a:t> </a:t>
            </a:r>
            <a:r>
              <a:rPr lang="en-US" sz="1400" i="1" dirty="0" err="1"/>
              <a:t>dengan</a:t>
            </a:r>
            <a:r>
              <a:rPr lang="en-US" sz="1400" i="1" dirty="0"/>
              <a:t> </a:t>
            </a:r>
            <a:r>
              <a:rPr lang="en-US" sz="1400" i="1" dirty="0" err="1"/>
              <a:t>presentase</a:t>
            </a:r>
            <a:r>
              <a:rPr lang="en-US" sz="1400" i="1" dirty="0"/>
              <a:t> </a:t>
            </a:r>
            <a:r>
              <a:rPr lang="en-US" sz="1400" i="1" dirty="0" err="1"/>
              <a:t>sebesar</a:t>
            </a:r>
            <a:r>
              <a:rPr lang="en-US" sz="1400" i="1" dirty="0"/>
              <a:t> 7.81 %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sz="1800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FE4E3197-526E-4554-AF2D-B989B5211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855" y="2875129"/>
            <a:ext cx="1756366" cy="175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5" name="Google Shape;13525;p43"/>
          <p:cNvSpPr/>
          <p:nvPr/>
        </p:nvSpPr>
        <p:spPr>
          <a:xfrm>
            <a:off x="8339575" y="223649"/>
            <a:ext cx="526945" cy="507754"/>
          </a:xfrm>
          <a:custGeom>
            <a:avLst/>
            <a:gdLst/>
            <a:ahLst/>
            <a:cxnLst/>
            <a:rect l="l" t="t" r="r" b="b"/>
            <a:pathLst>
              <a:path w="19139" h="18442" extrusionOk="0">
                <a:moveTo>
                  <a:pt x="9154" y="4793"/>
                </a:moveTo>
                <a:cubicBezTo>
                  <a:pt x="9170" y="4793"/>
                  <a:pt x="9185" y="4793"/>
                  <a:pt x="9201" y="4793"/>
                </a:cubicBezTo>
                <a:cubicBezTo>
                  <a:pt x="13166" y="4793"/>
                  <a:pt x="15148" y="9571"/>
                  <a:pt x="12352" y="12367"/>
                </a:cubicBezTo>
                <a:cubicBezTo>
                  <a:pt x="11445" y="13283"/>
                  <a:pt x="10326" y="13692"/>
                  <a:pt x="9228" y="13692"/>
                </a:cubicBezTo>
                <a:cubicBezTo>
                  <a:pt x="6944" y="13692"/>
                  <a:pt x="4753" y="11919"/>
                  <a:pt x="4753" y="9241"/>
                </a:cubicBezTo>
                <a:cubicBezTo>
                  <a:pt x="4753" y="6791"/>
                  <a:pt x="6711" y="4793"/>
                  <a:pt x="9154" y="4793"/>
                </a:cubicBezTo>
                <a:close/>
                <a:moveTo>
                  <a:pt x="9278" y="0"/>
                </a:moveTo>
                <a:cubicBezTo>
                  <a:pt x="4544" y="0"/>
                  <a:pt x="0" y="3683"/>
                  <a:pt x="0" y="9241"/>
                </a:cubicBezTo>
                <a:cubicBezTo>
                  <a:pt x="0" y="14324"/>
                  <a:pt x="4118" y="18441"/>
                  <a:pt x="9201" y="18441"/>
                </a:cubicBezTo>
                <a:cubicBezTo>
                  <a:pt x="12937" y="18441"/>
                  <a:pt x="16292" y="16205"/>
                  <a:pt x="17715" y="12748"/>
                </a:cubicBezTo>
                <a:cubicBezTo>
                  <a:pt x="19138" y="9317"/>
                  <a:pt x="18350" y="5352"/>
                  <a:pt x="15707" y="2709"/>
                </a:cubicBezTo>
                <a:cubicBezTo>
                  <a:pt x="13836" y="838"/>
                  <a:pt x="11535" y="0"/>
                  <a:pt x="9278" y="0"/>
                </a:cubicBezTo>
                <a:close/>
              </a:path>
            </a:pathLst>
          </a:custGeom>
          <a:solidFill>
            <a:srgbClr val="FDEB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6" name="Google Shape;13526;p43"/>
          <p:cNvSpPr/>
          <p:nvPr/>
        </p:nvSpPr>
        <p:spPr>
          <a:xfrm>
            <a:off x="2799750" y="2931418"/>
            <a:ext cx="3544500" cy="2005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7" name="Google Shape;13527;p43"/>
          <p:cNvSpPr/>
          <p:nvPr/>
        </p:nvSpPr>
        <p:spPr>
          <a:xfrm>
            <a:off x="5096450" y="2207824"/>
            <a:ext cx="689195" cy="664096"/>
          </a:xfrm>
          <a:custGeom>
            <a:avLst/>
            <a:gdLst/>
            <a:ahLst/>
            <a:cxnLst/>
            <a:rect l="l" t="t" r="r" b="b"/>
            <a:pathLst>
              <a:path w="19139" h="18442" extrusionOk="0">
                <a:moveTo>
                  <a:pt x="9154" y="4793"/>
                </a:moveTo>
                <a:cubicBezTo>
                  <a:pt x="9170" y="4793"/>
                  <a:pt x="9185" y="4793"/>
                  <a:pt x="9201" y="4793"/>
                </a:cubicBezTo>
                <a:cubicBezTo>
                  <a:pt x="13166" y="4793"/>
                  <a:pt x="15148" y="9571"/>
                  <a:pt x="12352" y="12367"/>
                </a:cubicBezTo>
                <a:cubicBezTo>
                  <a:pt x="11445" y="13283"/>
                  <a:pt x="10326" y="13692"/>
                  <a:pt x="9228" y="13692"/>
                </a:cubicBezTo>
                <a:cubicBezTo>
                  <a:pt x="6944" y="13692"/>
                  <a:pt x="4753" y="11919"/>
                  <a:pt x="4753" y="9241"/>
                </a:cubicBezTo>
                <a:cubicBezTo>
                  <a:pt x="4753" y="6791"/>
                  <a:pt x="6711" y="4793"/>
                  <a:pt x="9154" y="4793"/>
                </a:cubicBezTo>
                <a:close/>
                <a:moveTo>
                  <a:pt x="9278" y="0"/>
                </a:moveTo>
                <a:cubicBezTo>
                  <a:pt x="4544" y="0"/>
                  <a:pt x="0" y="3683"/>
                  <a:pt x="0" y="9241"/>
                </a:cubicBezTo>
                <a:cubicBezTo>
                  <a:pt x="0" y="14324"/>
                  <a:pt x="4118" y="18441"/>
                  <a:pt x="9201" y="18441"/>
                </a:cubicBezTo>
                <a:cubicBezTo>
                  <a:pt x="12937" y="18441"/>
                  <a:pt x="16292" y="16205"/>
                  <a:pt x="17715" y="12748"/>
                </a:cubicBezTo>
                <a:cubicBezTo>
                  <a:pt x="19138" y="9317"/>
                  <a:pt x="18350" y="5352"/>
                  <a:pt x="15707" y="2709"/>
                </a:cubicBezTo>
                <a:cubicBezTo>
                  <a:pt x="13836" y="838"/>
                  <a:pt x="11535" y="0"/>
                  <a:pt x="9278" y="0"/>
                </a:cubicBezTo>
                <a:close/>
              </a:path>
            </a:pathLst>
          </a:custGeom>
          <a:solidFill>
            <a:srgbClr val="FDEB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8" name="Google Shape;13528;p43"/>
          <p:cNvSpPr/>
          <p:nvPr/>
        </p:nvSpPr>
        <p:spPr>
          <a:xfrm>
            <a:off x="701972" y="3505595"/>
            <a:ext cx="483185" cy="484188"/>
          </a:xfrm>
          <a:custGeom>
            <a:avLst/>
            <a:gdLst/>
            <a:ahLst/>
            <a:cxnLst/>
            <a:rect l="l" t="t" r="r" b="b"/>
            <a:pathLst>
              <a:path w="12048" h="12073" extrusionOk="0">
                <a:moveTo>
                  <a:pt x="6024" y="1"/>
                </a:moveTo>
                <a:cubicBezTo>
                  <a:pt x="2694" y="1"/>
                  <a:pt x="0" y="2695"/>
                  <a:pt x="0" y="6024"/>
                </a:cubicBezTo>
                <a:cubicBezTo>
                  <a:pt x="0" y="9379"/>
                  <a:pt x="2694" y="12073"/>
                  <a:pt x="6024" y="12073"/>
                </a:cubicBezTo>
                <a:cubicBezTo>
                  <a:pt x="9353" y="12073"/>
                  <a:pt x="12047" y="9379"/>
                  <a:pt x="12047" y="6024"/>
                </a:cubicBezTo>
                <a:cubicBezTo>
                  <a:pt x="12047" y="2695"/>
                  <a:pt x="9353" y="1"/>
                  <a:pt x="60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29" name="Google Shape;13529;p43"/>
          <p:cNvGrpSpPr/>
          <p:nvPr/>
        </p:nvGrpSpPr>
        <p:grpSpPr>
          <a:xfrm>
            <a:off x="495992" y="3385155"/>
            <a:ext cx="411838" cy="369006"/>
            <a:chOff x="4966500" y="3422675"/>
            <a:chExt cx="256725" cy="230025"/>
          </a:xfrm>
        </p:grpSpPr>
        <p:sp>
          <p:nvSpPr>
            <p:cNvPr id="13530" name="Google Shape;13530;p43"/>
            <p:cNvSpPr/>
            <p:nvPr/>
          </p:nvSpPr>
          <p:spPr>
            <a:xfrm>
              <a:off x="4966500" y="3511000"/>
              <a:ext cx="256725" cy="53400"/>
            </a:xfrm>
            <a:custGeom>
              <a:avLst/>
              <a:gdLst/>
              <a:ahLst/>
              <a:cxnLst/>
              <a:rect l="l" t="t" r="r" b="b"/>
              <a:pathLst>
                <a:path w="10269" h="2136" extrusionOk="0">
                  <a:moveTo>
                    <a:pt x="0" y="0"/>
                  </a:moveTo>
                  <a:lnTo>
                    <a:pt x="0" y="2135"/>
                  </a:lnTo>
                  <a:lnTo>
                    <a:pt x="10268" y="2135"/>
                  </a:lnTo>
                  <a:lnTo>
                    <a:pt x="10268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43"/>
            <p:cNvSpPr/>
            <p:nvPr/>
          </p:nvSpPr>
          <p:spPr>
            <a:xfrm>
              <a:off x="4966500" y="3599950"/>
              <a:ext cx="256725" cy="52750"/>
            </a:xfrm>
            <a:custGeom>
              <a:avLst/>
              <a:gdLst/>
              <a:ahLst/>
              <a:cxnLst/>
              <a:rect l="l" t="t" r="r" b="b"/>
              <a:pathLst>
                <a:path w="10269" h="2110" extrusionOk="0">
                  <a:moveTo>
                    <a:pt x="0" y="0"/>
                  </a:moveTo>
                  <a:lnTo>
                    <a:pt x="0" y="2110"/>
                  </a:lnTo>
                  <a:lnTo>
                    <a:pt x="10268" y="2110"/>
                  </a:lnTo>
                  <a:lnTo>
                    <a:pt x="10268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43"/>
            <p:cNvSpPr/>
            <p:nvPr/>
          </p:nvSpPr>
          <p:spPr>
            <a:xfrm>
              <a:off x="4966500" y="3422675"/>
              <a:ext cx="256725" cy="52750"/>
            </a:xfrm>
            <a:custGeom>
              <a:avLst/>
              <a:gdLst/>
              <a:ahLst/>
              <a:cxnLst/>
              <a:rect l="l" t="t" r="r" b="b"/>
              <a:pathLst>
                <a:path w="10269" h="2110" extrusionOk="0">
                  <a:moveTo>
                    <a:pt x="0" y="0"/>
                  </a:moveTo>
                  <a:lnTo>
                    <a:pt x="0" y="2110"/>
                  </a:lnTo>
                  <a:lnTo>
                    <a:pt x="10268" y="2110"/>
                  </a:lnTo>
                  <a:lnTo>
                    <a:pt x="10268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3" name="Google Shape;13533;p43"/>
          <p:cNvGrpSpPr/>
          <p:nvPr/>
        </p:nvGrpSpPr>
        <p:grpSpPr>
          <a:xfrm>
            <a:off x="8238962" y="4502959"/>
            <a:ext cx="587972" cy="198648"/>
            <a:chOff x="4953150" y="2809525"/>
            <a:chExt cx="282150" cy="95325"/>
          </a:xfrm>
        </p:grpSpPr>
        <p:sp>
          <p:nvSpPr>
            <p:cNvPr id="13534" name="Google Shape;13534;p43"/>
            <p:cNvSpPr/>
            <p:nvPr/>
          </p:nvSpPr>
          <p:spPr>
            <a:xfrm>
              <a:off x="4953150" y="2809525"/>
              <a:ext cx="94700" cy="95325"/>
            </a:xfrm>
            <a:custGeom>
              <a:avLst/>
              <a:gdLst/>
              <a:ahLst/>
              <a:cxnLst/>
              <a:rect l="l" t="t" r="r" b="b"/>
              <a:pathLst>
                <a:path w="3788" h="3813" extrusionOk="0">
                  <a:moveTo>
                    <a:pt x="1881" y="0"/>
                  </a:moveTo>
                  <a:lnTo>
                    <a:pt x="0" y="1906"/>
                  </a:lnTo>
                  <a:lnTo>
                    <a:pt x="1881" y="3813"/>
                  </a:lnTo>
                  <a:lnTo>
                    <a:pt x="3787" y="1906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43"/>
            <p:cNvSpPr/>
            <p:nvPr/>
          </p:nvSpPr>
          <p:spPr>
            <a:xfrm>
              <a:off x="5048450" y="2809525"/>
              <a:ext cx="94700" cy="95325"/>
            </a:xfrm>
            <a:custGeom>
              <a:avLst/>
              <a:gdLst/>
              <a:ahLst/>
              <a:cxnLst/>
              <a:rect l="l" t="t" r="r" b="b"/>
              <a:pathLst>
                <a:path w="3788" h="3813" extrusionOk="0">
                  <a:moveTo>
                    <a:pt x="1882" y="0"/>
                  </a:moveTo>
                  <a:lnTo>
                    <a:pt x="1" y="1906"/>
                  </a:lnTo>
                  <a:lnTo>
                    <a:pt x="1882" y="3813"/>
                  </a:lnTo>
                  <a:lnTo>
                    <a:pt x="3788" y="1906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43"/>
            <p:cNvSpPr/>
            <p:nvPr/>
          </p:nvSpPr>
          <p:spPr>
            <a:xfrm>
              <a:off x="5139950" y="2809525"/>
              <a:ext cx="95350" cy="95325"/>
            </a:xfrm>
            <a:custGeom>
              <a:avLst/>
              <a:gdLst/>
              <a:ahLst/>
              <a:cxnLst/>
              <a:rect l="l" t="t" r="r" b="b"/>
              <a:pathLst>
                <a:path w="3814" h="3813" extrusionOk="0">
                  <a:moveTo>
                    <a:pt x="1907" y="0"/>
                  </a:moveTo>
                  <a:lnTo>
                    <a:pt x="1" y="1906"/>
                  </a:lnTo>
                  <a:lnTo>
                    <a:pt x="1907" y="3813"/>
                  </a:lnTo>
                  <a:lnTo>
                    <a:pt x="3813" y="1906"/>
                  </a:lnTo>
                  <a:lnTo>
                    <a:pt x="1907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38" name="Google Shape;13538;p43"/>
          <p:cNvSpPr/>
          <p:nvPr/>
        </p:nvSpPr>
        <p:spPr>
          <a:xfrm>
            <a:off x="-28157" y="545301"/>
            <a:ext cx="9200315" cy="1972772"/>
          </a:xfrm>
          <a:custGeom>
            <a:avLst/>
            <a:gdLst/>
            <a:ahLst/>
            <a:cxnLst/>
            <a:rect l="l" t="t" r="r" b="b"/>
            <a:pathLst>
              <a:path w="59423" h="21071" extrusionOk="0">
                <a:moveTo>
                  <a:pt x="1" y="1"/>
                </a:moveTo>
                <a:lnTo>
                  <a:pt x="1" y="21070"/>
                </a:lnTo>
                <a:lnTo>
                  <a:pt x="59423" y="21070"/>
                </a:lnTo>
                <a:lnTo>
                  <a:pt x="5942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9" name="Google Shape;13539;p43"/>
          <p:cNvSpPr txBox="1">
            <a:spLocks noGrp="1"/>
          </p:cNvSpPr>
          <p:nvPr>
            <p:ph type="title"/>
          </p:nvPr>
        </p:nvSpPr>
        <p:spPr>
          <a:xfrm rot="134">
            <a:off x="720000" y="915175"/>
            <a:ext cx="77040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TERIMKASIH</a:t>
            </a:r>
            <a:endParaRPr dirty="0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13F6437B-3A48-46E6-9567-B86E5C45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89" y="3076240"/>
            <a:ext cx="2579022" cy="171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4" name="Google Shape;13304;p32"/>
          <p:cNvGrpSpPr/>
          <p:nvPr/>
        </p:nvGrpSpPr>
        <p:grpSpPr>
          <a:xfrm>
            <a:off x="8118176" y="4497629"/>
            <a:ext cx="495531" cy="443971"/>
            <a:chOff x="4966500" y="3422675"/>
            <a:chExt cx="256725" cy="230025"/>
          </a:xfrm>
        </p:grpSpPr>
        <p:sp>
          <p:nvSpPr>
            <p:cNvPr id="13305" name="Google Shape;13305;p32"/>
            <p:cNvSpPr/>
            <p:nvPr/>
          </p:nvSpPr>
          <p:spPr>
            <a:xfrm>
              <a:off x="4966500" y="3511000"/>
              <a:ext cx="256725" cy="53400"/>
            </a:xfrm>
            <a:custGeom>
              <a:avLst/>
              <a:gdLst/>
              <a:ahLst/>
              <a:cxnLst/>
              <a:rect l="l" t="t" r="r" b="b"/>
              <a:pathLst>
                <a:path w="10269" h="2136" extrusionOk="0">
                  <a:moveTo>
                    <a:pt x="0" y="0"/>
                  </a:moveTo>
                  <a:lnTo>
                    <a:pt x="0" y="2135"/>
                  </a:lnTo>
                  <a:lnTo>
                    <a:pt x="10268" y="2135"/>
                  </a:lnTo>
                  <a:lnTo>
                    <a:pt x="10268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32"/>
            <p:cNvSpPr/>
            <p:nvPr/>
          </p:nvSpPr>
          <p:spPr>
            <a:xfrm>
              <a:off x="4966500" y="3599950"/>
              <a:ext cx="256725" cy="52750"/>
            </a:xfrm>
            <a:custGeom>
              <a:avLst/>
              <a:gdLst/>
              <a:ahLst/>
              <a:cxnLst/>
              <a:rect l="l" t="t" r="r" b="b"/>
              <a:pathLst>
                <a:path w="10269" h="2110" extrusionOk="0">
                  <a:moveTo>
                    <a:pt x="0" y="0"/>
                  </a:moveTo>
                  <a:lnTo>
                    <a:pt x="0" y="2110"/>
                  </a:lnTo>
                  <a:lnTo>
                    <a:pt x="10268" y="2110"/>
                  </a:lnTo>
                  <a:lnTo>
                    <a:pt x="10268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32"/>
            <p:cNvSpPr/>
            <p:nvPr/>
          </p:nvSpPr>
          <p:spPr>
            <a:xfrm>
              <a:off x="4966500" y="3422675"/>
              <a:ext cx="256725" cy="52750"/>
            </a:xfrm>
            <a:custGeom>
              <a:avLst/>
              <a:gdLst/>
              <a:ahLst/>
              <a:cxnLst/>
              <a:rect l="l" t="t" r="r" b="b"/>
              <a:pathLst>
                <a:path w="10269" h="2110" extrusionOk="0">
                  <a:moveTo>
                    <a:pt x="0" y="0"/>
                  </a:moveTo>
                  <a:lnTo>
                    <a:pt x="0" y="2110"/>
                  </a:lnTo>
                  <a:lnTo>
                    <a:pt x="10268" y="2110"/>
                  </a:lnTo>
                  <a:lnTo>
                    <a:pt x="10268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08" name="Google Shape;13308;p32"/>
          <p:cNvGrpSpPr/>
          <p:nvPr/>
        </p:nvGrpSpPr>
        <p:grpSpPr>
          <a:xfrm>
            <a:off x="494812" y="201784"/>
            <a:ext cx="587972" cy="198648"/>
            <a:chOff x="4953150" y="2809525"/>
            <a:chExt cx="282150" cy="95325"/>
          </a:xfrm>
        </p:grpSpPr>
        <p:sp>
          <p:nvSpPr>
            <p:cNvPr id="13309" name="Google Shape;13309;p32"/>
            <p:cNvSpPr/>
            <p:nvPr/>
          </p:nvSpPr>
          <p:spPr>
            <a:xfrm>
              <a:off x="4953150" y="2809525"/>
              <a:ext cx="94700" cy="95325"/>
            </a:xfrm>
            <a:custGeom>
              <a:avLst/>
              <a:gdLst/>
              <a:ahLst/>
              <a:cxnLst/>
              <a:rect l="l" t="t" r="r" b="b"/>
              <a:pathLst>
                <a:path w="3788" h="3813" extrusionOk="0">
                  <a:moveTo>
                    <a:pt x="1881" y="0"/>
                  </a:moveTo>
                  <a:lnTo>
                    <a:pt x="0" y="1906"/>
                  </a:lnTo>
                  <a:lnTo>
                    <a:pt x="1881" y="3813"/>
                  </a:lnTo>
                  <a:lnTo>
                    <a:pt x="3787" y="1906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32"/>
            <p:cNvSpPr/>
            <p:nvPr/>
          </p:nvSpPr>
          <p:spPr>
            <a:xfrm>
              <a:off x="5048450" y="2809525"/>
              <a:ext cx="94700" cy="95325"/>
            </a:xfrm>
            <a:custGeom>
              <a:avLst/>
              <a:gdLst/>
              <a:ahLst/>
              <a:cxnLst/>
              <a:rect l="l" t="t" r="r" b="b"/>
              <a:pathLst>
                <a:path w="3788" h="3813" extrusionOk="0">
                  <a:moveTo>
                    <a:pt x="1882" y="0"/>
                  </a:moveTo>
                  <a:lnTo>
                    <a:pt x="1" y="1906"/>
                  </a:lnTo>
                  <a:lnTo>
                    <a:pt x="1882" y="3813"/>
                  </a:lnTo>
                  <a:lnTo>
                    <a:pt x="3788" y="1906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32"/>
            <p:cNvSpPr/>
            <p:nvPr/>
          </p:nvSpPr>
          <p:spPr>
            <a:xfrm>
              <a:off x="5139950" y="2809525"/>
              <a:ext cx="95350" cy="95325"/>
            </a:xfrm>
            <a:custGeom>
              <a:avLst/>
              <a:gdLst/>
              <a:ahLst/>
              <a:cxnLst/>
              <a:rect l="l" t="t" r="r" b="b"/>
              <a:pathLst>
                <a:path w="3814" h="3813" extrusionOk="0">
                  <a:moveTo>
                    <a:pt x="1907" y="0"/>
                  </a:moveTo>
                  <a:lnTo>
                    <a:pt x="1" y="1906"/>
                  </a:lnTo>
                  <a:lnTo>
                    <a:pt x="1907" y="3813"/>
                  </a:lnTo>
                  <a:lnTo>
                    <a:pt x="3813" y="1906"/>
                  </a:lnTo>
                  <a:lnTo>
                    <a:pt x="1907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13" name="Google Shape;13313;p32"/>
          <p:cNvSpPr txBox="1">
            <a:spLocks noGrp="1"/>
          </p:cNvSpPr>
          <p:nvPr>
            <p:ph type="subTitle" idx="1"/>
          </p:nvPr>
        </p:nvSpPr>
        <p:spPr>
          <a:xfrm>
            <a:off x="724424" y="1119575"/>
            <a:ext cx="8178035" cy="34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Asparagus </a:t>
            </a:r>
            <a:r>
              <a:rPr lang="en-US" sz="1800" dirty="0" err="1"/>
              <a:t>merupakan</a:t>
            </a:r>
            <a:r>
              <a:rPr lang="en-US" sz="1800" dirty="0"/>
              <a:t> salah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sayuran</a:t>
            </a:r>
            <a:r>
              <a:rPr lang="en-US" sz="1800" dirty="0"/>
              <a:t> yang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laju</a:t>
            </a:r>
            <a:r>
              <a:rPr lang="en-US" sz="1800" dirty="0"/>
              <a:t> </a:t>
            </a:r>
            <a:r>
              <a:rPr lang="en-US" sz="1800" dirty="0" err="1"/>
              <a:t>respirasi</a:t>
            </a:r>
            <a:r>
              <a:rPr lang="en-US" sz="1800" dirty="0"/>
              <a:t> sangat </a:t>
            </a:r>
            <a:r>
              <a:rPr lang="en-US" sz="1800" dirty="0" err="1"/>
              <a:t>tinggi</a:t>
            </a:r>
            <a:r>
              <a:rPr lang="en-US" sz="1800" dirty="0"/>
              <a:t>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diatas</a:t>
            </a:r>
            <a:r>
              <a:rPr lang="en-US" sz="1800" dirty="0"/>
              <a:t> 60 mg/kg pada </a:t>
            </a:r>
            <a:r>
              <a:rPr lang="en-US" sz="1800" dirty="0" err="1"/>
              <a:t>suhu</a:t>
            </a:r>
            <a:r>
              <a:rPr lang="en-US" sz="1800" dirty="0"/>
              <a:t> 5°C. </a:t>
            </a:r>
            <a:r>
              <a:rPr lang="en-US" sz="1800" dirty="0" err="1"/>
              <a:t>Tingginya</a:t>
            </a:r>
            <a:r>
              <a:rPr lang="en-US" sz="1800" dirty="0"/>
              <a:t> </a:t>
            </a:r>
            <a:r>
              <a:rPr lang="en-US" sz="1800" dirty="0" err="1"/>
              <a:t>laju</a:t>
            </a:r>
            <a:r>
              <a:rPr lang="en-US" sz="1800" dirty="0"/>
              <a:t> </a:t>
            </a:r>
            <a:r>
              <a:rPr lang="en-US" sz="1800" dirty="0" err="1"/>
              <a:t>respirasi</a:t>
            </a:r>
            <a:r>
              <a:rPr lang="en-US" sz="1800" dirty="0"/>
              <a:t> </a:t>
            </a:r>
            <a:r>
              <a:rPr lang="en-US" sz="1800" dirty="0" err="1"/>
              <a:t>mengakibatkan</a:t>
            </a:r>
            <a:r>
              <a:rPr lang="en-US" sz="1800" dirty="0"/>
              <a:t> asparagus sangat </a:t>
            </a:r>
            <a:r>
              <a:rPr lang="en-US" sz="1800" dirty="0" err="1"/>
              <a:t>rentan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kerusakan</a:t>
            </a:r>
            <a:r>
              <a:rPr lang="en-US" sz="1800" dirty="0"/>
              <a:t>. </a:t>
            </a:r>
            <a:r>
              <a:rPr lang="en-US" sz="1800" dirty="0" err="1"/>
              <a:t>Potensi</a:t>
            </a:r>
            <a:r>
              <a:rPr lang="en-US" sz="1800" dirty="0"/>
              <a:t> masa </a:t>
            </a:r>
            <a:r>
              <a:rPr lang="en-US" sz="1800" dirty="0" err="1"/>
              <a:t>simpan</a:t>
            </a:r>
            <a:r>
              <a:rPr lang="en-US" sz="1800" dirty="0"/>
              <a:t> asparagus </a:t>
            </a:r>
            <a:r>
              <a:rPr lang="en-US" sz="1800" dirty="0" err="1"/>
              <a:t>relatif</a:t>
            </a:r>
            <a:r>
              <a:rPr lang="en-US" sz="1800" dirty="0"/>
              <a:t> </a:t>
            </a:r>
            <a:r>
              <a:rPr lang="en-US" sz="1800" dirty="0" err="1"/>
              <a:t>singkat</a:t>
            </a:r>
            <a:r>
              <a:rPr lang="en-US" sz="1800" dirty="0"/>
              <a:t>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dibawah</a:t>
            </a:r>
            <a:r>
              <a:rPr lang="en-US" sz="1800" dirty="0"/>
              <a:t> </a:t>
            </a:r>
            <a:r>
              <a:rPr lang="en-US" sz="1800" dirty="0" err="1"/>
              <a:t>dua</a:t>
            </a:r>
            <a:r>
              <a:rPr lang="en-US" sz="1800" dirty="0"/>
              <a:t> </a:t>
            </a:r>
            <a:r>
              <a:rPr lang="en-US" sz="1800" dirty="0" err="1"/>
              <a:t>minggu</a:t>
            </a:r>
            <a:r>
              <a:rPr lang="en-US" sz="1800" dirty="0"/>
              <a:t>. </a:t>
            </a:r>
            <a:r>
              <a:rPr lang="en-US" sz="1800" dirty="0" err="1"/>
              <a:t>Kerusakan</a:t>
            </a:r>
            <a:r>
              <a:rPr lang="en-US" sz="1800" dirty="0"/>
              <a:t> yang paling </a:t>
            </a:r>
            <a:r>
              <a:rPr lang="en-US" sz="1800" dirty="0" err="1"/>
              <a:t>mempengaruhi</a:t>
            </a:r>
            <a:r>
              <a:rPr lang="en-US" sz="1800" dirty="0"/>
              <a:t> </a:t>
            </a:r>
            <a:r>
              <a:rPr lang="en-US" sz="1800" dirty="0" err="1"/>
              <a:t>mutu</a:t>
            </a:r>
            <a:r>
              <a:rPr lang="en-US" sz="1800" dirty="0"/>
              <a:t> asparagus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kerusakan</a:t>
            </a:r>
            <a:r>
              <a:rPr lang="en-US" sz="1800" dirty="0"/>
              <a:t> </a:t>
            </a:r>
            <a:r>
              <a:rPr lang="en-US" sz="1800" dirty="0" err="1"/>
              <a:t>fisik</a:t>
            </a:r>
            <a:r>
              <a:rPr lang="en-US" sz="1800" dirty="0"/>
              <a:t> </a:t>
            </a:r>
            <a:r>
              <a:rPr lang="en-US" sz="1800" dirty="0" err="1"/>
              <a:t>akibat</a:t>
            </a:r>
            <a:r>
              <a:rPr lang="en-US" sz="1800" dirty="0"/>
              <a:t> </a:t>
            </a:r>
            <a:r>
              <a:rPr lang="en-US" sz="1800" dirty="0" err="1"/>
              <a:t>tekanan</a:t>
            </a:r>
            <a:r>
              <a:rPr lang="en-US" sz="1800" dirty="0"/>
              <a:t> </a:t>
            </a:r>
            <a:r>
              <a:rPr lang="en-US" sz="1800" dirty="0" err="1"/>
              <a:t>mekanis</a:t>
            </a:r>
            <a:r>
              <a:rPr lang="en-US" sz="1800" dirty="0"/>
              <a:t> </a:t>
            </a:r>
            <a:r>
              <a:rPr lang="en-US" sz="1800" dirty="0" err="1"/>
              <a:t>pendistribusian</a:t>
            </a:r>
            <a:r>
              <a:rPr lang="en-US" sz="1800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Salah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mengurangi</a:t>
            </a:r>
            <a:r>
              <a:rPr lang="en-US" sz="1800" dirty="0"/>
              <a:t> </a:t>
            </a:r>
            <a:r>
              <a:rPr lang="en-US" sz="1800" dirty="0" err="1"/>
              <a:t>kerusakan</a:t>
            </a:r>
            <a:r>
              <a:rPr lang="en-US" sz="1800" dirty="0"/>
              <a:t> </a:t>
            </a:r>
            <a:r>
              <a:rPr lang="en-US" sz="1800" dirty="0" err="1"/>
              <a:t>mekanis</a:t>
            </a:r>
            <a:r>
              <a:rPr lang="en-US" sz="1800" dirty="0"/>
              <a:t> asparagus pada proses </a:t>
            </a:r>
            <a:r>
              <a:rPr lang="en-US" sz="1800" dirty="0" err="1"/>
              <a:t>pendistribusian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memperhatikan</a:t>
            </a:r>
            <a:r>
              <a:rPr lang="en-US" sz="1800" dirty="0"/>
              <a:t>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pengemas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penempatan</a:t>
            </a:r>
            <a:r>
              <a:rPr lang="en-US" sz="1800" dirty="0"/>
              <a:t> asparagus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pendistribusian</a:t>
            </a:r>
            <a:r>
              <a:rPr lang="en-US" sz="1800" dirty="0"/>
              <a:t>. </a:t>
            </a:r>
            <a:r>
              <a:rPr lang="en-US" sz="1800" dirty="0" err="1"/>
              <a:t>Gesekan</a:t>
            </a:r>
            <a:r>
              <a:rPr lang="en-US" sz="1800" dirty="0"/>
              <a:t> pada </a:t>
            </a:r>
            <a:r>
              <a:rPr lang="en-US" sz="1800" dirty="0" err="1"/>
              <a:t>kemasan</a:t>
            </a:r>
            <a:r>
              <a:rPr lang="en-US" sz="1800" dirty="0"/>
              <a:t>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dirty="0" err="1"/>
              <a:t>dampak</a:t>
            </a:r>
            <a:r>
              <a:rPr lang="en-US" sz="1800" dirty="0"/>
              <a:t> </a:t>
            </a:r>
            <a:r>
              <a:rPr lang="en-US" sz="1800" dirty="0" err="1"/>
              <a:t>kerusakan</a:t>
            </a:r>
            <a:r>
              <a:rPr lang="en-US" sz="1800" dirty="0"/>
              <a:t> </a:t>
            </a:r>
            <a:r>
              <a:rPr lang="en-US" sz="1800" dirty="0" err="1"/>
              <a:t>mekanis</a:t>
            </a:r>
            <a:r>
              <a:rPr lang="en-US" sz="1800" dirty="0"/>
              <a:t> pada </a:t>
            </a:r>
            <a:r>
              <a:rPr lang="en-US" sz="1800" dirty="0" err="1"/>
              <a:t>produk</a:t>
            </a:r>
            <a:r>
              <a:rPr lang="en-US" sz="1800" dirty="0"/>
              <a:t> </a:t>
            </a:r>
            <a:r>
              <a:rPr lang="en-US" sz="1800" dirty="0" err="1"/>
              <a:t>hortikultura</a:t>
            </a:r>
            <a:r>
              <a:rPr lang="en-US" sz="1800" dirty="0"/>
              <a:t>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laju</a:t>
            </a:r>
            <a:r>
              <a:rPr lang="en-US" sz="1800" dirty="0"/>
              <a:t> </a:t>
            </a:r>
            <a:r>
              <a:rPr lang="en-US" sz="1800" dirty="0" err="1"/>
              <a:t>respirasi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meningkat</a:t>
            </a:r>
            <a:r>
              <a:rPr lang="en-US" sz="1800" dirty="0"/>
              <a:t> dan </a:t>
            </a:r>
            <a:r>
              <a:rPr lang="en-US" sz="1800" dirty="0" err="1"/>
              <a:t>menimbulkan</a:t>
            </a:r>
            <a:r>
              <a:rPr lang="en-US" sz="1800" dirty="0"/>
              <a:t> </a:t>
            </a:r>
            <a:r>
              <a:rPr lang="en-US" sz="1800" dirty="0" err="1"/>
              <a:t>kemunduran</a:t>
            </a:r>
            <a:r>
              <a:rPr lang="en-US" sz="1800" dirty="0"/>
              <a:t> </a:t>
            </a:r>
            <a:r>
              <a:rPr lang="en-US" sz="1800" dirty="0" err="1"/>
              <a:t>mutu</a:t>
            </a:r>
            <a:r>
              <a:rPr lang="en-US" sz="1800" dirty="0"/>
              <a:t>. 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Google Shape;13318;p33"/>
          <p:cNvSpPr txBox="1">
            <a:spLocks noGrp="1"/>
          </p:cNvSpPr>
          <p:nvPr>
            <p:ph type="title"/>
          </p:nvPr>
        </p:nvSpPr>
        <p:spPr>
          <a:xfrm>
            <a:off x="372787" y="358049"/>
            <a:ext cx="2979405" cy="11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METODOLOGI </a:t>
            </a:r>
            <a:endParaRPr dirty="0"/>
          </a:p>
        </p:txBody>
      </p:sp>
      <p:grpSp>
        <p:nvGrpSpPr>
          <p:cNvPr id="13319" name="Google Shape;13319;p33"/>
          <p:cNvGrpSpPr/>
          <p:nvPr/>
        </p:nvGrpSpPr>
        <p:grpSpPr>
          <a:xfrm>
            <a:off x="372787" y="4743309"/>
            <a:ext cx="587972" cy="198648"/>
            <a:chOff x="4953150" y="2809525"/>
            <a:chExt cx="282150" cy="95325"/>
          </a:xfrm>
        </p:grpSpPr>
        <p:sp>
          <p:nvSpPr>
            <p:cNvPr id="13320" name="Google Shape;13320;p33"/>
            <p:cNvSpPr/>
            <p:nvPr/>
          </p:nvSpPr>
          <p:spPr>
            <a:xfrm>
              <a:off x="4953150" y="2809525"/>
              <a:ext cx="94700" cy="95325"/>
            </a:xfrm>
            <a:custGeom>
              <a:avLst/>
              <a:gdLst/>
              <a:ahLst/>
              <a:cxnLst/>
              <a:rect l="l" t="t" r="r" b="b"/>
              <a:pathLst>
                <a:path w="3788" h="3813" extrusionOk="0">
                  <a:moveTo>
                    <a:pt x="1881" y="0"/>
                  </a:moveTo>
                  <a:lnTo>
                    <a:pt x="0" y="1906"/>
                  </a:lnTo>
                  <a:lnTo>
                    <a:pt x="1881" y="3813"/>
                  </a:lnTo>
                  <a:lnTo>
                    <a:pt x="3787" y="1906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33"/>
            <p:cNvSpPr/>
            <p:nvPr/>
          </p:nvSpPr>
          <p:spPr>
            <a:xfrm>
              <a:off x="5048450" y="2809525"/>
              <a:ext cx="94700" cy="95325"/>
            </a:xfrm>
            <a:custGeom>
              <a:avLst/>
              <a:gdLst/>
              <a:ahLst/>
              <a:cxnLst/>
              <a:rect l="l" t="t" r="r" b="b"/>
              <a:pathLst>
                <a:path w="3788" h="3813" extrusionOk="0">
                  <a:moveTo>
                    <a:pt x="1882" y="0"/>
                  </a:moveTo>
                  <a:lnTo>
                    <a:pt x="1" y="1906"/>
                  </a:lnTo>
                  <a:lnTo>
                    <a:pt x="1882" y="3813"/>
                  </a:lnTo>
                  <a:lnTo>
                    <a:pt x="3788" y="1906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33"/>
            <p:cNvSpPr/>
            <p:nvPr/>
          </p:nvSpPr>
          <p:spPr>
            <a:xfrm>
              <a:off x="5139950" y="2809525"/>
              <a:ext cx="95350" cy="95325"/>
            </a:xfrm>
            <a:custGeom>
              <a:avLst/>
              <a:gdLst/>
              <a:ahLst/>
              <a:cxnLst/>
              <a:rect l="l" t="t" r="r" b="b"/>
              <a:pathLst>
                <a:path w="3814" h="3813" extrusionOk="0">
                  <a:moveTo>
                    <a:pt x="1907" y="0"/>
                  </a:moveTo>
                  <a:lnTo>
                    <a:pt x="1" y="1906"/>
                  </a:lnTo>
                  <a:lnTo>
                    <a:pt x="1907" y="3813"/>
                  </a:lnTo>
                  <a:lnTo>
                    <a:pt x="3813" y="1906"/>
                  </a:lnTo>
                  <a:lnTo>
                    <a:pt x="19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23" name="Google Shape;13323;p33"/>
          <p:cNvSpPr/>
          <p:nvPr/>
        </p:nvSpPr>
        <p:spPr>
          <a:xfrm>
            <a:off x="2227152" y="3653552"/>
            <a:ext cx="689195" cy="664096"/>
          </a:xfrm>
          <a:custGeom>
            <a:avLst/>
            <a:gdLst/>
            <a:ahLst/>
            <a:cxnLst/>
            <a:rect l="l" t="t" r="r" b="b"/>
            <a:pathLst>
              <a:path w="19139" h="18442" extrusionOk="0">
                <a:moveTo>
                  <a:pt x="9154" y="4793"/>
                </a:moveTo>
                <a:cubicBezTo>
                  <a:pt x="9170" y="4793"/>
                  <a:pt x="9185" y="4793"/>
                  <a:pt x="9201" y="4793"/>
                </a:cubicBezTo>
                <a:cubicBezTo>
                  <a:pt x="13166" y="4793"/>
                  <a:pt x="15148" y="9571"/>
                  <a:pt x="12352" y="12367"/>
                </a:cubicBezTo>
                <a:cubicBezTo>
                  <a:pt x="11445" y="13283"/>
                  <a:pt x="10326" y="13692"/>
                  <a:pt x="9228" y="13692"/>
                </a:cubicBezTo>
                <a:cubicBezTo>
                  <a:pt x="6944" y="13692"/>
                  <a:pt x="4753" y="11919"/>
                  <a:pt x="4753" y="9241"/>
                </a:cubicBezTo>
                <a:cubicBezTo>
                  <a:pt x="4753" y="6791"/>
                  <a:pt x="6711" y="4793"/>
                  <a:pt x="9154" y="4793"/>
                </a:cubicBezTo>
                <a:close/>
                <a:moveTo>
                  <a:pt x="9278" y="0"/>
                </a:moveTo>
                <a:cubicBezTo>
                  <a:pt x="4544" y="0"/>
                  <a:pt x="0" y="3683"/>
                  <a:pt x="0" y="9241"/>
                </a:cubicBezTo>
                <a:cubicBezTo>
                  <a:pt x="0" y="14324"/>
                  <a:pt x="4118" y="18441"/>
                  <a:pt x="9201" y="18441"/>
                </a:cubicBezTo>
                <a:cubicBezTo>
                  <a:pt x="12937" y="18441"/>
                  <a:pt x="16292" y="16205"/>
                  <a:pt x="17715" y="12748"/>
                </a:cubicBezTo>
                <a:cubicBezTo>
                  <a:pt x="19138" y="9317"/>
                  <a:pt x="18350" y="5352"/>
                  <a:pt x="15707" y="2709"/>
                </a:cubicBezTo>
                <a:cubicBezTo>
                  <a:pt x="13836" y="838"/>
                  <a:pt x="11535" y="0"/>
                  <a:pt x="9278" y="0"/>
                </a:cubicBezTo>
                <a:close/>
              </a:path>
            </a:pathLst>
          </a:custGeom>
          <a:solidFill>
            <a:srgbClr val="FDEB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5" name="Google Shape;13325;p33"/>
          <p:cNvSpPr txBox="1">
            <a:spLocks noGrp="1"/>
          </p:cNvSpPr>
          <p:nvPr>
            <p:ph type="subTitle" idx="3"/>
          </p:nvPr>
        </p:nvSpPr>
        <p:spPr>
          <a:xfrm>
            <a:off x="3444018" y="616993"/>
            <a:ext cx="5773401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200" dirty="0" err="1"/>
              <a:t>Penelitian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dilaksanakan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jalur</a:t>
            </a:r>
            <a:r>
              <a:rPr lang="en-US" sz="1200" dirty="0"/>
              <a:t> </a:t>
            </a:r>
            <a:r>
              <a:rPr lang="en-US" sz="1200" dirty="0" err="1"/>
              <a:t>distribusi</a:t>
            </a:r>
            <a:r>
              <a:rPr lang="en-US" sz="1200" dirty="0"/>
              <a:t> asparagus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petani</a:t>
            </a:r>
            <a:r>
              <a:rPr lang="en-US" sz="1200" dirty="0"/>
              <a:t> di </a:t>
            </a:r>
            <a:r>
              <a:rPr lang="en-US" sz="1200" dirty="0" err="1"/>
              <a:t>Kecamatan</a:t>
            </a:r>
            <a:r>
              <a:rPr lang="en-US" sz="1200" dirty="0"/>
              <a:t> </a:t>
            </a:r>
            <a:r>
              <a:rPr lang="en-US" sz="1200" dirty="0" err="1"/>
              <a:t>Petang</a:t>
            </a:r>
            <a:r>
              <a:rPr lang="en-US" sz="1200" dirty="0"/>
              <a:t>, </a:t>
            </a:r>
            <a:r>
              <a:rPr lang="en-US" sz="1200" dirty="0" err="1"/>
              <a:t>Kabupaten</a:t>
            </a:r>
            <a:r>
              <a:rPr lang="en-US" sz="1200" dirty="0"/>
              <a:t> </a:t>
            </a:r>
            <a:r>
              <a:rPr lang="en-US" sz="1200" dirty="0" err="1"/>
              <a:t>Badung</a:t>
            </a:r>
            <a:r>
              <a:rPr lang="en-US" sz="1200" dirty="0"/>
              <a:t> Bali </a:t>
            </a:r>
            <a:r>
              <a:rPr lang="en-US" sz="1200" dirty="0" err="1"/>
              <a:t>hinggs</a:t>
            </a:r>
            <a:r>
              <a:rPr lang="en-US" sz="1200" dirty="0"/>
              <a:t> </a:t>
            </a:r>
            <a:r>
              <a:rPr lang="en-US" sz="1200" dirty="0" err="1"/>
              <a:t>pengecer</a:t>
            </a:r>
            <a:r>
              <a:rPr lang="en-US" sz="1200" dirty="0"/>
              <a:t> di Denpasar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bulan</a:t>
            </a:r>
            <a:r>
              <a:rPr lang="en-US" sz="1200" dirty="0"/>
              <a:t> </a:t>
            </a:r>
            <a:r>
              <a:rPr lang="en-US" sz="1200" dirty="0" err="1"/>
              <a:t>Februari</a:t>
            </a:r>
            <a:r>
              <a:rPr lang="en-US" sz="1200" dirty="0"/>
              <a:t> </a:t>
            </a:r>
            <a:r>
              <a:rPr lang="en-US" sz="1200" dirty="0" err="1"/>
              <a:t>hingga</a:t>
            </a:r>
            <a:r>
              <a:rPr lang="en-US" sz="1200" dirty="0"/>
              <a:t> April </a:t>
            </a:r>
            <a:r>
              <a:rPr lang="en-US" sz="1200" dirty="0" err="1"/>
              <a:t>tahun</a:t>
            </a:r>
            <a:r>
              <a:rPr lang="en-US" sz="1200" dirty="0"/>
              <a:t> 2019. </a:t>
            </a:r>
            <a:r>
              <a:rPr lang="en-US" sz="1200" dirty="0" err="1"/>
              <a:t>Alat</a:t>
            </a:r>
            <a:r>
              <a:rPr lang="en-US" sz="1200" dirty="0"/>
              <a:t> yang </a:t>
            </a:r>
            <a:r>
              <a:rPr lang="en-US" sz="1200" dirty="0" err="1"/>
              <a:t>digunakan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daftar</a:t>
            </a:r>
            <a:r>
              <a:rPr lang="en-US" sz="1200" dirty="0"/>
              <a:t> </a:t>
            </a:r>
            <a:r>
              <a:rPr lang="en-US" sz="1200" dirty="0" err="1"/>
              <a:t>pertanyaan</a:t>
            </a:r>
            <a:r>
              <a:rPr lang="en-US" sz="1200" dirty="0"/>
              <a:t> </a:t>
            </a:r>
            <a:r>
              <a:rPr lang="en-US" sz="1200" dirty="0" err="1"/>
              <a:t>berupa</a:t>
            </a:r>
            <a:r>
              <a:rPr lang="en-US" sz="1200" dirty="0"/>
              <a:t> </a:t>
            </a:r>
            <a:r>
              <a:rPr lang="en-US" sz="1200" dirty="0" err="1"/>
              <a:t>kuesioner</a:t>
            </a:r>
            <a:r>
              <a:rPr lang="en-US" sz="1200" dirty="0"/>
              <a:t>, </a:t>
            </a:r>
            <a:r>
              <a:rPr lang="en-US" sz="1200" i="1" dirty="0"/>
              <a:t>cutter</a:t>
            </a:r>
            <a:r>
              <a:rPr lang="en-US" sz="1200" dirty="0"/>
              <a:t>, </a:t>
            </a:r>
            <a:r>
              <a:rPr lang="en-US" sz="1200" dirty="0" err="1"/>
              <a:t>kotak</a:t>
            </a:r>
            <a:r>
              <a:rPr lang="en-US" sz="1200" dirty="0"/>
              <a:t> </a:t>
            </a:r>
            <a:r>
              <a:rPr lang="en-US" sz="1200" i="1" dirty="0" err="1"/>
              <a:t>styrofoam</a:t>
            </a:r>
            <a:r>
              <a:rPr lang="en-US" sz="1200" i="1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dimensi</a:t>
            </a:r>
            <a:r>
              <a:rPr lang="en-US" sz="1200" dirty="0"/>
              <a:t> </a:t>
            </a:r>
            <a:r>
              <a:rPr lang="en-US" sz="1200" dirty="0" err="1"/>
              <a:t>ukuran</a:t>
            </a:r>
            <a:r>
              <a:rPr lang="en-US" sz="1200" dirty="0"/>
              <a:t> 36x28x32 cm, </a:t>
            </a:r>
            <a:r>
              <a:rPr lang="en-US" sz="1200" dirty="0" err="1"/>
              <a:t>penyekat</a:t>
            </a:r>
            <a:r>
              <a:rPr lang="en-US" sz="1200" dirty="0"/>
              <a:t> </a:t>
            </a:r>
            <a:r>
              <a:rPr lang="en-US" sz="1200" dirty="0" err="1"/>
              <a:t>berupa</a:t>
            </a:r>
            <a:r>
              <a:rPr lang="en-US" sz="1200" dirty="0"/>
              <a:t> </a:t>
            </a:r>
            <a:r>
              <a:rPr lang="en-US" sz="1200" dirty="0" err="1"/>
              <a:t>papan</a:t>
            </a:r>
            <a:r>
              <a:rPr lang="en-US" sz="1200" dirty="0"/>
              <a:t> </a:t>
            </a:r>
            <a:r>
              <a:rPr lang="en-US" sz="1200" i="1" dirty="0" err="1"/>
              <a:t>styrofoam</a:t>
            </a:r>
            <a:r>
              <a:rPr lang="en-US" sz="1200" i="1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ketebalan</a:t>
            </a:r>
            <a:r>
              <a:rPr lang="en-US" sz="1200" dirty="0"/>
              <a:t> 2 cm, </a:t>
            </a:r>
            <a:r>
              <a:rPr lang="en-US" sz="1200" dirty="0" err="1"/>
              <a:t>timbangan</a:t>
            </a:r>
            <a:r>
              <a:rPr lang="en-US" sz="1200" dirty="0"/>
              <a:t> digital, </a:t>
            </a:r>
            <a:r>
              <a:rPr lang="en-US" sz="1200" dirty="0" err="1"/>
              <a:t>penggaris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meteran</a:t>
            </a:r>
            <a:r>
              <a:rPr lang="en-US" sz="1200" dirty="0"/>
              <a:t>. </a:t>
            </a:r>
            <a:r>
              <a:rPr lang="en-US" sz="1200" dirty="0" err="1"/>
              <a:t>Bahan</a:t>
            </a:r>
            <a:r>
              <a:rPr lang="en-US" sz="1200" dirty="0"/>
              <a:t> yang </a:t>
            </a:r>
            <a:r>
              <a:rPr lang="en-US" sz="1200" dirty="0" err="1"/>
              <a:t>digunakan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asparagus yang </a:t>
            </a:r>
            <a:r>
              <a:rPr lang="en-US" sz="1200" dirty="0" err="1"/>
              <a:t>berasal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petani</a:t>
            </a:r>
            <a:r>
              <a:rPr lang="en-US" sz="1200" dirty="0"/>
              <a:t> di </a:t>
            </a:r>
            <a:r>
              <a:rPr lang="en-US" sz="1200" dirty="0" err="1"/>
              <a:t>Kecamatan</a:t>
            </a:r>
            <a:r>
              <a:rPr lang="en-US" sz="1200" dirty="0"/>
              <a:t> P </a:t>
            </a:r>
            <a:br>
              <a:rPr lang="en-US" sz="1200" dirty="0"/>
            </a:br>
            <a:endParaRPr sz="1200" dirty="0"/>
          </a:p>
        </p:txBody>
      </p:sp>
      <p:sp>
        <p:nvSpPr>
          <p:cNvPr id="13332" name="Google Shape;13332;p33"/>
          <p:cNvSpPr txBox="1">
            <a:spLocks noGrp="1"/>
          </p:cNvSpPr>
          <p:nvPr>
            <p:ph type="subTitle" idx="9"/>
          </p:nvPr>
        </p:nvSpPr>
        <p:spPr>
          <a:xfrm>
            <a:off x="3457373" y="2022086"/>
            <a:ext cx="5699982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i="1" dirty="0"/>
              <a:t>snowball sampling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asparagus </a:t>
            </a:r>
            <a:r>
              <a:rPr lang="en-US" dirty="0" err="1"/>
              <a:t>dengan</a:t>
            </a:r>
            <a:r>
              <a:rPr lang="en-US" dirty="0"/>
              <a:t> survey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menggunakan</a:t>
            </a:r>
            <a:br>
              <a:rPr lang="en-US" dirty="0"/>
            </a:br>
            <a:r>
              <a:rPr lang="en-US" dirty="0" err="1"/>
              <a:t>kuesioner</a:t>
            </a:r>
            <a:r>
              <a:rPr lang="en-US" dirty="0"/>
              <a:t>.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petani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67 </a:t>
            </a:r>
            <a:r>
              <a:rPr lang="en-US" dirty="0" err="1"/>
              <a:t>dari</a:t>
            </a:r>
            <a:r>
              <a:rPr lang="en-US" dirty="0"/>
              <a:t> 155 orang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i="1" dirty="0" err="1"/>
              <a:t>slovin</a:t>
            </a:r>
            <a:r>
              <a:rPr lang="en-US" i="1" dirty="0"/>
              <a:t> sampling.</a:t>
            </a:r>
            <a:r>
              <a:rPr lang="en-US" dirty="0"/>
              <a:t> </a:t>
            </a:r>
            <a:br>
              <a:rPr lang="en-US" dirty="0"/>
            </a:b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35" name="Google Shape;13335;p33"/>
          <p:cNvSpPr txBox="1">
            <a:spLocks noGrp="1"/>
          </p:cNvSpPr>
          <p:nvPr>
            <p:ph type="subTitle" idx="15"/>
          </p:nvPr>
        </p:nvSpPr>
        <p:spPr>
          <a:xfrm>
            <a:off x="3530789" y="3430063"/>
            <a:ext cx="5519772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2 </a:t>
            </a:r>
            <a:r>
              <a:rPr lang="en-US" dirty="0" err="1"/>
              <a:t>tahap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kuesioner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sesudah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asparagus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beda</a:t>
            </a:r>
            <a:r>
              <a:rPr lang="en-US" dirty="0"/>
              <a:t> rata-rata (</a:t>
            </a:r>
            <a:r>
              <a:rPr lang="en-US" dirty="0" err="1"/>
              <a:t>Uji</a:t>
            </a:r>
            <a:r>
              <a:rPr lang="en-US" dirty="0"/>
              <a:t> T) 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1608D312-6A0B-4492-9AC0-D9F65A04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2793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0" name="Google Shape;13410;p37"/>
          <p:cNvSpPr txBox="1">
            <a:spLocks noGrp="1"/>
          </p:cNvSpPr>
          <p:nvPr>
            <p:ph type="subTitle" idx="9"/>
          </p:nvPr>
        </p:nvSpPr>
        <p:spPr>
          <a:xfrm flipH="1">
            <a:off x="-1" y="987170"/>
            <a:ext cx="9144000" cy="3731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Jalur </a:t>
            </a:r>
            <a:r>
              <a:rPr lang="en-US" dirty="0" err="1"/>
              <a:t>distribusi</a:t>
            </a:r>
            <a:r>
              <a:rPr lang="en-US" dirty="0"/>
              <a:t> asparagus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petanai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pengecer</a:t>
            </a:r>
            <a:r>
              <a:rPr lang="en-US" dirty="0"/>
              <a:t> di Denpasar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13" name="Google Shape;13413;p37"/>
          <p:cNvSpPr/>
          <p:nvPr/>
        </p:nvSpPr>
        <p:spPr>
          <a:xfrm>
            <a:off x="1249660" y="782270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4" name="Google Shape;13414;p37"/>
          <p:cNvSpPr/>
          <p:nvPr/>
        </p:nvSpPr>
        <p:spPr>
          <a:xfrm>
            <a:off x="4328446" y="74254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5" name="Google Shape;13415;p37"/>
          <p:cNvSpPr/>
          <p:nvPr/>
        </p:nvSpPr>
        <p:spPr>
          <a:xfrm>
            <a:off x="7195124" y="76661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6" name="Google Shape;13416;p37"/>
          <p:cNvSpPr/>
          <p:nvPr/>
        </p:nvSpPr>
        <p:spPr>
          <a:xfrm>
            <a:off x="1415645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7" name="Google Shape;13417;p37"/>
          <p:cNvSpPr/>
          <p:nvPr/>
        </p:nvSpPr>
        <p:spPr>
          <a:xfrm>
            <a:off x="4522713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8" name="Google Shape;13418;p37"/>
          <p:cNvSpPr/>
          <p:nvPr/>
        </p:nvSpPr>
        <p:spPr>
          <a:xfrm>
            <a:off x="7580258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3A53CFC-8C38-4551-86F6-32DC3E4800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" t="29964" r="54419" b="46459"/>
          <a:stretch/>
        </p:blipFill>
        <p:spPr>
          <a:xfrm>
            <a:off x="-1" y="2036786"/>
            <a:ext cx="8783177" cy="26211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0" name="Google Shape;13340;p34"/>
          <p:cNvSpPr/>
          <p:nvPr/>
        </p:nvSpPr>
        <p:spPr>
          <a:xfrm>
            <a:off x="0" y="2897799"/>
            <a:ext cx="9155450" cy="1972772"/>
          </a:xfrm>
          <a:custGeom>
            <a:avLst/>
            <a:gdLst/>
            <a:ahLst/>
            <a:cxnLst/>
            <a:rect l="l" t="t" r="r" b="b"/>
            <a:pathLst>
              <a:path w="59423" h="21071" extrusionOk="0">
                <a:moveTo>
                  <a:pt x="1" y="1"/>
                </a:moveTo>
                <a:lnTo>
                  <a:pt x="1" y="21070"/>
                </a:lnTo>
                <a:lnTo>
                  <a:pt x="59423" y="21070"/>
                </a:lnTo>
                <a:lnTo>
                  <a:pt x="59423" y="1"/>
                </a:lnTo>
                <a:close/>
              </a:path>
            </a:pathLst>
          </a:custGeom>
          <a:solidFill>
            <a:srgbClr val="E2D0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1" name="Google Shape;13341;p34"/>
          <p:cNvSpPr/>
          <p:nvPr/>
        </p:nvSpPr>
        <p:spPr>
          <a:xfrm>
            <a:off x="748350" y="566125"/>
            <a:ext cx="901064" cy="868249"/>
          </a:xfrm>
          <a:custGeom>
            <a:avLst/>
            <a:gdLst/>
            <a:ahLst/>
            <a:cxnLst/>
            <a:rect l="l" t="t" r="r" b="b"/>
            <a:pathLst>
              <a:path w="19139" h="18442" extrusionOk="0">
                <a:moveTo>
                  <a:pt x="9154" y="4793"/>
                </a:moveTo>
                <a:cubicBezTo>
                  <a:pt x="9170" y="4793"/>
                  <a:pt x="9185" y="4793"/>
                  <a:pt x="9201" y="4793"/>
                </a:cubicBezTo>
                <a:cubicBezTo>
                  <a:pt x="13166" y="4793"/>
                  <a:pt x="15148" y="9571"/>
                  <a:pt x="12352" y="12367"/>
                </a:cubicBezTo>
                <a:cubicBezTo>
                  <a:pt x="11445" y="13283"/>
                  <a:pt x="10326" y="13692"/>
                  <a:pt x="9228" y="13692"/>
                </a:cubicBezTo>
                <a:cubicBezTo>
                  <a:pt x="6944" y="13692"/>
                  <a:pt x="4753" y="11919"/>
                  <a:pt x="4753" y="9241"/>
                </a:cubicBezTo>
                <a:cubicBezTo>
                  <a:pt x="4753" y="6791"/>
                  <a:pt x="6711" y="4793"/>
                  <a:pt x="9154" y="4793"/>
                </a:cubicBezTo>
                <a:close/>
                <a:moveTo>
                  <a:pt x="9278" y="0"/>
                </a:moveTo>
                <a:cubicBezTo>
                  <a:pt x="4544" y="0"/>
                  <a:pt x="0" y="3683"/>
                  <a:pt x="0" y="9241"/>
                </a:cubicBezTo>
                <a:cubicBezTo>
                  <a:pt x="0" y="14324"/>
                  <a:pt x="4118" y="18441"/>
                  <a:pt x="9201" y="18441"/>
                </a:cubicBezTo>
                <a:cubicBezTo>
                  <a:pt x="12937" y="18441"/>
                  <a:pt x="16292" y="16205"/>
                  <a:pt x="17715" y="12748"/>
                </a:cubicBezTo>
                <a:cubicBezTo>
                  <a:pt x="19138" y="9317"/>
                  <a:pt x="18350" y="5352"/>
                  <a:pt x="15707" y="2709"/>
                </a:cubicBezTo>
                <a:cubicBezTo>
                  <a:pt x="13836" y="838"/>
                  <a:pt x="11535" y="0"/>
                  <a:pt x="9278" y="0"/>
                </a:cubicBezTo>
                <a:close/>
              </a:path>
            </a:pathLst>
          </a:custGeom>
          <a:solidFill>
            <a:srgbClr val="FDEB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2" name="Google Shape;13342;p34"/>
          <p:cNvSpPr/>
          <p:nvPr/>
        </p:nvSpPr>
        <p:spPr>
          <a:xfrm>
            <a:off x="1108850" y="1103287"/>
            <a:ext cx="4044829" cy="3102009"/>
          </a:xfrm>
          <a:custGeom>
            <a:avLst/>
            <a:gdLst/>
            <a:ahLst/>
            <a:cxnLst/>
            <a:rect l="l" t="t" r="r" b="b"/>
            <a:pathLst>
              <a:path w="44656" h="25874" extrusionOk="0">
                <a:moveTo>
                  <a:pt x="0" y="0"/>
                </a:moveTo>
                <a:lnTo>
                  <a:pt x="0" y="25873"/>
                </a:lnTo>
                <a:lnTo>
                  <a:pt x="44656" y="25873"/>
                </a:lnTo>
                <a:lnTo>
                  <a:pt x="44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4" name="Google Shape;13344;p34"/>
          <p:cNvSpPr txBox="1">
            <a:spLocks noGrp="1"/>
          </p:cNvSpPr>
          <p:nvPr>
            <p:ph type="subTitle" idx="1"/>
          </p:nvPr>
        </p:nvSpPr>
        <p:spPr>
          <a:xfrm flipH="1">
            <a:off x="1152276" y="1117058"/>
            <a:ext cx="3944625" cy="3088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1600" dirty="0" err="1"/>
              <a:t>Penanganan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dasarnya</a:t>
            </a:r>
            <a:r>
              <a:rPr lang="en-US" sz="1600" dirty="0"/>
              <a:t> </a:t>
            </a:r>
            <a:r>
              <a:rPr lang="en-US" sz="1600" dirty="0" err="1"/>
              <a:t>bertujuan</a:t>
            </a:r>
            <a:br>
              <a:rPr lang="en-US" sz="1600" dirty="0"/>
            </a:br>
            <a:r>
              <a:rPr lang="en-US" sz="1600" dirty="0" err="1"/>
              <a:t>menekan</a:t>
            </a:r>
            <a:r>
              <a:rPr lang="en-US" sz="1600" dirty="0"/>
              <a:t> </a:t>
            </a:r>
            <a:r>
              <a:rPr lang="en-US" sz="1600" dirty="0" err="1"/>
              <a:t>kerusakan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memperpanjang</a:t>
            </a:r>
            <a:r>
              <a:rPr lang="en-US" sz="1600" dirty="0"/>
              <a:t> </a:t>
            </a:r>
            <a:r>
              <a:rPr lang="en-US" sz="1600" dirty="0" err="1"/>
              <a:t>umur</a:t>
            </a:r>
            <a:r>
              <a:rPr lang="en-US" sz="1600" dirty="0"/>
              <a:t> </a:t>
            </a:r>
            <a:r>
              <a:rPr lang="en-US" sz="1600" dirty="0" err="1"/>
              <a:t>simpan</a:t>
            </a:r>
            <a:r>
              <a:rPr lang="en-US" sz="1600" dirty="0"/>
              <a:t> </a:t>
            </a:r>
            <a:r>
              <a:rPr lang="en-US" sz="1600" dirty="0" err="1"/>
              <a:t>selama</a:t>
            </a:r>
            <a:r>
              <a:rPr lang="en-US" sz="1600" dirty="0"/>
              <a:t> </a:t>
            </a:r>
            <a:r>
              <a:rPr lang="en-US" sz="1600" dirty="0" err="1"/>
              <a:t>pendistribusian</a:t>
            </a:r>
            <a:r>
              <a:rPr lang="en-US" sz="1600" dirty="0"/>
              <a:t> </a:t>
            </a:r>
            <a:r>
              <a:rPr lang="en-US" sz="1600" dirty="0" err="1"/>
              <a:t>komoditi</a:t>
            </a:r>
            <a:r>
              <a:rPr lang="en-US" sz="1600" dirty="0"/>
              <a:t> </a:t>
            </a:r>
            <a:r>
              <a:rPr lang="en-US" sz="1600" dirty="0" err="1"/>
              <a:t>hortikultura</a:t>
            </a:r>
            <a:r>
              <a:rPr lang="en-US" sz="1600" dirty="0"/>
              <a:t>. Asparagus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diameter ±2cm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batang</a:t>
            </a:r>
            <a:r>
              <a:rPr lang="en-US" sz="1600" dirty="0"/>
              <a:t> ±30 cm </a:t>
            </a:r>
            <a:r>
              <a:rPr lang="en-US" sz="1600" dirty="0" err="1"/>
              <a:t>siap</a:t>
            </a:r>
            <a:r>
              <a:rPr lang="en-US" sz="1600" dirty="0"/>
              <a:t> 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pemanenan.Pemanenan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pisau</a:t>
            </a:r>
            <a:r>
              <a:rPr lang="en-US" sz="1600" dirty="0"/>
              <a:t> </a:t>
            </a:r>
            <a:r>
              <a:rPr lang="en-US" sz="1600" dirty="0" err="1"/>
              <a:t>pemotong</a:t>
            </a:r>
            <a:r>
              <a:rPr lang="en-US" sz="1600" dirty="0"/>
              <a:t>. </a:t>
            </a:r>
            <a:r>
              <a:rPr lang="en-US" sz="1600" dirty="0" err="1"/>
              <a:t>Penggunaan</a:t>
            </a:r>
            <a:r>
              <a:rPr lang="en-US" sz="1600" dirty="0"/>
              <a:t>  </a:t>
            </a:r>
            <a:r>
              <a:rPr lang="en-US" sz="1600" dirty="0" err="1"/>
              <a:t>pisau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mempermudah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memotong</a:t>
            </a:r>
            <a:r>
              <a:rPr lang="en-US" sz="1600" dirty="0"/>
              <a:t> </a:t>
            </a:r>
            <a:r>
              <a:rPr lang="en-US" sz="1600" dirty="0" err="1"/>
              <a:t>batang</a:t>
            </a:r>
            <a:r>
              <a:rPr lang="en-US" sz="1600" dirty="0"/>
              <a:t> asparagus yang </a:t>
            </a:r>
            <a:r>
              <a:rPr lang="en-US" sz="1600" dirty="0" err="1"/>
              <a:t>siap</a:t>
            </a:r>
            <a:r>
              <a:rPr lang="en-US" sz="1600" dirty="0"/>
              <a:t> </a:t>
            </a:r>
            <a:r>
              <a:rPr lang="en-US" sz="1600" dirty="0" err="1"/>
              <a:t>dipanen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melukai</a:t>
            </a:r>
            <a:r>
              <a:rPr lang="en-US" sz="1600" dirty="0"/>
              <a:t> </a:t>
            </a:r>
            <a:r>
              <a:rPr lang="en-US" sz="1600" dirty="0" err="1"/>
              <a:t>batang</a:t>
            </a:r>
            <a:r>
              <a:rPr lang="en-US" sz="1600" dirty="0"/>
              <a:t> lain</a:t>
            </a:r>
            <a:br>
              <a:rPr lang="en-US" sz="1600" dirty="0"/>
            </a:br>
            <a:endParaRPr sz="1600" dirty="0"/>
          </a:p>
        </p:txBody>
      </p:sp>
      <p:grpSp>
        <p:nvGrpSpPr>
          <p:cNvPr id="13346" name="Google Shape;13346;p34"/>
          <p:cNvGrpSpPr/>
          <p:nvPr/>
        </p:nvGrpSpPr>
        <p:grpSpPr>
          <a:xfrm>
            <a:off x="6238001" y="1237504"/>
            <a:ext cx="495531" cy="443971"/>
            <a:chOff x="4966500" y="3422675"/>
            <a:chExt cx="256725" cy="230025"/>
          </a:xfrm>
        </p:grpSpPr>
        <p:sp>
          <p:nvSpPr>
            <p:cNvPr id="13347" name="Google Shape;13347;p34"/>
            <p:cNvSpPr/>
            <p:nvPr/>
          </p:nvSpPr>
          <p:spPr>
            <a:xfrm>
              <a:off x="4966500" y="3511000"/>
              <a:ext cx="256725" cy="53400"/>
            </a:xfrm>
            <a:custGeom>
              <a:avLst/>
              <a:gdLst/>
              <a:ahLst/>
              <a:cxnLst/>
              <a:rect l="l" t="t" r="r" b="b"/>
              <a:pathLst>
                <a:path w="10269" h="2136" extrusionOk="0">
                  <a:moveTo>
                    <a:pt x="0" y="0"/>
                  </a:moveTo>
                  <a:lnTo>
                    <a:pt x="0" y="2135"/>
                  </a:lnTo>
                  <a:lnTo>
                    <a:pt x="10268" y="2135"/>
                  </a:lnTo>
                  <a:lnTo>
                    <a:pt x="10268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34"/>
            <p:cNvSpPr/>
            <p:nvPr/>
          </p:nvSpPr>
          <p:spPr>
            <a:xfrm>
              <a:off x="4966500" y="3599950"/>
              <a:ext cx="256725" cy="52750"/>
            </a:xfrm>
            <a:custGeom>
              <a:avLst/>
              <a:gdLst/>
              <a:ahLst/>
              <a:cxnLst/>
              <a:rect l="l" t="t" r="r" b="b"/>
              <a:pathLst>
                <a:path w="10269" h="2110" extrusionOk="0">
                  <a:moveTo>
                    <a:pt x="0" y="0"/>
                  </a:moveTo>
                  <a:lnTo>
                    <a:pt x="0" y="2110"/>
                  </a:lnTo>
                  <a:lnTo>
                    <a:pt x="10268" y="2110"/>
                  </a:lnTo>
                  <a:lnTo>
                    <a:pt x="10268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34"/>
            <p:cNvSpPr/>
            <p:nvPr/>
          </p:nvSpPr>
          <p:spPr>
            <a:xfrm>
              <a:off x="4966500" y="3422675"/>
              <a:ext cx="256725" cy="52750"/>
            </a:xfrm>
            <a:custGeom>
              <a:avLst/>
              <a:gdLst/>
              <a:ahLst/>
              <a:cxnLst/>
              <a:rect l="l" t="t" r="r" b="b"/>
              <a:pathLst>
                <a:path w="10269" h="2110" extrusionOk="0">
                  <a:moveTo>
                    <a:pt x="0" y="0"/>
                  </a:moveTo>
                  <a:lnTo>
                    <a:pt x="0" y="2110"/>
                  </a:lnTo>
                  <a:lnTo>
                    <a:pt x="10268" y="2110"/>
                  </a:lnTo>
                  <a:lnTo>
                    <a:pt x="10268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0" name="Google Shape;13350;p34"/>
          <p:cNvGrpSpPr/>
          <p:nvPr/>
        </p:nvGrpSpPr>
        <p:grpSpPr>
          <a:xfrm>
            <a:off x="8016037" y="201784"/>
            <a:ext cx="587972" cy="198648"/>
            <a:chOff x="4953150" y="2809525"/>
            <a:chExt cx="282150" cy="95325"/>
          </a:xfrm>
        </p:grpSpPr>
        <p:sp>
          <p:nvSpPr>
            <p:cNvPr id="13351" name="Google Shape;13351;p34"/>
            <p:cNvSpPr/>
            <p:nvPr/>
          </p:nvSpPr>
          <p:spPr>
            <a:xfrm>
              <a:off x="4953150" y="2809525"/>
              <a:ext cx="94700" cy="95325"/>
            </a:xfrm>
            <a:custGeom>
              <a:avLst/>
              <a:gdLst/>
              <a:ahLst/>
              <a:cxnLst/>
              <a:rect l="l" t="t" r="r" b="b"/>
              <a:pathLst>
                <a:path w="3788" h="3813" extrusionOk="0">
                  <a:moveTo>
                    <a:pt x="1881" y="0"/>
                  </a:moveTo>
                  <a:lnTo>
                    <a:pt x="0" y="1906"/>
                  </a:lnTo>
                  <a:lnTo>
                    <a:pt x="1881" y="3813"/>
                  </a:lnTo>
                  <a:lnTo>
                    <a:pt x="3787" y="1906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2" name="Google Shape;13352;p34"/>
            <p:cNvSpPr/>
            <p:nvPr/>
          </p:nvSpPr>
          <p:spPr>
            <a:xfrm>
              <a:off x="5048450" y="2809525"/>
              <a:ext cx="94700" cy="95325"/>
            </a:xfrm>
            <a:custGeom>
              <a:avLst/>
              <a:gdLst/>
              <a:ahLst/>
              <a:cxnLst/>
              <a:rect l="l" t="t" r="r" b="b"/>
              <a:pathLst>
                <a:path w="3788" h="3813" extrusionOk="0">
                  <a:moveTo>
                    <a:pt x="1882" y="0"/>
                  </a:moveTo>
                  <a:lnTo>
                    <a:pt x="1" y="1906"/>
                  </a:lnTo>
                  <a:lnTo>
                    <a:pt x="1882" y="3813"/>
                  </a:lnTo>
                  <a:lnTo>
                    <a:pt x="3788" y="1906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34"/>
            <p:cNvSpPr/>
            <p:nvPr/>
          </p:nvSpPr>
          <p:spPr>
            <a:xfrm>
              <a:off x="5139950" y="2809525"/>
              <a:ext cx="95350" cy="95325"/>
            </a:xfrm>
            <a:custGeom>
              <a:avLst/>
              <a:gdLst/>
              <a:ahLst/>
              <a:cxnLst/>
              <a:rect l="l" t="t" r="r" b="b"/>
              <a:pathLst>
                <a:path w="3814" h="3813" extrusionOk="0">
                  <a:moveTo>
                    <a:pt x="1907" y="0"/>
                  </a:moveTo>
                  <a:lnTo>
                    <a:pt x="1" y="1906"/>
                  </a:lnTo>
                  <a:lnTo>
                    <a:pt x="1907" y="3813"/>
                  </a:lnTo>
                  <a:lnTo>
                    <a:pt x="3813" y="1906"/>
                  </a:lnTo>
                  <a:lnTo>
                    <a:pt x="1907" y="0"/>
                  </a:lnTo>
                  <a:close/>
                </a:path>
              </a:pathLst>
            </a:custGeom>
            <a:solidFill>
              <a:srgbClr val="616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54" name="Google Shape;13354;p34"/>
          <p:cNvSpPr/>
          <p:nvPr/>
        </p:nvSpPr>
        <p:spPr>
          <a:xfrm>
            <a:off x="7125600" y="4284426"/>
            <a:ext cx="495509" cy="477463"/>
          </a:xfrm>
          <a:custGeom>
            <a:avLst/>
            <a:gdLst/>
            <a:ahLst/>
            <a:cxnLst/>
            <a:rect l="l" t="t" r="r" b="b"/>
            <a:pathLst>
              <a:path w="19139" h="18442" extrusionOk="0">
                <a:moveTo>
                  <a:pt x="9154" y="4793"/>
                </a:moveTo>
                <a:cubicBezTo>
                  <a:pt x="9170" y="4793"/>
                  <a:pt x="9185" y="4793"/>
                  <a:pt x="9201" y="4793"/>
                </a:cubicBezTo>
                <a:cubicBezTo>
                  <a:pt x="13166" y="4793"/>
                  <a:pt x="15148" y="9571"/>
                  <a:pt x="12352" y="12367"/>
                </a:cubicBezTo>
                <a:cubicBezTo>
                  <a:pt x="11445" y="13283"/>
                  <a:pt x="10326" y="13692"/>
                  <a:pt x="9228" y="13692"/>
                </a:cubicBezTo>
                <a:cubicBezTo>
                  <a:pt x="6944" y="13692"/>
                  <a:pt x="4753" y="11919"/>
                  <a:pt x="4753" y="9241"/>
                </a:cubicBezTo>
                <a:cubicBezTo>
                  <a:pt x="4753" y="6791"/>
                  <a:pt x="6711" y="4793"/>
                  <a:pt x="9154" y="4793"/>
                </a:cubicBezTo>
                <a:close/>
                <a:moveTo>
                  <a:pt x="9278" y="0"/>
                </a:moveTo>
                <a:cubicBezTo>
                  <a:pt x="4544" y="0"/>
                  <a:pt x="0" y="3683"/>
                  <a:pt x="0" y="9241"/>
                </a:cubicBezTo>
                <a:cubicBezTo>
                  <a:pt x="0" y="14324"/>
                  <a:pt x="4118" y="18441"/>
                  <a:pt x="9201" y="18441"/>
                </a:cubicBezTo>
                <a:cubicBezTo>
                  <a:pt x="12937" y="18441"/>
                  <a:pt x="16292" y="16205"/>
                  <a:pt x="17715" y="12748"/>
                </a:cubicBezTo>
                <a:cubicBezTo>
                  <a:pt x="19138" y="9317"/>
                  <a:pt x="18350" y="5352"/>
                  <a:pt x="15707" y="2709"/>
                </a:cubicBezTo>
                <a:cubicBezTo>
                  <a:pt x="13836" y="838"/>
                  <a:pt x="11535" y="0"/>
                  <a:pt x="9278" y="0"/>
                </a:cubicBezTo>
                <a:close/>
              </a:path>
            </a:pathLst>
          </a:custGeom>
          <a:solidFill>
            <a:srgbClr val="FDEB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3383;p36">
            <a:extLst>
              <a:ext uri="{FF2B5EF4-FFF2-40B4-BE49-F238E27FC236}">
                <a16:creationId xmlns:a16="http://schemas.microsoft.com/office/drawing/2014/main" id="{4D37254E-9AA6-407B-9668-AC22D67873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53" y="344814"/>
            <a:ext cx="7806754" cy="586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</a:pPr>
            <a:r>
              <a:rPr lang="nn-NO" sz="2400" b="1" dirty="0"/>
              <a:t>Sistem Penanganan Pascapanen di Tingkat Petani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1E278BBD-7EBE-4945-BBF3-EE85DB80E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79" y="1703635"/>
            <a:ext cx="2882530" cy="288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0" name="Google Shape;13410;p37"/>
          <p:cNvSpPr txBox="1">
            <a:spLocks noGrp="1"/>
          </p:cNvSpPr>
          <p:nvPr>
            <p:ph type="subTitle" idx="9"/>
          </p:nvPr>
        </p:nvSpPr>
        <p:spPr>
          <a:xfrm flipH="1">
            <a:off x="-1" y="1125192"/>
            <a:ext cx="9144000" cy="3731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penanganan</a:t>
            </a:r>
            <a:r>
              <a:rPr lang="en-US" sz="2400" dirty="0"/>
              <a:t> </a:t>
            </a:r>
            <a:r>
              <a:rPr lang="en-US" sz="2400" dirty="0" err="1"/>
              <a:t>pascapanen</a:t>
            </a:r>
            <a:r>
              <a:rPr lang="en-US" sz="2400" dirty="0"/>
              <a:t> di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koperasi</a:t>
            </a:r>
            <a:r>
              <a:rPr lang="en-US" sz="2400" dirty="0"/>
              <a:t> </a:t>
            </a:r>
            <a:r>
              <a:rPr lang="en-US" sz="2400" dirty="0" err="1"/>
              <a:t>dimulai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sortasi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grading. </a:t>
            </a:r>
            <a:r>
              <a:rPr lang="en-US" sz="2400" dirty="0" err="1"/>
              <a:t>Pengemasan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koperasi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kemasan</a:t>
            </a:r>
            <a:r>
              <a:rPr lang="en-US" sz="2400" dirty="0"/>
              <a:t> primer dan </a:t>
            </a:r>
            <a:r>
              <a:rPr lang="en-US" sz="2400" dirty="0" err="1"/>
              <a:t>sekunder</a:t>
            </a:r>
            <a:r>
              <a:rPr lang="en-US" sz="2400" dirty="0"/>
              <a:t>. </a:t>
            </a:r>
            <a:r>
              <a:rPr lang="en-US" sz="2400" dirty="0" err="1"/>
              <a:t>Usai</a:t>
            </a:r>
            <a:r>
              <a:rPr lang="en-US" sz="2400" dirty="0"/>
              <a:t> </a:t>
            </a:r>
            <a:r>
              <a:rPr lang="en-US" sz="2400" dirty="0" err="1"/>
              <a:t>pengemasan</a:t>
            </a:r>
            <a:r>
              <a:rPr lang="en-US" sz="2400" dirty="0"/>
              <a:t>, asparagus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±20 jam </a:t>
            </a:r>
            <a:r>
              <a:rPr lang="en-US" sz="2400" dirty="0" err="1"/>
              <a:t>dalam</a:t>
            </a:r>
            <a:r>
              <a:rPr lang="en-US" sz="2400" dirty="0"/>
              <a:t> chiller </a:t>
            </a:r>
            <a:r>
              <a:rPr lang="en-US" sz="2400" dirty="0" err="1"/>
              <a:t>penyimpanan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4−5°C.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, asparagus </a:t>
            </a:r>
            <a:r>
              <a:rPr lang="en-US" sz="2400" dirty="0" err="1"/>
              <a:t>didistribusikan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supplier di Denpasar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mobil</a:t>
            </a:r>
            <a:r>
              <a:rPr lang="en-US" sz="2400" dirty="0"/>
              <a:t> box </a:t>
            </a:r>
            <a:r>
              <a:rPr lang="en-US" sz="2400" dirty="0" err="1"/>
              <a:t>berpendingin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13413" name="Google Shape;13413;p37"/>
          <p:cNvSpPr/>
          <p:nvPr/>
        </p:nvSpPr>
        <p:spPr>
          <a:xfrm>
            <a:off x="1249660" y="782270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4" name="Google Shape;13414;p37"/>
          <p:cNvSpPr/>
          <p:nvPr/>
        </p:nvSpPr>
        <p:spPr>
          <a:xfrm>
            <a:off x="4328446" y="74254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5" name="Google Shape;13415;p37"/>
          <p:cNvSpPr/>
          <p:nvPr/>
        </p:nvSpPr>
        <p:spPr>
          <a:xfrm>
            <a:off x="7195124" y="76661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6" name="Google Shape;13416;p37"/>
          <p:cNvSpPr/>
          <p:nvPr/>
        </p:nvSpPr>
        <p:spPr>
          <a:xfrm>
            <a:off x="1415645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7" name="Google Shape;13417;p37"/>
          <p:cNvSpPr/>
          <p:nvPr/>
        </p:nvSpPr>
        <p:spPr>
          <a:xfrm>
            <a:off x="4522713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8" name="Google Shape;13418;p37"/>
          <p:cNvSpPr/>
          <p:nvPr/>
        </p:nvSpPr>
        <p:spPr>
          <a:xfrm>
            <a:off x="7580258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3383;p36">
            <a:extLst>
              <a:ext uri="{FF2B5EF4-FFF2-40B4-BE49-F238E27FC236}">
                <a16:creationId xmlns:a16="http://schemas.microsoft.com/office/drawing/2014/main" id="{51A9A119-332A-4956-AE81-6D90D5A428E7}"/>
              </a:ext>
            </a:extLst>
          </p:cNvPr>
          <p:cNvSpPr txBox="1">
            <a:spLocks/>
          </p:cNvSpPr>
          <p:nvPr/>
        </p:nvSpPr>
        <p:spPr>
          <a:xfrm>
            <a:off x="17252" y="344814"/>
            <a:ext cx="8298611" cy="58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342900" algn="l"/>
            <a:r>
              <a:rPr lang="nn-NO" sz="2400" b="1" dirty="0"/>
              <a:t>Sistem Penanganan Pascapanen di Tingkat Koperasi</a:t>
            </a:r>
          </a:p>
        </p:txBody>
      </p:sp>
    </p:spTree>
    <p:extLst>
      <p:ext uri="{BB962C8B-B14F-4D97-AF65-F5344CB8AC3E}">
        <p14:creationId xmlns:p14="http://schemas.microsoft.com/office/powerpoint/2010/main" val="323665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0" name="Google Shape;13410;p37"/>
          <p:cNvSpPr txBox="1">
            <a:spLocks noGrp="1"/>
          </p:cNvSpPr>
          <p:nvPr>
            <p:ph type="subTitle" idx="9"/>
          </p:nvPr>
        </p:nvSpPr>
        <p:spPr>
          <a:xfrm flipH="1">
            <a:off x="-1" y="1125192"/>
            <a:ext cx="9144000" cy="3731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penanganan</a:t>
            </a:r>
            <a:r>
              <a:rPr lang="en-US" sz="2400" dirty="0"/>
              <a:t> </a:t>
            </a:r>
            <a:r>
              <a:rPr lang="en-US" sz="2400" dirty="0" err="1"/>
              <a:t>pascapanen</a:t>
            </a:r>
            <a:r>
              <a:rPr lang="en-US" sz="2400" dirty="0"/>
              <a:t> asparagus pada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pengepul</a:t>
            </a:r>
            <a:r>
              <a:rPr lang="en-US" sz="2400" dirty="0"/>
              <a:t> </a:t>
            </a:r>
            <a:r>
              <a:rPr lang="en-US" sz="2400" dirty="0" err="1"/>
              <a:t>dimulai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sortasi</a:t>
            </a:r>
            <a:r>
              <a:rPr lang="en-US" sz="2400" dirty="0"/>
              <a:t>. Asparagus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disortasi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grading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diameter dan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batang</a:t>
            </a:r>
            <a:r>
              <a:rPr lang="en-US" sz="2400" dirty="0"/>
              <a:t>. Asparagus </a:t>
            </a:r>
            <a:r>
              <a:rPr lang="en-US" sz="2400" dirty="0" err="1"/>
              <a:t>dimasukkan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keranjang</a:t>
            </a:r>
            <a:r>
              <a:rPr lang="en-US" sz="2400" dirty="0"/>
              <a:t> dan </a:t>
            </a:r>
            <a:r>
              <a:rPr lang="en-US" sz="2400" dirty="0" err="1"/>
              <a:t>ditata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penempatan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horizontal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pendinginan</a:t>
            </a:r>
            <a:r>
              <a:rPr lang="en-US" sz="2400" dirty="0"/>
              <a:t>. </a:t>
            </a:r>
            <a:endParaRPr sz="2400" dirty="0"/>
          </a:p>
        </p:txBody>
      </p:sp>
      <p:sp>
        <p:nvSpPr>
          <p:cNvPr id="13413" name="Google Shape;13413;p37"/>
          <p:cNvSpPr/>
          <p:nvPr/>
        </p:nvSpPr>
        <p:spPr>
          <a:xfrm>
            <a:off x="1249660" y="782270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4" name="Google Shape;13414;p37"/>
          <p:cNvSpPr/>
          <p:nvPr/>
        </p:nvSpPr>
        <p:spPr>
          <a:xfrm>
            <a:off x="4328446" y="74254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5" name="Google Shape;13415;p37"/>
          <p:cNvSpPr/>
          <p:nvPr/>
        </p:nvSpPr>
        <p:spPr>
          <a:xfrm>
            <a:off x="7195124" y="76661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6" name="Google Shape;13416;p37"/>
          <p:cNvSpPr/>
          <p:nvPr/>
        </p:nvSpPr>
        <p:spPr>
          <a:xfrm>
            <a:off x="1415645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7" name="Google Shape;13417;p37"/>
          <p:cNvSpPr/>
          <p:nvPr/>
        </p:nvSpPr>
        <p:spPr>
          <a:xfrm>
            <a:off x="4522713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8" name="Google Shape;13418;p37"/>
          <p:cNvSpPr/>
          <p:nvPr/>
        </p:nvSpPr>
        <p:spPr>
          <a:xfrm>
            <a:off x="7580258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3383;p36">
            <a:extLst>
              <a:ext uri="{FF2B5EF4-FFF2-40B4-BE49-F238E27FC236}">
                <a16:creationId xmlns:a16="http://schemas.microsoft.com/office/drawing/2014/main" id="{51A9A119-332A-4956-AE81-6D90D5A428E7}"/>
              </a:ext>
            </a:extLst>
          </p:cNvPr>
          <p:cNvSpPr txBox="1">
            <a:spLocks/>
          </p:cNvSpPr>
          <p:nvPr/>
        </p:nvSpPr>
        <p:spPr>
          <a:xfrm>
            <a:off x="17252" y="344814"/>
            <a:ext cx="8298611" cy="58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342900" algn="l"/>
            <a:r>
              <a:rPr lang="nn-NO" sz="2400" b="1" dirty="0"/>
              <a:t>Sistem Penanganan Pascapanen di Tingkat Pengepul</a:t>
            </a:r>
          </a:p>
        </p:txBody>
      </p:sp>
    </p:spTree>
    <p:extLst>
      <p:ext uri="{BB962C8B-B14F-4D97-AF65-F5344CB8AC3E}">
        <p14:creationId xmlns:p14="http://schemas.microsoft.com/office/powerpoint/2010/main" val="176714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0" name="Google Shape;13410;p37"/>
          <p:cNvSpPr txBox="1">
            <a:spLocks noGrp="1"/>
          </p:cNvSpPr>
          <p:nvPr>
            <p:ph type="subTitle" idx="9"/>
          </p:nvPr>
        </p:nvSpPr>
        <p:spPr>
          <a:xfrm flipH="1">
            <a:off x="-1" y="1125192"/>
            <a:ext cx="9144000" cy="3731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penanganan</a:t>
            </a:r>
            <a:r>
              <a:rPr lang="en-US" sz="2400" dirty="0"/>
              <a:t> </a:t>
            </a:r>
            <a:r>
              <a:rPr lang="en-US" sz="2400" dirty="0" err="1"/>
              <a:t>pascapanen</a:t>
            </a:r>
            <a:r>
              <a:rPr lang="en-US" sz="2400" dirty="0"/>
              <a:t> asparagus pada </a:t>
            </a:r>
            <a:r>
              <a:rPr lang="en-US" sz="2400" dirty="0" err="1"/>
              <a:t>tingkat</a:t>
            </a:r>
            <a:r>
              <a:rPr lang="en-US" sz="2400" dirty="0"/>
              <a:t> supplier </a:t>
            </a:r>
            <a:r>
              <a:rPr lang="en-US" sz="2400" dirty="0" err="1"/>
              <a:t>dimulai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sortasi</a:t>
            </a:r>
            <a:r>
              <a:rPr lang="en-US" sz="2400" dirty="0"/>
              <a:t>. Asparagus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lolos</a:t>
            </a:r>
            <a:r>
              <a:rPr lang="en-US" sz="2400" dirty="0"/>
              <a:t> </a:t>
            </a:r>
            <a:r>
              <a:rPr lang="en-US" sz="2400" dirty="0" err="1"/>
              <a:t>sortasi</a:t>
            </a:r>
            <a:r>
              <a:rPr lang="en-US" sz="2400" dirty="0"/>
              <a:t> </a:t>
            </a:r>
            <a:r>
              <a:rPr lang="en-US" sz="2400" dirty="0" err="1"/>
              <a:t>ditimbang</a:t>
            </a:r>
            <a:r>
              <a:rPr lang="en-US" sz="2400" dirty="0"/>
              <a:t> dan grading. </a:t>
            </a:r>
            <a:r>
              <a:rPr lang="en-US" sz="2400" dirty="0" err="1"/>
              <a:t>Selanjutnya</a:t>
            </a:r>
            <a:r>
              <a:rPr lang="en-US" sz="2400" dirty="0"/>
              <a:t> asparagus </a:t>
            </a:r>
            <a:r>
              <a:rPr lang="en-US" sz="2400" dirty="0" err="1"/>
              <a:t>dikemas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plastic wrap pada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batang</a:t>
            </a:r>
            <a:r>
              <a:rPr lang="en-US" sz="2400" dirty="0"/>
              <a:t> asparagus. Asparagus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dikemas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chiller </a:t>
            </a:r>
            <a:r>
              <a:rPr lang="en-US" sz="2400" dirty="0" err="1"/>
              <a:t>pendingin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4−5°C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pengangkutan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supermarket, hotel dan restaurant yang </a:t>
            </a:r>
            <a:r>
              <a:rPr lang="en-US" sz="2400" dirty="0" err="1"/>
              <a:t>dituju</a:t>
            </a:r>
            <a:r>
              <a:rPr lang="en-US" sz="2400" dirty="0"/>
              <a:t>. </a:t>
            </a:r>
            <a:endParaRPr sz="2400" dirty="0"/>
          </a:p>
        </p:txBody>
      </p:sp>
      <p:sp>
        <p:nvSpPr>
          <p:cNvPr id="13413" name="Google Shape;13413;p37"/>
          <p:cNvSpPr/>
          <p:nvPr/>
        </p:nvSpPr>
        <p:spPr>
          <a:xfrm>
            <a:off x="1249660" y="782270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4" name="Google Shape;13414;p37"/>
          <p:cNvSpPr/>
          <p:nvPr/>
        </p:nvSpPr>
        <p:spPr>
          <a:xfrm>
            <a:off x="4328446" y="74254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5" name="Google Shape;13415;p37"/>
          <p:cNvSpPr/>
          <p:nvPr/>
        </p:nvSpPr>
        <p:spPr>
          <a:xfrm>
            <a:off x="7195124" y="76661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6" name="Google Shape;13416;p37"/>
          <p:cNvSpPr/>
          <p:nvPr/>
        </p:nvSpPr>
        <p:spPr>
          <a:xfrm>
            <a:off x="1415645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7" name="Google Shape;13417;p37"/>
          <p:cNvSpPr/>
          <p:nvPr/>
        </p:nvSpPr>
        <p:spPr>
          <a:xfrm>
            <a:off x="4522713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8" name="Google Shape;13418;p37"/>
          <p:cNvSpPr/>
          <p:nvPr/>
        </p:nvSpPr>
        <p:spPr>
          <a:xfrm>
            <a:off x="7580258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3383;p36">
            <a:extLst>
              <a:ext uri="{FF2B5EF4-FFF2-40B4-BE49-F238E27FC236}">
                <a16:creationId xmlns:a16="http://schemas.microsoft.com/office/drawing/2014/main" id="{51A9A119-332A-4956-AE81-6D90D5A428E7}"/>
              </a:ext>
            </a:extLst>
          </p:cNvPr>
          <p:cNvSpPr txBox="1">
            <a:spLocks/>
          </p:cNvSpPr>
          <p:nvPr/>
        </p:nvSpPr>
        <p:spPr>
          <a:xfrm>
            <a:off x="17252" y="344814"/>
            <a:ext cx="8298611" cy="58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342900" algn="l"/>
            <a:r>
              <a:rPr lang="nn-NO" sz="2400" b="1" dirty="0"/>
              <a:t>Sistem Penanganan Pascapanen di Tingkat Supplier</a:t>
            </a:r>
          </a:p>
        </p:txBody>
      </p:sp>
    </p:spTree>
    <p:extLst>
      <p:ext uri="{BB962C8B-B14F-4D97-AF65-F5344CB8AC3E}">
        <p14:creationId xmlns:p14="http://schemas.microsoft.com/office/powerpoint/2010/main" val="144727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0" name="Google Shape;13410;p37"/>
          <p:cNvSpPr txBox="1">
            <a:spLocks noGrp="1"/>
          </p:cNvSpPr>
          <p:nvPr>
            <p:ph type="subTitle" idx="9"/>
          </p:nvPr>
        </p:nvSpPr>
        <p:spPr>
          <a:xfrm flipH="1">
            <a:off x="-1" y="1125192"/>
            <a:ext cx="9144000" cy="3731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Asparagus yang </a:t>
            </a:r>
            <a:r>
              <a:rPr lang="en-US" sz="2400" dirty="0" err="1"/>
              <a:t>sampai</a:t>
            </a:r>
            <a:r>
              <a:rPr lang="en-US" sz="2400" dirty="0"/>
              <a:t> pada </a:t>
            </a:r>
            <a:r>
              <a:rPr lang="en-US" sz="2400" dirty="0" err="1"/>
              <a:t>pengecer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penimbangan</a:t>
            </a:r>
            <a:r>
              <a:rPr lang="en-US" sz="2400" dirty="0"/>
              <a:t> dan </a:t>
            </a:r>
            <a:r>
              <a:rPr lang="en-US" sz="2400" dirty="0" err="1"/>
              <a:t>pengecekan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sortasi</a:t>
            </a:r>
            <a:r>
              <a:rPr lang="en-US" sz="2400" dirty="0"/>
              <a:t>. </a:t>
            </a:r>
            <a:r>
              <a:rPr lang="en-US" sz="2400" dirty="0" err="1"/>
              <a:t>Kemasan</a:t>
            </a:r>
            <a:r>
              <a:rPr lang="en-US" sz="2400" dirty="0"/>
              <a:t> asparagus yang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kerusakan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pendistribusian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pembungkusan</a:t>
            </a:r>
            <a:r>
              <a:rPr lang="en-US" sz="2400" dirty="0"/>
              <a:t> </a:t>
            </a:r>
            <a:r>
              <a:rPr lang="en-US" sz="2400" dirty="0" err="1"/>
              <a:t>ulang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kemasan</a:t>
            </a:r>
            <a:r>
              <a:rPr lang="en-US" sz="2400" dirty="0"/>
              <a:t> yang </a:t>
            </a:r>
            <a:r>
              <a:rPr lang="en-US" sz="2400" dirty="0" err="1"/>
              <a:t>rusak</a:t>
            </a:r>
            <a:r>
              <a:rPr lang="en-US" sz="2400" dirty="0"/>
              <a:t> dan </a:t>
            </a:r>
            <a:r>
              <a:rPr lang="en-US" sz="2400" dirty="0" err="1"/>
              <a:t>berlubang</a:t>
            </a:r>
            <a:r>
              <a:rPr lang="en-US" sz="2400" dirty="0"/>
              <a:t>.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pemajangan</a:t>
            </a:r>
            <a:r>
              <a:rPr lang="en-US" sz="2400" dirty="0"/>
              <a:t> asparagus pada </a:t>
            </a:r>
            <a:r>
              <a:rPr lang="en-US" sz="2400" dirty="0" err="1"/>
              <a:t>lemari</a:t>
            </a:r>
            <a:r>
              <a:rPr lang="en-US" sz="2400" dirty="0"/>
              <a:t> </a:t>
            </a:r>
            <a:r>
              <a:rPr lang="en-US" sz="2400" dirty="0" err="1"/>
              <a:t>pemajangan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display chiller. </a:t>
            </a:r>
            <a:endParaRPr sz="2400" dirty="0"/>
          </a:p>
        </p:txBody>
      </p:sp>
      <p:sp>
        <p:nvSpPr>
          <p:cNvPr id="13413" name="Google Shape;13413;p37"/>
          <p:cNvSpPr/>
          <p:nvPr/>
        </p:nvSpPr>
        <p:spPr>
          <a:xfrm>
            <a:off x="1249660" y="782270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4" name="Google Shape;13414;p37"/>
          <p:cNvSpPr/>
          <p:nvPr/>
        </p:nvSpPr>
        <p:spPr>
          <a:xfrm>
            <a:off x="4328446" y="74254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5" name="Google Shape;13415;p37"/>
          <p:cNvSpPr/>
          <p:nvPr/>
        </p:nvSpPr>
        <p:spPr>
          <a:xfrm>
            <a:off x="7195124" y="766615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6" name="Google Shape;13416;p37"/>
          <p:cNvSpPr/>
          <p:nvPr/>
        </p:nvSpPr>
        <p:spPr>
          <a:xfrm>
            <a:off x="1415645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7" name="Google Shape;13417;p37"/>
          <p:cNvSpPr/>
          <p:nvPr/>
        </p:nvSpPr>
        <p:spPr>
          <a:xfrm>
            <a:off x="4522713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8" name="Google Shape;13418;p37"/>
          <p:cNvSpPr/>
          <p:nvPr/>
        </p:nvSpPr>
        <p:spPr>
          <a:xfrm>
            <a:off x="7580258" y="4758797"/>
            <a:ext cx="204900" cy="2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3383;p36">
            <a:extLst>
              <a:ext uri="{FF2B5EF4-FFF2-40B4-BE49-F238E27FC236}">
                <a16:creationId xmlns:a16="http://schemas.microsoft.com/office/drawing/2014/main" id="{51A9A119-332A-4956-AE81-6D90D5A428E7}"/>
              </a:ext>
            </a:extLst>
          </p:cNvPr>
          <p:cNvSpPr txBox="1">
            <a:spLocks/>
          </p:cNvSpPr>
          <p:nvPr/>
        </p:nvSpPr>
        <p:spPr>
          <a:xfrm>
            <a:off x="17252" y="344814"/>
            <a:ext cx="8298611" cy="58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None/>
              <a:defRPr sz="2000" b="0" i="0" u="none" strike="noStrike" cap="none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342900" algn="l"/>
            <a:r>
              <a:rPr lang="nn-NO" sz="2400" b="1" dirty="0"/>
              <a:t>Sistem Penanganan Pascapanen di Tingkat Pengecer</a:t>
            </a:r>
          </a:p>
        </p:txBody>
      </p:sp>
    </p:spTree>
    <p:extLst>
      <p:ext uri="{BB962C8B-B14F-4D97-AF65-F5344CB8AC3E}">
        <p14:creationId xmlns:p14="http://schemas.microsoft.com/office/powerpoint/2010/main" val="516469730"/>
      </p:ext>
    </p:extLst>
  </p:cSld>
  <p:clrMapOvr>
    <a:masterClrMapping/>
  </p:clrMapOvr>
</p:sld>
</file>

<file path=ppt/theme/theme1.xml><?xml version="1.0" encoding="utf-8"?>
<a:theme xmlns:a="http://schemas.openxmlformats.org/drawingml/2006/main" name="Traumatology Breakthrough by Slidesgo">
  <a:themeElements>
    <a:clrScheme name="Simple Light">
      <a:dk1>
        <a:srgbClr val="434343"/>
      </a:dk1>
      <a:lt1>
        <a:srgbClr val="FFFFFF"/>
      </a:lt1>
      <a:dk2>
        <a:srgbClr val="FDEBD9"/>
      </a:dk2>
      <a:lt2>
        <a:srgbClr val="F39C6A"/>
      </a:lt2>
      <a:accent1>
        <a:srgbClr val="FFF292"/>
      </a:accent1>
      <a:accent2>
        <a:srgbClr val="616160"/>
      </a:accent2>
      <a:accent3>
        <a:srgbClr val="E2D0BF"/>
      </a:accent3>
      <a:accent4>
        <a:srgbClr val="FFF292"/>
      </a:accent4>
      <a:accent5>
        <a:srgbClr val="E2D0BF"/>
      </a:accent5>
      <a:accent6>
        <a:srgbClr val="FFF292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981</Words>
  <Application>Microsoft Office PowerPoint</Application>
  <PresentationFormat>On-screen Show (16:9)</PresentationFormat>
  <Paragraphs>39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Hind Vadodara Light</vt:lpstr>
      <vt:lpstr>PT Serif</vt:lpstr>
      <vt:lpstr>Thasadith</vt:lpstr>
      <vt:lpstr>Work Sans Regular</vt:lpstr>
      <vt:lpstr>Traumatology Breakthrough by Slidesgo</vt:lpstr>
      <vt:lpstr>Penanganan Pascapanen Asparagus (Asparagus officinalis)</vt:lpstr>
      <vt:lpstr>PowerPoint Presentation</vt:lpstr>
      <vt:lpstr>METODOLOGI </vt:lpstr>
      <vt:lpstr>PowerPoint Presentation</vt:lpstr>
      <vt:lpstr>Sistem Penanganan Pascapanen di Tingkat Petani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  <vt:lpstr>TERIMKASIH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Penanganan Pascapanen Asparagus (Asparagus officinalis)</dc:title>
  <dc:creator>LENOVO</dc:creator>
  <cp:lastModifiedBy>hana lenovo</cp:lastModifiedBy>
  <cp:revision>6</cp:revision>
  <dcterms:modified xsi:type="dcterms:W3CDTF">2022-04-26T01:18:38Z</dcterms:modified>
</cp:coreProperties>
</file>